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9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AFF71E-C0FE-4BDD-86F6-E5B77BDB06D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EA70AB-3D0B-4611-99CC-FB528D35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CA82C-2DE3-1980-1266-4D4B00DC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31071"/>
            <a:ext cx="8991600" cy="9344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INSIGHTS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4C5005-E7D3-D5C3-BB56-1FCA19ACD6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2151" y="1895211"/>
            <a:ext cx="9467697" cy="368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saw the highest sales count, indicating strong growth.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 leads in sales volume across all regions.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Furniture category dominates with over 50% of total sales.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 and EMEA regions follow Central in sales, showing strong regional performance.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has the lowest share among categories at ~23%.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 shows a sales dip across multiple regions, indicating a potential slowdown.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are consistent across months and years, showing stable performance.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530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86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Times New Roman</vt:lpstr>
      <vt:lpstr>Parcel</vt:lpstr>
      <vt:lpstr>Dashboard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Patil</dc:creator>
  <cp:lastModifiedBy>Sneha Patil</cp:lastModifiedBy>
  <cp:revision>1</cp:revision>
  <dcterms:created xsi:type="dcterms:W3CDTF">2025-05-25T12:26:26Z</dcterms:created>
  <dcterms:modified xsi:type="dcterms:W3CDTF">2025-05-25T13:05:26Z</dcterms:modified>
</cp:coreProperties>
</file>