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B4139F-0B53-49B3-9949-BFDA40789A80}" v="14" dt="2025-08-02T17:06:17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7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odhanapallysneha@edunet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mailto:nandunandini4034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bodhanapallysneha@edunet.com" TargetMode="External"/><Relationship Id="rId2" Type="http://schemas.openxmlformats.org/officeDocument/2006/relationships/hyperlink" Target="https://github.com/Sneha511123/EV-Project.gi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058280" y="3429000"/>
            <a:ext cx="74463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Vehicle (EV) Adoption Forecast</a:t>
            </a:r>
          </a:p>
          <a:p>
            <a:pPr algn="r"/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by:Sneha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Bodhanapally</a:t>
            </a: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bodhanapallysneha@edunet.com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bodhanapallysneha@gmail.com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293322" y="1541704"/>
            <a:ext cx="693667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Objectives: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Understand data preprocessing techniques and feature engineering for time series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Apply machine learning models to forecast electric vehicle adoption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Develop a user-friendly web application using </a:t>
            </a:r>
            <a:r>
              <a:rPr lang="en-US" sz="1800" b="1" dirty="0" err="1">
                <a:solidFill>
                  <a:srgbClr val="213163"/>
                </a:solidFill>
                <a:latin typeface="+mn-lt"/>
              </a:rPr>
              <a:t>Streamlit</a:t>
            </a:r>
            <a:endParaRPr lang="en-US" sz="1800" b="1" dirty="0">
              <a:solidFill>
                <a:srgbClr val="213163"/>
              </a:solidFill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Visualize and compare forecasted trends across multiple counties.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Interpret forecast results and evaluate model performance over time.</a:t>
            </a:r>
            <a:endParaRPr lang="en-IN" sz="1800" b="1" dirty="0">
              <a:solidFill>
                <a:srgbClr val="213163"/>
              </a:solidFill>
              <a:latin typeface="+mn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800" b="1" dirty="0">
              <a:solidFill>
                <a:srgbClr val="213163"/>
              </a:solidFill>
              <a:latin typeface="+mn-lt"/>
            </a:endParaRPr>
          </a:p>
          <a:p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835629" y="1067664"/>
            <a:ext cx="10230477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used: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Libraries: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213163"/>
                </a:solidFill>
                <a:latin typeface="+mn-lt"/>
              </a:rPr>
              <a:t>Pandas, </a:t>
            </a:r>
            <a:r>
              <a:rPr lang="en-IN" sz="1800" b="1" dirty="0" err="1">
                <a:solidFill>
                  <a:srgbClr val="213163"/>
                </a:solidFill>
                <a:latin typeface="+mn-lt"/>
              </a:rPr>
              <a:t>numpy</a:t>
            </a:r>
            <a:r>
              <a:rPr lang="en-IN" sz="1800" b="1" dirty="0">
                <a:solidFill>
                  <a:srgbClr val="213163"/>
                </a:solidFill>
                <a:latin typeface="+mn-lt"/>
              </a:rPr>
              <a:t> – Data manipulation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213163"/>
                </a:solidFill>
                <a:latin typeface="+mn-lt"/>
              </a:rPr>
              <a:t>scikit-learn, </a:t>
            </a:r>
            <a:r>
              <a:rPr lang="en-IN" sz="1800" b="1" dirty="0" err="1">
                <a:solidFill>
                  <a:srgbClr val="213163"/>
                </a:solidFill>
                <a:latin typeface="+mn-lt"/>
              </a:rPr>
              <a:t>statsmodels</a:t>
            </a:r>
            <a:r>
              <a:rPr lang="en-IN" sz="1800" b="1" dirty="0">
                <a:solidFill>
                  <a:srgbClr val="213163"/>
                </a:solidFill>
                <a:latin typeface="+mn-lt"/>
              </a:rPr>
              <a:t> – Machine learning and statistical modelling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213163"/>
                </a:solidFill>
                <a:latin typeface="+mn-lt"/>
              </a:rPr>
              <a:t>matplotlib – Visualization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rgbClr val="213163"/>
                </a:solidFill>
                <a:latin typeface="+mn-lt"/>
              </a:rPr>
              <a:t>streamlit</a:t>
            </a:r>
            <a:r>
              <a:rPr lang="en-IN" sz="1800" b="1" dirty="0">
                <a:solidFill>
                  <a:srgbClr val="213163"/>
                </a:solidFill>
                <a:latin typeface="+mn-lt"/>
              </a:rPr>
              <a:t> – Interactive web app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rgbClr val="213163"/>
                </a:solidFill>
                <a:latin typeface="+mn-lt"/>
              </a:rPr>
              <a:t>joblib</a:t>
            </a:r>
            <a:r>
              <a:rPr lang="en-IN" sz="1800" b="1" dirty="0">
                <a:solidFill>
                  <a:srgbClr val="213163"/>
                </a:solidFill>
                <a:latin typeface="+mn-lt"/>
              </a:rPr>
              <a:t> – Model loading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Others: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rgbClr val="213163"/>
                </a:solidFill>
                <a:latin typeface="+mn-lt"/>
              </a:rPr>
              <a:t>Jupyter</a:t>
            </a:r>
            <a:r>
              <a:rPr lang="en-IN" sz="1800" b="1" dirty="0">
                <a:solidFill>
                  <a:srgbClr val="213163"/>
                </a:solidFill>
                <a:latin typeface="+mn-lt"/>
              </a:rPr>
              <a:t> Notebook (</a:t>
            </a:r>
            <a:r>
              <a:rPr lang="en-IN" sz="1800" b="1" dirty="0" err="1">
                <a:solidFill>
                  <a:srgbClr val="213163"/>
                </a:solidFill>
                <a:latin typeface="+mn-lt"/>
              </a:rPr>
              <a:t>EV_Adoption_Forecasting.ipynb</a:t>
            </a:r>
            <a:r>
              <a:rPr lang="en-IN" sz="1800" b="1" dirty="0">
                <a:solidFill>
                  <a:srgbClr val="213163"/>
                </a:solidFill>
                <a:latin typeface="+mn-lt"/>
              </a:rPr>
              <a:t>) for development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rgbClr val="213163"/>
                </a:solidFill>
                <a:latin typeface="+mn-lt"/>
              </a:rPr>
              <a:t>forecasting_ev_model.pkl</a:t>
            </a:r>
            <a:r>
              <a:rPr lang="en-IN" sz="1800" b="1" dirty="0">
                <a:solidFill>
                  <a:srgbClr val="213163"/>
                </a:solidFill>
                <a:latin typeface="+mn-lt"/>
              </a:rPr>
              <a:t> – Pretrained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rgbClr val="213163"/>
                </a:solidFill>
                <a:latin typeface="+mn-lt"/>
              </a:rPr>
              <a:t>preprocessed_ev_data.csv – Final cleaned </a:t>
            </a:r>
            <a:r>
              <a:rPr lang="en-IN" sz="1800" b="1" dirty="0" err="1">
                <a:solidFill>
                  <a:srgbClr val="213163"/>
                </a:solidFill>
                <a:latin typeface="+mn-lt"/>
              </a:rPr>
              <a:t>datase</a:t>
            </a:r>
            <a:endParaRPr lang="en-IN" sz="1800" b="1" dirty="0">
              <a:solidFill>
                <a:srgbClr val="213163"/>
              </a:solidFill>
              <a:latin typeface="+mn-lt"/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81135" y="849086"/>
            <a:ext cx="1114075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213163"/>
                </a:solidFill>
              </a:rPr>
              <a:t>Methodology:</a:t>
            </a:r>
          </a:p>
          <a:p>
            <a:pPr algn="just"/>
            <a:endParaRPr lang="en-US" sz="2000" b="1" dirty="0">
              <a:solidFill>
                <a:srgbClr val="213163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213163"/>
                </a:solidFill>
              </a:rPr>
              <a:t>Data Collection &amp; Preprocessing: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Gather historical EV registration data by county.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Clean and transform into a time-series format.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Feature engineering using lag values, moving averages, percentage changes, and slope of growth</a:t>
            </a:r>
            <a:r>
              <a:rPr lang="en-US" sz="2000" b="1" dirty="0">
                <a:solidFill>
                  <a:srgbClr val="213163"/>
                </a:solidFill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213163"/>
                </a:solidFill>
              </a:rPr>
              <a:t>Model Training &amp; Forecasting: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Trained a regression model (likely linear or tree-based) using historical trends.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Created feature</a:t>
            </a:r>
            <a:r>
              <a:rPr lang="en-US" sz="2000" b="1" dirty="0">
                <a:solidFill>
                  <a:srgbClr val="213163"/>
                </a:solidFill>
              </a:rPr>
              <a:t>s to capture trend momentum and cyclical patterns.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213163"/>
                </a:solidFill>
              </a:rPr>
              <a:t>Deployment: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Built a </a:t>
            </a:r>
            <a:r>
              <a:rPr lang="en-US" sz="1800" b="1" dirty="0" err="1">
                <a:solidFill>
                  <a:srgbClr val="213163"/>
                </a:solidFill>
                <a:latin typeface="+mn-lt"/>
              </a:rPr>
              <a:t>Streamlit</a:t>
            </a:r>
            <a:r>
              <a:rPr lang="en-US" sz="1800" b="1" dirty="0">
                <a:solidFill>
                  <a:srgbClr val="213163"/>
                </a:solidFill>
                <a:latin typeface="+mn-lt"/>
              </a:rPr>
              <a:t> dashboard (app.py) for county selection and interactive forecasting.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Visualized </a:t>
            </a:r>
            <a:r>
              <a:rPr lang="en-US" sz="2000" b="1" dirty="0">
                <a:solidFill>
                  <a:srgbClr val="213163"/>
                </a:solidFill>
              </a:rPr>
              <a:t>cumulative EV adoption trends (historical + 3-year forecast).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213163"/>
                </a:solidFill>
              </a:rPr>
              <a:t>Evaluation: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Forecasted growth percentages calculated for insight.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Compared adoption trends across multiple counties.</a:t>
            </a:r>
          </a:p>
          <a:p>
            <a:pPr algn="just"/>
            <a:r>
              <a:rPr lang="en-US" sz="1800" b="1" dirty="0">
                <a:solidFill>
                  <a:srgbClr val="21316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979713" y="1576926"/>
            <a:ext cx="99159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213163"/>
                </a:solidFill>
                <a:latin typeface="+mn-lt"/>
              </a:rPr>
              <a:t>Despite increasing electric vehicle (EV) adoption, localized forecasting data is unavailable to aid decision-making for infrastructure planning, policymaking, and industry growth.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800" b="1" dirty="0">
              <a:solidFill>
                <a:srgbClr val="213163"/>
              </a:solidFill>
              <a:latin typeface="+mn-lt"/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12248" y="1171488"/>
            <a:ext cx="1077030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+mj-lt"/>
              </a:rPr>
              <a:t>Solution: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1800" b="1" dirty="0">
                <a:solidFill>
                  <a:srgbClr val="213163"/>
                </a:solidFill>
              </a:rPr>
              <a:t>Develop an AI-powered forecasting model that predicts EV adoption trends for counties in Washington State. The interactive </a:t>
            </a:r>
            <a:r>
              <a:rPr lang="en-US" sz="1800" b="1" dirty="0" err="1">
                <a:solidFill>
                  <a:srgbClr val="213163"/>
                </a:solidFill>
              </a:rPr>
              <a:t>Streamlit</a:t>
            </a:r>
            <a:r>
              <a:rPr lang="en-US" sz="1800" b="1" dirty="0">
                <a:solidFill>
                  <a:srgbClr val="213163"/>
                </a:solidFill>
              </a:rPr>
              <a:t> dashboard provides:</a:t>
            </a:r>
          </a:p>
          <a:p>
            <a:endParaRPr lang="en-US" sz="1800" b="1" dirty="0">
              <a:solidFill>
                <a:srgbClr val="213163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213163"/>
                </a:solidFill>
              </a:rPr>
              <a:t>County-level forecasts for 3 years.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213163"/>
                </a:solidFill>
              </a:rPr>
              <a:t>Graphs showing cumulative EV adoption.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213163"/>
                </a:solidFill>
              </a:rPr>
              <a:t>Comparative analysis for up to 3 counties.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1800" b="1" dirty="0">
                <a:solidFill>
                  <a:srgbClr val="213163"/>
                </a:solidFill>
              </a:rPr>
              <a:t>GitHub:</a:t>
            </a:r>
            <a:r>
              <a:rPr lang="en-IN" sz="1800" dirty="0">
                <a:hlinkClick r:id="rId2"/>
              </a:rPr>
              <a:t>https://github.com/Sneha511123/EV-Project.git</a:t>
            </a:r>
            <a:endParaRPr lang="en-IN" sz="1800" dirty="0"/>
          </a:p>
          <a:p>
            <a:r>
              <a:rPr lang="en-US" sz="1800" b="1" dirty="0" err="1">
                <a:solidFill>
                  <a:srgbClr val="213163"/>
                </a:solidFill>
              </a:rPr>
              <a:t>Aicte</a:t>
            </a:r>
            <a:r>
              <a:rPr lang="en-US" sz="1800" b="1" dirty="0">
                <a:solidFill>
                  <a:srgbClr val="213163"/>
                </a:solidFill>
              </a:rPr>
              <a:t> ID: </a:t>
            </a:r>
            <a:r>
              <a:rPr lang="en-US" sz="1800" b="1" dirty="0">
                <a:solidFill>
                  <a:srgbClr val="213163"/>
                </a:solidFill>
                <a:hlinkClick r:id="rId3"/>
              </a:rPr>
              <a:t>bodhanapallysneha@edunet.com</a:t>
            </a:r>
            <a:endParaRPr lang="en-US" sz="1800" b="1" dirty="0">
              <a:solidFill>
                <a:srgbClr val="213163"/>
              </a:solidFill>
            </a:endParaRPr>
          </a:p>
          <a:p>
            <a:r>
              <a:rPr lang="en-US" sz="1800" b="1" dirty="0">
                <a:solidFill>
                  <a:srgbClr val="213163"/>
                </a:solidFill>
              </a:rPr>
              <a:t>Student ID: nandunandini4034@gmail.com</a:t>
            </a:r>
          </a:p>
          <a:p>
            <a:endParaRPr lang="en-US" sz="18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765110" y="1054360"/>
            <a:ext cx="10795518" cy="5324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F1982-1F56-C917-106C-ADC37F6AD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49" y="1509049"/>
            <a:ext cx="5616102" cy="5170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79DBD-2001-49F7-A030-F929275F8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9050"/>
            <a:ext cx="5958289" cy="51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34482" y="1707503"/>
            <a:ext cx="10618236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algn="just"/>
            <a:r>
              <a:rPr lang="en-US" sz="1800" b="1" dirty="0">
                <a:solidFill>
                  <a:srgbClr val="213163"/>
                </a:solidFill>
                <a:latin typeface="+mn-lt"/>
              </a:rPr>
              <a:t>The project successfully demonstrates the use of machine learning to forecast EV adoption trends at a county level. This tool can support environmental planning, energy resource allocation, and policy formulation. With further improvements, it could be scaled for national use or integrated into governmental dashboards.</a:t>
            </a:r>
          </a:p>
          <a:p>
            <a:pPr algn="just"/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104</TotalTime>
  <Words>431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bodhanapally sneha</cp:lastModifiedBy>
  <cp:revision>8</cp:revision>
  <dcterms:created xsi:type="dcterms:W3CDTF">2024-12-31T09:40:01Z</dcterms:created>
  <dcterms:modified xsi:type="dcterms:W3CDTF">2025-08-02T17:08:20Z</dcterms:modified>
</cp:coreProperties>
</file>