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8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3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7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6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B1ABE3-FED5-4AAE-BCA4-C20352E76C8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E01148-E7B0-494E-9F4C-CEC6EF28E5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More data, much better.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Undergoes trials to build ml model: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Different algorithms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err="1" smtClean="0"/>
              <a:t>Diffferent</a:t>
            </a:r>
            <a:r>
              <a:rPr lang="en-US" dirty="0" smtClean="0"/>
              <a:t>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flowchart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Perform preprocessing: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Missing value in dataset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build ml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Interactive ide than </a:t>
            </a:r>
            <a:r>
              <a:rPr lang="en-US" dirty="0" err="1" smtClean="0"/>
              <a:t>vs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4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Collab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File &gt; New note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Write code in separate cells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+ Code &gt; New Cell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Ctrl Enter = 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Shift Enter = Run+ Form new cell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Delete icon= Delete cells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+Text &gt; Comments &gt; Shift Enter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TT: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 Toggle and </a:t>
            </a:r>
            <a:r>
              <a:rPr lang="en-US" dirty="0" err="1" smtClean="0"/>
              <a:t>Untoggle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dirty="0" smtClean="0"/>
              <a:t> Make it bigger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collab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some </a:t>
            </a:r>
            <a:r>
              <a:rPr lang="en-US" dirty="0" err="1" smtClean="0"/>
              <a:t>inbuild</a:t>
            </a:r>
            <a:r>
              <a:rPr lang="en-US" dirty="0" smtClean="0"/>
              <a:t>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Pip list&gt; Shift Enter = Display all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6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manipulate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9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CSV File means Command </a:t>
            </a:r>
            <a:r>
              <a:rPr lang="en-US" dirty="0" err="1" smtClean="0"/>
              <a:t>Seperated</a:t>
            </a:r>
            <a:r>
              <a:rPr lang="en-US" dirty="0" smtClean="0"/>
              <a:t> Variable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import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variable data to use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Calling the </a:t>
            </a:r>
            <a:r>
              <a:rPr lang="en-US" dirty="0" err="1" smtClean="0"/>
              <a:t>fn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Passing the directory or file where data located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After importing dataset: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 err = New cell appear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Err = Err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ata = display data uploaded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data.head</a:t>
            </a:r>
            <a:r>
              <a:rPr lang="en-US" dirty="0" smtClean="0"/>
              <a:t>() = Display first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</a:t>
            </a:r>
            <a:r>
              <a:rPr lang="en-US" dirty="0" err="1" smtClean="0"/>
              <a:t>ata.tail</a:t>
            </a:r>
            <a:r>
              <a:rPr lang="en-US" dirty="0" smtClean="0"/>
              <a:t>() = Display last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data.shape</a:t>
            </a:r>
            <a:r>
              <a:rPr lang="en-US" dirty="0" smtClean="0"/>
              <a:t> = Dimensionality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</a:t>
            </a:r>
            <a:r>
              <a:rPr lang="en-US" dirty="0" err="1" smtClean="0"/>
              <a:t>ata.describe</a:t>
            </a:r>
            <a:r>
              <a:rPr lang="en-US" dirty="0" smtClean="0"/>
              <a:t>() = Statistical analysis or </a:t>
            </a:r>
            <a:r>
              <a:rPr lang="en-US" dirty="0" err="1" smtClean="0"/>
              <a:t>decscription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1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</TotalTime>
  <Words>183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Approach:</vt:lpstr>
      <vt:lpstr>GooglE collab</vt:lpstr>
      <vt:lpstr>Collab structure</vt:lpstr>
      <vt:lpstr>Intro to collab</vt:lpstr>
      <vt:lpstr>Pandas</vt:lpstr>
      <vt:lpstr>Dataset</vt:lpstr>
      <vt:lpstr>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Approach:</dc:title>
  <dc:creator>LENOVO</dc:creator>
  <cp:lastModifiedBy>LENOVO</cp:lastModifiedBy>
  <cp:revision>6</cp:revision>
  <dcterms:created xsi:type="dcterms:W3CDTF">2022-03-08T19:51:27Z</dcterms:created>
  <dcterms:modified xsi:type="dcterms:W3CDTF">2022-03-08T21:37:00Z</dcterms:modified>
</cp:coreProperties>
</file>