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7" r:id="rId2"/>
    <p:sldId id="265" r:id="rId3"/>
    <p:sldId id="259" r:id="rId4"/>
    <p:sldId id="260" r:id="rId5"/>
    <p:sldId id="267" r:id="rId6"/>
    <p:sldId id="271" r:id="rId7"/>
    <p:sldId id="268" r:id="rId8"/>
    <p:sldId id="261" r:id="rId9"/>
    <p:sldId id="272" r:id="rId10"/>
    <p:sldId id="262" r:id="rId11"/>
    <p:sldId id="263" r:id="rId12"/>
    <p:sldId id="273" r:id="rId13"/>
    <p:sldId id="270" r:id="rId14"/>
    <p:sldId id="269"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5FCB6-06EB-4BAA-B090-70D46D39CDBC}"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5FCB6-06EB-4BAA-B090-70D46D39CDB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5FCB6-06EB-4BAA-B090-70D46D39CDB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5FCB6-06EB-4BAA-B090-70D46D39CDBC}"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D5FCB6-06EB-4BAA-B090-70D46D39CDB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5FCB6-06EB-4BAA-B090-70D46D39CDB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D5FCB6-06EB-4BAA-B090-70D46D39CDB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D5FCB6-06EB-4BAA-B090-70D46D39CDB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D5FCB6-06EB-4BAA-B090-70D46D39CDB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5FCB6-06EB-4BAA-B090-70D46D39CDB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0C6DB-744F-4111-8519-F865E55694F8}" type="datetimeFigureOut">
              <a:rPr lang="en-US" smtClean="0"/>
              <a:t>10/04/2018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5FCB6-06EB-4BAA-B090-70D46D39CDB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1E0C6DB-744F-4111-8519-F865E55694F8}" type="datetimeFigureOut">
              <a:rPr lang="en-US" smtClean="0"/>
              <a:t>10/04/2018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AD5FCB6-06EB-4BAA-B090-70D46D39CDB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18" y="1981200"/>
            <a:ext cx="8229600" cy="1143000"/>
          </a:xfrm>
        </p:spPr>
        <p:txBody>
          <a:bodyPr/>
          <a:lstStyle/>
          <a:p>
            <a:r>
              <a:rPr lang="en-US" sz="6000" dirty="0" smtClean="0"/>
              <a:t>              AIRTRACK </a:t>
            </a:r>
            <a:endParaRPr lang="en-US" sz="6000" dirty="0"/>
          </a:p>
        </p:txBody>
      </p:sp>
      <p:sp>
        <p:nvSpPr>
          <p:cNvPr id="3" name="TextBox 2"/>
          <p:cNvSpPr txBox="1"/>
          <p:nvPr/>
        </p:nvSpPr>
        <p:spPr>
          <a:xfrm>
            <a:off x="8686800" y="6324600"/>
            <a:ext cx="228600" cy="369332"/>
          </a:xfrm>
          <a:prstGeom prst="rect">
            <a:avLst/>
          </a:prstGeom>
          <a:noFill/>
        </p:spPr>
        <p:txBody>
          <a:bodyPr wrap="square" rtlCol="0">
            <a:spAutoFit/>
          </a:bodyPr>
          <a:lstStyle/>
          <a:p>
            <a:r>
              <a:rPr lang="en-US" dirty="0" smtClean="0"/>
              <a:t>1</a:t>
            </a:r>
            <a:endParaRPr lang="en-US" dirty="0"/>
          </a:p>
        </p:txBody>
      </p:sp>
      <p:sp>
        <p:nvSpPr>
          <p:cNvPr id="4" name="TextBox 3"/>
          <p:cNvSpPr txBox="1"/>
          <p:nvPr/>
        </p:nvSpPr>
        <p:spPr>
          <a:xfrm>
            <a:off x="2951018" y="1066800"/>
            <a:ext cx="2667000" cy="646331"/>
          </a:xfrm>
          <a:prstGeom prst="rect">
            <a:avLst/>
          </a:prstGeom>
          <a:noFill/>
        </p:spPr>
        <p:txBody>
          <a:bodyPr wrap="square" rtlCol="0">
            <a:spAutoFit/>
          </a:bodyPr>
          <a:lstStyle/>
          <a:p>
            <a:r>
              <a:rPr lang="en-US" sz="3600" dirty="0" smtClean="0"/>
              <a:t>  Mini Project</a:t>
            </a:r>
            <a:endParaRPr lang="en-US" dirty="0"/>
          </a:p>
        </p:txBody>
      </p:sp>
      <p:pic>
        <p:nvPicPr>
          <p:cNvPr id="1026" name="Picture 2" descr="C:\Users\PcDell\Downloads\SHAREit\Redmi 3S\file\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064" y="3429000"/>
            <a:ext cx="365694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cDell\Downloads\SHAREit\Redmi 3S\file\images.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636" y="6488668"/>
            <a:ext cx="2406428" cy="369332"/>
          </a:xfrm>
          <a:prstGeom prst="rect">
            <a:avLst/>
          </a:prstGeom>
        </p:spPr>
        <p:txBody>
          <a:bodyPr wrap="none">
            <a:spAutoFit/>
          </a:bodyPr>
          <a:lstStyle/>
          <a:p>
            <a:r>
              <a:rPr lang="en-US" dirty="0"/>
              <a:t>Airport Construction </a:t>
            </a:r>
          </a:p>
        </p:txBody>
      </p:sp>
    </p:spTree>
    <p:extLst>
      <p:ext uri="{BB962C8B-B14F-4D97-AF65-F5344CB8AC3E}">
        <p14:creationId xmlns:p14="http://schemas.microsoft.com/office/powerpoint/2010/main" val="309205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737" y="389930"/>
            <a:ext cx="2057400" cy="990600"/>
          </a:xfrm>
        </p:spPr>
        <p:txBody>
          <a:bodyPr>
            <a:normAutofit fontScale="90000"/>
          </a:bodyPr>
          <a:lstStyle/>
          <a:p>
            <a:r>
              <a:rPr lang="en-US" dirty="0" smtClean="0"/>
              <a:t>       </a:t>
            </a:r>
            <a:r>
              <a:rPr lang="en-US" sz="3300" dirty="0" smtClean="0"/>
              <a:t>      Input</a:t>
            </a:r>
            <a:endParaRPr lang="en-US" sz="3300" dirty="0"/>
          </a:p>
        </p:txBody>
      </p:sp>
      <p:sp>
        <p:nvSpPr>
          <p:cNvPr id="3" name="Content Placeholder 2"/>
          <p:cNvSpPr>
            <a:spLocks noGrp="1"/>
          </p:cNvSpPr>
          <p:nvPr>
            <p:ph sz="quarter" idx="13"/>
          </p:nvPr>
        </p:nvSpPr>
        <p:spPr>
          <a:xfrm>
            <a:off x="457200" y="1676400"/>
            <a:ext cx="8229600" cy="4724400"/>
          </a:xfrm>
        </p:spPr>
        <p:txBody>
          <a:bodyPr>
            <a:normAutofit/>
          </a:bodyPr>
          <a:lstStyle/>
          <a:p>
            <a:pPr marL="0" indent="0">
              <a:buNone/>
            </a:pPr>
            <a:r>
              <a:rPr lang="en-US" sz="2400" dirty="0"/>
              <a:t>	</a:t>
            </a:r>
            <a:r>
              <a:rPr lang="en-US" sz="2400" dirty="0" smtClean="0"/>
              <a:t>This </a:t>
            </a:r>
            <a:r>
              <a:rPr lang="en-US" sz="2400" dirty="0" smtClean="0"/>
              <a:t>polygon is simple, i.e. its vertices are distinct and no two edges of the polygon intersect or touch, except that consecutive edges touch at their common vertex. </a:t>
            </a:r>
          </a:p>
          <a:p>
            <a:r>
              <a:rPr lang="en-US" sz="2400" dirty="0" smtClean="0"/>
              <a:t>In addition, no two consecutive edges are collinear</a:t>
            </a:r>
            <a:r>
              <a:rPr lang="en-US" sz="2400" dirty="0"/>
              <a:t>.</a:t>
            </a:r>
            <a:r>
              <a:rPr lang="en-US" sz="2400" dirty="0" smtClean="0"/>
              <a:t> </a:t>
            </a:r>
          </a:p>
          <a:p>
            <a:r>
              <a:rPr lang="en-US" sz="2400" dirty="0" smtClean="0"/>
              <a:t>Distance formula </a:t>
            </a:r>
          </a:p>
          <a:p>
            <a:pPr marL="0" indent="0">
              <a:buNone/>
            </a:pPr>
            <a:r>
              <a:rPr lang="en-US" sz="2400" dirty="0" smtClean="0"/>
              <a:t> 	distance=sqrt(pow(x1-x2)2)+pow(y1-y2)2))</a:t>
            </a:r>
            <a:endParaRPr lang="en-US" sz="2400" dirty="0"/>
          </a:p>
          <a:p>
            <a:pPr marL="0" indent="0">
              <a:buNone/>
            </a:pPr>
            <a:endParaRPr lang="en-US" sz="2400" dirty="0"/>
          </a:p>
        </p:txBody>
      </p:sp>
      <p:sp>
        <p:nvSpPr>
          <p:cNvPr id="4" name="TextBox 3"/>
          <p:cNvSpPr txBox="1"/>
          <p:nvPr/>
        </p:nvSpPr>
        <p:spPr>
          <a:xfrm>
            <a:off x="8610600" y="6412468"/>
            <a:ext cx="533400" cy="369332"/>
          </a:xfrm>
          <a:prstGeom prst="rect">
            <a:avLst/>
          </a:prstGeom>
          <a:noFill/>
        </p:spPr>
        <p:txBody>
          <a:bodyPr wrap="square" rtlCol="0">
            <a:spAutoFit/>
          </a:bodyPr>
          <a:lstStyle/>
          <a:p>
            <a:r>
              <a:rPr lang="en-US" dirty="0"/>
              <a:t>1</a:t>
            </a:r>
            <a:r>
              <a:rPr lang="en-US" dirty="0" smtClean="0"/>
              <a:t>0</a:t>
            </a:r>
            <a:endParaRPr lang="en-US" dirty="0"/>
          </a:p>
        </p:txBody>
      </p:sp>
      <p:pic>
        <p:nvPicPr>
          <p:cNvPr id="5"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636" y="6488668"/>
            <a:ext cx="2406428" cy="369332"/>
          </a:xfrm>
          <a:prstGeom prst="rect">
            <a:avLst/>
          </a:prstGeom>
        </p:spPr>
        <p:txBody>
          <a:bodyPr wrap="none">
            <a:spAutoFit/>
          </a:bodyPr>
          <a:lstStyle/>
          <a:p>
            <a:r>
              <a:rPr lang="en-US" dirty="0"/>
              <a:t>Airport Construction </a:t>
            </a:r>
          </a:p>
        </p:txBody>
      </p:sp>
      <p:graphicFrame>
        <p:nvGraphicFramePr>
          <p:cNvPr id="7" name="Table 6"/>
          <p:cNvGraphicFramePr>
            <a:graphicFrameLocks noGrp="1"/>
          </p:cNvGraphicFramePr>
          <p:nvPr>
            <p:extLst>
              <p:ext uri="{D42A27DB-BD31-4B8C-83A1-F6EECF244321}">
                <p14:modId xmlns:p14="http://schemas.microsoft.com/office/powerpoint/2010/main" val="3287701194"/>
              </p:ext>
            </p:extLst>
          </p:nvPr>
        </p:nvGraphicFramePr>
        <p:xfrm>
          <a:off x="1066800" y="4572000"/>
          <a:ext cx="6080760" cy="1645794"/>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nSpc>
                          <a:spcPct val="115000"/>
                        </a:lnSpc>
                        <a:spcBef>
                          <a:spcPts val="0"/>
                        </a:spcBef>
                        <a:spcAft>
                          <a:spcPts val="0"/>
                        </a:spcAft>
                      </a:pPr>
                      <a:r>
                        <a:rPr lang="en-US" sz="1600" dirty="0">
                          <a:effectLst/>
                        </a:rPr>
                        <a:t>Sample input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Output</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600" dirty="0">
                          <a:effectLst/>
                        </a:rPr>
                        <a:t>3</a:t>
                      </a:r>
                      <a:endParaRPr lang="en-US" sz="1100" dirty="0">
                        <a:effectLst/>
                      </a:endParaRPr>
                    </a:p>
                    <a:p>
                      <a:pPr marL="0" marR="0">
                        <a:lnSpc>
                          <a:spcPct val="115000"/>
                        </a:lnSpc>
                        <a:spcBef>
                          <a:spcPts val="0"/>
                        </a:spcBef>
                        <a:spcAft>
                          <a:spcPts val="0"/>
                        </a:spcAft>
                      </a:pPr>
                      <a:r>
                        <a:rPr lang="en-US" sz="1600" dirty="0">
                          <a:effectLst/>
                        </a:rPr>
                        <a:t> </a:t>
                      </a:r>
                      <a:endParaRPr lang="en-US" sz="1100" dirty="0">
                        <a:effectLst/>
                      </a:endParaRPr>
                    </a:p>
                    <a:p>
                      <a:pPr marL="0" marR="0">
                        <a:lnSpc>
                          <a:spcPct val="115000"/>
                        </a:lnSpc>
                        <a:spcBef>
                          <a:spcPts val="0"/>
                        </a:spcBef>
                        <a:spcAft>
                          <a:spcPts val="0"/>
                        </a:spcAft>
                      </a:pPr>
                      <a:r>
                        <a:rPr lang="en-US" sz="1600" dirty="0">
                          <a:effectLst/>
                        </a:rPr>
                        <a:t>0   2017</a:t>
                      </a:r>
                      <a:endParaRPr lang="en-US" sz="1100" dirty="0">
                        <a:effectLst/>
                      </a:endParaRPr>
                    </a:p>
                    <a:p>
                      <a:pPr marL="0" marR="0">
                        <a:lnSpc>
                          <a:spcPct val="115000"/>
                        </a:lnSpc>
                        <a:spcBef>
                          <a:spcPts val="0"/>
                        </a:spcBef>
                        <a:spcAft>
                          <a:spcPts val="0"/>
                        </a:spcAft>
                      </a:pPr>
                      <a:r>
                        <a:rPr lang="en-US" sz="1600" dirty="0">
                          <a:effectLst/>
                        </a:rPr>
                        <a:t>-2017   -2017</a:t>
                      </a:r>
                      <a:endParaRPr lang="en-US" sz="1100" dirty="0">
                        <a:effectLst/>
                      </a:endParaRPr>
                    </a:p>
                    <a:p>
                      <a:pPr marL="0" marR="0">
                        <a:lnSpc>
                          <a:spcPct val="115000"/>
                        </a:lnSpc>
                        <a:spcBef>
                          <a:spcPts val="0"/>
                        </a:spcBef>
                        <a:spcAft>
                          <a:spcPts val="0"/>
                        </a:spcAft>
                      </a:pPr>
                      <a:r>
                        <a:rPr lang="en-US" sz="1600" dirty="0">
                          <a:effectLst/>
                        </a:rPr>
                        <a:t>2017   0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4510.15</a:t>
                      </a:r>
                      <a:endParaRPr lang="en-US" sz="11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178495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0170"/>
            <a:ext cx="2819400" cy="1600200"/>
          </a:xfrm>
        </p:spPr>
        <p:txBody>
          <a:bodyPr/>
          <a:lstStyle/>
          <a:p>
            <a:r>
              <a:rPr lang="en-US" dirty="0" smtClean="0"/>
              <a:t>Output</a:t>
            </a:r>
            <a:endParaRPr lang="en-US" dirty="0"/>
          </a:p>
        </p:txBody>
      </p:sp>
      <p:sp>
        <p:nvSpPr>
          <p:cNvPr id="4" name="TextBox 3"/>
          <p:cNvSpPr txBox="1"/>
          <p:nvPr/>
        </p:nvSpPr>
        <p:spPr>
          <a:xfrm>
            <a:off x="8572500" y="6324600"/>
            <a:ext cx="419100" cy="369332"/>
          </a:xfrm>
          <a:prstGeom prst="rect">
            <a:avLst/>
          </a:prstGeom>
          <a:noFill/>
        </p:spPr>
        <p:txBody>
          <a:bodyPr wrap="square" rtlCol="0">
            <a:spAutoFit/>
          </a:bodyPr>
          <a:lstStyle/>
          <a:p>
            <a:r>
              <a:rPr lang="en-US" dirty="0" smtClean="0"/>
              <a:t>11</a:t>
            </a:r>
            <a:endParaRPr lang="en-US" dirty="0"/>
          </a:p>
        </p:txBody>
      </p:sp>
      <p:pic>
        <p:nvPicPr>
          <p:cNvPr id="5"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636" y="6488668"/>
            <a:ext cx="2406428" cy="369332"/>
          </a:xfrm>
          <a:prstGeom prst="rect">
            <a:avLst/>
          </a:prstGeom>
        </p:spPr>
        <p:txBody>
          <a:bodyPr wrap="none">
            <a:spAutoFit/>
          </a:bodyPr>
          <a:lstStyle/>
          <a:p>
            <a:r>
              <a:rPr lang="en-US" dirty="0"/>
              <a:t>Airport Construction </a:t>
            </a:r>
          </a:p>
        </p:txBody>
      </p:sp>
      <p:pic>
        <p:nvPicPr>
          <p:cNvPr id="7" name="Picture 6" descr="C:\Users\PcDell\Pictures\Screenshots\Screenshot (12).png"/>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19200"/>
            <a:ext cx="7438072" cy="5269468"/>
          </a:xfrm>
          <a:prstGeom prst="rect">
            <a:avLst/>
          </a:prstGeom>
          <a:noFill/>
          <a:ln>
            <a:noFill/>
          </a:ln>
        </p:spPr>
      </p:pic>
    </p:spTree>
    <p:extLst>
      <p:ext uri="{BB962C8B-B14F-4D97-AF65-F5344CB8AC3E}">
        <p14:creationId xmlns:p14="http://schemas.microsoft.com/office/powerpoint/2010/main" val="2826506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5867400" cy="1600200"/>
          </a:xfrm>
        </p:spPr>
        <p:txBody>
          <a:bodyPr/>
          <a:lstStyle/>
          <a:p>
            <a:r>
              <a:rPr lang="en-US" dirty="0" smtClean="0"/>
              <a:t>Software/hardware Required</a:t>
            </a:r>
            <a:endParaRPr lang="en-US" dirty="0"/>
          </a:p>
        </p:txBody>
      </p:sp>
      <p:sp>
        <p:nvSpPr>
          <p:cNvPr id="3" name="Content Placeholder 2"/>
          <p:cNvSpPr>
            <a:spLocks noGrp="1"/>
          </p:cNvSpPr>
          <p:nvPr>
            <p:ph sz="quarter" idx="13"/>
          </p:nvPr>
        </p:nvSpPr>
        <p:spPr>
          <a:xfrm>
            <a:off x="609600" y="1524000"/>
            <a:ext cx="7924800" cy="4114800"/>
          </a:xfrm>
        </p:spPr>
        <p:txBody>
          <a:bodyPr/>
          <a:lstStyle/>
          <a:p>
            <a:pPr marL="0" indent="0">
              <a:buNone/>
            </a:pPr>
            <a:endParaRPr lang="en-US" dirty="0"/>
          </a:p>
          <a:p>
            <a:r>
              <a:rPr lang="en-US" sz="2400" dirty="0" smtClean="0"/>
              <a:t>Operating system    		:   Windows OS</a:t>
            </a:r>
          </a:p>
          <a:p>
            <a:r>
              <a:rPr lang="en-US" sz="2400" dirty="0" smtClean="0"/>
              <a:t>Ram 	                 	:    </a:t>
            </a:r>
            <a:r>
              <a:rPr lang="en-US" sz="2400" dirty="0"/>
              <a:t>2</a:t>
            </a:r>
            <a:r>
              <a:rPr lang="en-US" sz="2400" dirty="0" smtClean="0"/>
              <a:t>GB</a:t>
            </a:r>
          </a:p>
          <a:p>
            <a:r>
              <a:rPr lang="en-US" sz="2400" dirty="0" smtClean="0"/>
              <a:t>Hard disk 			:    500GB</a:t>
            </a:r>
          </a:p>
          <a:p>
            <a:endParaRPr lang="en-US" dirty="0" smtClean="0"/>
          </a:p>
          <a:p>
            <a:pPr marL="0" indent="0">
              <a:buNone/>
            </a:pPr>
            <a:endParaRPr lang="en-US" dirty="0"/>
          </a:p>
        </p:txBody>
      </p:sp>
      <p:pic>
        <p:nvPicPr>
          <p:cNvPr id="4"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686800" y="6412468"/>
            <a:ext cx="396262" cy="369332"/>
          </a:xfrm>
          <a:prstGeom prst="rect">
            <a:avLst/>
          </a:prstGeom>
        </p:spPr>
        <p:txBody>
          <a:bodyPr wrap="none">
            <a:spAutoFit/>
          </a:bodyPr>
          <a:lstStyle/>
          <a:p>
            <a:r>
              <a:rPr lang="en-US" dirty="0" smtClean="0"/>
              <a:t>12</a:t>
            </a:r>
            <a:endParaRPr lang="en-US" dirty="0"/>
          </a:p>
        </p:txBody>
      </p:sp>
      <p:sp>
        <p:nvSpPr>
          <p:cNvPr id="6" name="Rectangle 5"/>
          <p:cNvSpPr/>
          <p:nvPr/>
        </p:nvSpPr>
        <p:spPr>
          <a:xfrm>
            <a:off x="34636" y="6488668"/>
            <a:ext cx="2406428" cy="369332"/>
          </a:xfrm>
          <a:prstGeom prst="rect">
            <a:avLst/>
          </a:prstGeom>
        </p:spPr>
        <p:txBody>
          <a:bodyPr wrap="none">
            <a:spAutoFit/>
          </a:bodyPr>
          <a:lstStyle/>
          <a:p>
            <a:r>
              <a:rPr lang="en-US" dirty="0"/>
              <a:t>Airport Construction </a:t>
            </a:r>
          </a:p>
        </p:txBody>
      </p:sp>
    </p:spTree>
    <p:extLst>
      <p:ext uri="{BB962C8B-B14F-4D97-AF65-F5344CB8AC3E}">
        <p14:creationId xmlns:p14="http://schemas.microsoft.com/office/powerpoint/2010/main" val="3393922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quarter" idx="13"/>
          </p:nvPr>
        </p:nvSpPr>
        <p:spPr/>
        <p:txBody>
          <a:bodyPr/>
          <a:lstStyle/>
          <a:p>
            <a:pPr marL="0" indent="0">
              <a:buNone/>
            </a:pPr>
            <a:r>
              <a:rPr lang="en-US" sz="2400" dirty="0" smtClean="0"/>
              <a:t>       Polygon shape which is not suitable for airport construction by this mini project it is possible to construct the air track on polygon shape island.</a:t>
            </a:r>
            <a:r>
              <a:rPr lang="en-US" dirty="0" smtClean="0"/>
              <a:t> </a:t>
            </a:r>
            <a:endParaRPr lang="en-US" dirty="0"/>
          </a:p>
        </p:txBody>
      </p:sp>
      <p:pic>
        <p:nvPicPr>
          <p:cNvPr id="4"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72500" y="6324600"/>
            <a:ext cx="419100" cy="369332"/>
          </a:xfrm>
          <a:prstGeom prst="rect">
            <a:avLst/>
          </a:prstGeom>
          <a:noFill/>
        </p:spPr>
        <p:txBody>
          <a:bodyPr wrap="square" rtlCol="0">
            <a:spAutoFit/>
          </a:bodyPr>
          <a:lstStyle/>
          <a:p>
            <a:r>
              <a:rPr lang="en-US" dirty="0" smtClean="0"/>
              <a:t>13</a:t>
            </a:r>
            <a:endParaRPr lang="en-US" dirty="0"/>
          </a:p>
        </p:txBody>
      </p:sp>
      <p:sp>
        <p:nvSpPr>
          <p:cNvPr id="6" name="Rectangle 5"/>
          <p:cNvSpPr/>
          <p:nvPr/>
        </p:nvSpPr>
        <p:spPr>
          <a:xfrm>
            <a:off x="34636" y="6488668"/>
            <a:ext cx="2406428" cy="369332"/>
          </a:xfrm>
          <a:prstGeom prst="rect">
            <a:avLst/>
          </a:prstGeom>
        </p:spPr>
        <p:txBody>
          <a:bodyPr wrap="none">
            <a:spAutoFit/>
          </a:bodyPr>
          <a:lstStyle/>
          <a:p>
            <a:r>
              <a:rPr lang="en-US" dirty="0"/>
              <a:t>Airport Construction </a:t>
            </a:r>
          </a:p>
        </p:txBody>
      </p:sp>
    </p:spTree>
    <p:extLst>
      <p:ext uri="{BB962C8B-B14F-4D97-AF65-F5344CB8AC3E}">
        <p14:creationId xmlns:p14="http://schemas.microsoft.com/office/powerpoint/2010/main" val="906021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3"/>
          </p:nvPr>
        </p:nvSpPr>
        <p:spPr/>
        <p:txBody>
          <a:bodyPr/>
          <a:lstStyle/>
          <a:p>
            <a:endParaRPr lang="en-US" dirty="0" smtClean="0"/>
          </a:p>
          <a:p>
            <a:r>
              <a:rPr lang="en-US" dirty="0" smtClean="0"/>
              <a:t>ACM ICPC Problem –A  2017</a:t>
            </a:r>
          </a:p>
          <a:p>
            <a:r>
              <a:rPr lang="en-US" dirty="0" smtClean="0"/>
              <a:t>www.acmicpc.com</a:t>
            </a:r>
            <a:endParaRPr lang="en-US" dirty="0"/>
          </a:p>
          <a:p>
            <a:r>
              <a:rPr lang="en-US" dirty="0" smtClean="0"/>
              <a:t>www.math.com</a:t>
            </a:r>
            <a:endParaRPr lang="en-US" dirty="0"/>
          </a:p>
        </p:txBody>
      </p:sp>
      <p:sp>
        <p:nvSpPr>
          <p:cNvPr id="4" name="TextBox 3"/>
          <p:cNvSpPr txBox="1"/>
          <p:nvPr/>
        </p:nvSpPr>
        <p:spPr>
          <a:xfrm>
            <a:off x="8572500" y="6324600"/>
            <a:ext cx="419100" cy="369332"/>
          </a:xfrm>
          <a:prstGeom prst="rect">
            <a:avLst/>
          </a:prstGeom>
          <a:noFill/>
        </p:spPr>
        <p:txBody>
          <a:bodyPr wrap="square" rtlCol="0">
            <a:spAutoFit/>
          </a:bodyPr>
          <a:lstStyle/>
          <a:p>
            <a:r>
              <a:rPr lang="en-US" dirty="0" smtClean="0"/>
              <a:t>14</a:t>
            </a:r>
            <a:endParaRPr lang="en-US" dirty="0"/>
          </a:p>
        </p:txBody>
      </p:sp>
      <p:sp>
        <p:nvSpPr>
          <p:cNvPr id="5" name="Rectangle 4"/>
          <p:cNvSpPr/>
          <p:nvPr/>
        </p:nvSpPr>
        <p:spPr>
          <a:xfrm>
            <a:off x="34636" y="6488668"/>
            <a:ext cx="2406428" cy="369332"/>
          </a:xfrm>
          <a:prstGeom prst="rect">
            <a:avLst/>
          </a:prstGeom>
        </p:spPr>
        <p:txBody>
          <a:bodyPr wrap="none">
            <a:spAutoFit/>
          </a:bodyPr>
          <a:lstStyle/>
          <a:p>
            <a:r>
              <a:rPr lang="en-US" dirty="0"/>
              <a:t>Airport Construction </a:t>
            </a:r>
          </a:p>
        </p:txBody>
      </p:sp>
      <p:pic>
        <p:nvPicPr>
          <p:cNvPr id="6"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421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1371600"/>
            <a:ext cx="8229600" cy="1600200"/>
          </a:xfrm>
        </p:spPr>
        <p:txBody>
          <a:bodyPr/>
          <a:lstStyle/>
          <a:p>
            <a:r>
              <a:rPr lang="en-US" sz="6600" dirty="0" smtClean="0"/>
              <a:t>  Thank You…!!!</a:t>
            </a:r>
            <a:endParaRPr lang="en-US" sz="6600" dirty="0"/>
          </a:p>
        </p:txBody>
      </p:sp>
      <p:pic>
        <p:nvPicPr>
          <p:cNvPr id="4"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636" y="6488668"/>
            <a:ext cx="2406428" cy="369332"/>
          </a:xfrm>
          <a:prstGeom prst="rect">
            <a:avLst/>
          </a:prstGeom>
        </p:spPr>
        <p:txBody>
          <a:bodyPr wrap="none">
            <a:spAutoFit/>
          </a:bodyPr>
          <a:lstStyle/>
          <a:p>
            <a:r>
              <a:rPr lang="en-US" dirty="0"/>
              <a:t>Airport Construction </a:t>
            </a:r>
          </a:p>
        </p:txBody>
      </p:sp>
      <p:sp>
        <p:nvSpPr>
          <p:cNvPr id="6" name="TextBox 5"/>
          <p:cNvSpPr txBox="1"/>
          <p:nvPr/>
        </p:nvSpPr>
        <p:spPr>
          <a:xfrm>
            <a:off x="8572500" y="6324600"/>
            <a:ext cx="419100" cy="369332"/>
          </a:xfrm>
          <a:prstGeom prst="rect">
            <a:avLst/>
          </a:prstGeom>
          <a:noFill/>
        </p:spPr>
        <p:txBody>
          <a:bodyPr wrap="square" rtlCol="0">
            <a:spAutoFit/>
          </a:bodyPr>
          <a:lstStyle/>
          <a:p>
            <a:r>
              <a:rPr lang="en-US" dirty="0" smtClean="0"/>
              <a:t>15</a:t>
            </a:r>
            <a:endParaRPr lang="en-US" dirty="0"/>
          </a:p>
        </p:txBody>
      </p:sp>
    </p:spTree>
    <p:extLst>
      <p:ext uri="{BB962C8B-B14F-4D97-AF65-F5344CB8AC3E}">
        <p14:creationId xmlns:p14="http://schemas.microsoft.com/office/powerpoint/2010/main" val="1530339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5334000" cy="1600200"/>
          </a:xfrm>
        </p:spPr>
        <p:txBody>
          <a:bodyPr/>
          <a:lstStyle/>
          <a:p>
            <a:r>
              <a:rPr lang="en-US" dirty="0" smtClean="0"/>
              <a:t>Developed By</a:t>
            </a:r>
            <a:endParaRPr lang="en-US" dirty="0"/>
          </a:p>
        </p:txBody>
      </p:sp>
      <p:sp>
        <p:nvSpPr>
          <p:cNvPr id="4" name="Content Placeholder 3"/>
          <p:cNvSpPr>
            <a:spLocks noGrp="1"/>
          </p:cNvSpPr>
          <p:nvPr>
            <p:ph sz="quarter" idx="13"/>
          </p:nvPr>
        </p:nvSpPr>
        <p:spPr/>
        <p:txBody>
          <a:bodyPr>
            <a:normAutofit/>
          </a:bodyPr>
          <a:lstStyle/>
          <a:p>
            <a:pPr marL="0" indent="0">
              <a:buNone/>
            </a:pPr>
            <a:r>
              <a:rPr lang="en-US" dirty="0" smtClean="0"/>
              <a:t>        </a:t>
            </a:r>
          </a:p>
          <a:p>
            <a:pPr marL="0" indent="0">
              <a:buNone/>
            </a:pPr>
            <a:r>
              <a:rPr lang="en-US" dirty="0" smtClean="0"/>
              <a:t>          </a:t>
            </a:r>
            <a:r>
              <a:rPr lang="en-US" sz="2400" dirty="0" smtClean="0"/>
              <a:t>    Miss</a:t>
            </a:r>
            <a:r>
              <a:rPr lang="en-US" sz="2400" dirty="0"/>
              <a:t>. Cheke Sneha Prabhakar</a:t>
            </a:r>
          </a:p>
          <a:p>
            <a:pPr marL="0" indent="0">
              <a:buNone/>
            </a:pPr>
            <a:r>
              <a:rPr lang="en-US" sz="2400" dirty="0"/>
              <a:t>          </a:t>
            </a:r>
            <a:r>
              <a:rPr lang="en-US" sz="2400" dirty="0" smtClean="0"/>
              <a:t>  </a:t>
            </a:r>
            <a:r>
              <a:rPr lang="en-US" sz="2400" dirty="0"/>
              <a:t>Miss. Mohite Gauri Uttam</a:t>
            </a:r>
          </a:p>
          <a:p>
            <a:pPr marL="0" indent="0">
              <a:buNone/>
            </a:pPr>
            <a:r>
              <a:rPr lang="en-US" sz="2400" dirty="0"/>
              <a:t>          </a:t>
            </a:r>
            <a:r>
              <a:rPr lang="en-US" sz="2400" dirty="0" smtClean="0"/>
              <a:t>  </a:t>
            </a:r>
            <a:r>
              <a:rPr lang="en-US" sz="2400" dirty="0"/>
              <a:t>Miss. Patil Varsha  Vikas</a:t>
            </a:r>
          </a:p>
          <a:p>
            <a:pPr marL="0" indent="0">
              <a:buNone/>
            </a:pPr>
            <a:r>
              <a:rPr lang="en-US" sz="2400" dirty="0"/>
              <a:t>	</a:t>
            </a:r>
            <a:endParaRPr lang="en-US" sz="2400" dirty="0" smtClean="0"/>
          </a:p>
          <a:p>
            <a:pPr marL="0" indent="0">
              <a:buNone/>
            </a:pPr>
            <a:endParaRPr lang="en-US" sz="2400" dirty="0"/>
          </a:p>
          <a:p>
            <a:pPr marL="0" indent="0" algn="ctr">
              <a:buNone/>
            </a:pPr>
            <a:r>
              <a:rPr lang="en-US" sz="2400" dirty="0" smtClean="0"/>
              <a:t>Guided by:</a:t>
            </a:r>
          </a:p>
          <a:p>
            <a:pPr marL="0" indent="0" algn="ctr">
              <a:buNone/>
            </a:pPr>
            <a:r>
              <a:rPr lang="en-US" sz="2400" dirty="0"/>
              <a:t> </a:t>
            </a:r>
            <a:r>
              <a:rPr lang="en-US" sz="2400" dirty="0" smtClean="0"/>
              <a:t>                                                            Asst Prof. Miss Jadhav P. S.</a:t>
            </a:r>
            <a:endParaRPr lang="en-US" sz="2400" dirty="0"/>
          </a:p>
          <a:p>
            <a:endParaRPr lang="en-US" dirty="0"/>
          </a:p>
        </p:txBody>
      </p:sp>
      <p:sp>
        <p:nvSpPr>
          <p:cNvPr id="5" name="TextBox 4"/>
          <p:cNvSpPr txBox="1"/>
          <p:nvPr/>
        </p:nvSpPr>
        <p:spPr>
          <a:xfrm>
            <a:off x="8686800" y="6324600"/>
            <a:ext cx="228600" cy="369332"/>
          </a:xfrm>
          <a:prstGeom prst="rect">
            <a:avLst/>
          </a:prstGeom>
          <a:noFill/>
        </p:spPr>
        <p:txBody>
          <a:bodyPr wrap="square" rtlCol="0">
            <a:spAutoFit/>
          </a:bodyPr>
          <a:lstStyle/>
          <a:p>
            <a:r>
              <a:rPr lang="en-US" dirty="0"/>
              <a:t>2</a:t>
            </a:r>
          </a:p>
        </p:txBody>
      </p:sp>
      <p:pic>
        <p:nvPicPr>
          <p:cNvPr id="6"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636" y="6488668"/>
            <a:ext cx="2406428" cy="369332"/>
          </a:xfrm>
          <a:prstGeom prst="rect">
            <a:avLst/>
          </a:prstGeom>
        </p:spPr>
        <p:txBody>
          <a:bodyPr wrap="none">
            <a:spAutoFit/>
          </a:bodyPr>
          <a:lstStyle/>
          <a:p>
            <a:r>
              <a:rPr lang="en-US" dirty="0"/>
              <a:t>Airport Construction </a:t>
            </a:r>
          </a:p>
        </p:txBody>
      </p:sp>
    </p:spTree>
    <p:extLst>
      <p:ext uri="{BB962C8B-B14F-4D97-AF65-F5344CB8AC3E}">
        <p14:creationId xmlns:p14="http://schemas.microsoft.com/office/powerpoint/2010/main" val="3085456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7709"/>
            <a:ext cx="2819400" cy="1600200"/>
          </a:xfrm>
        </p:spPr>
        <p:txBody>
          <a:bodyPr/>
          <a:lstStyle/>
          <a:p>
            <a:r>
              <a:rPr lang="en-US" dirty="0" smtClean="0"/>
              <a:t>Content </a:t>
            </a:r>
            <a:endParaRPr lang="en-US" dirty="0"/>
          </a:p>
        </p:txBody>
      </p:sp>
      <p:sp>
        <p:nvSpPr>
          <p:cNvPr id="6" name="Content Placeholder 5"/>
          <p:cNvSpPr>
            <a:spLocks noGrp="1"/>
          </p:cNvSpPr>
          <p:nvPr>
            <p:ph sz="quarter" idx="13"/>
          </p:nvPr>
        </p:nvSpPr>
        <p:spPr/>
        <p:txBody>
          <a:bodyPr>
            <a:normAutofit fontScale="92500" lnSpcReduction="10000"/>
          </a:bodyPr>
          <a:lstStyle/>
          <a:p>
            <a:pPr marL="285750" indent="-285750"/>
            <a:r>
              <a:rPr lang="en-US" dirty="0" smtClean="0"/>
              <a:t> </a:t>
            </a:r>
            <a:r>
              <a:rPr lang="en-US" sz="2400" dirty="0" smtClean="0"/>
              <a:t>ACM ICPC </a:t>
            </a:r>
            <a:r>
              <a:rPr lang="en-US" sz="2400" dirty="0" smtClean="0"/>
              <a:t>Problem</a:t>
            </a:r>
          </a:p>
          <a:p>
            <a:pPr marL="285750" indent="-285750"/>
            <a:r>
              <a:rPr lang="en-US" sz="2400" dirty="0" smtClean="0"/>
              <a:t> Problem Statement </a:t>
            </a:r>
          </a:p>
          <a:p>
            <a:pPr marL="285750" indent="-285750"/>
            <a:r>
              <a:rPr lang="en-US" sz="2400" dirty="0" smtClean="0"/>
              <a:t> Objective</a:t>
            </a:r>
            <a:endParaRPr lang="en-US" sz="2400" dirty="0" smtClean="0"/>
          </a:p>
          <a:p>
            <a:pPr marL="285750" indent="-285750"/>
            <a:r>
              <a:rPr lang="en-US" sz="2400" dirty="0" smtClean="0"/>
              <a:t> Introduction</a:t>
            </a:r>
            <a:endParaRPr lang="en-US" sz="2400" dirty="0"/>
          </a:p>
          <a:p>
            <a:pPr marL="285750" indent="-285750"/>
            <a:r>
              <a:rPr lang="en-US" sz="2400" dirty="0" smtClean="0"/>
              <a:t> Description</a:t>
            </a:r>
            <a:endParaRPr lang="en-US" sz="2400" dirty="0"/>
          </a:p>
          <a:p>
            <a:pPr marL="285750" indent="-285750"/>
            <a:r>
              <a:rPr lang="en-US" sz="2400" dirty="0" smtClean="0"/>
              <a:t> Input</a:t>
            </a:r>
            <a:endParaRPr lang="en-US" sz="2400" dirty="0"/>
          </a:p>
          <a:p>
            <a:pPr marL="285750" indent="-285750"/>
            <a:r>
              <a:rPr lang="en-US" sz="2400" dirty="0" smtClean="0"/>
              <a:t> Output</a:t>
            </a:r>
          </a:p>
          <a:p>
            <a:pPr marL="285750" indent="-285750"/>
            <a:r>
              <a:rPr lang="en-US" sz="2400" dirty="0"/>
              <a:t> </a:t>
            </a:r>
            <a:r>
              <a:rPr lang="en-US" sz="2400" dirty="0" smtClean="0"/>
              <a:t>Conclusion</a:t>
            </a:r>
            <a:endParaRPr lang="en-US" sz="2400" dirty="0"/>
          </a:p>
          <a:p>
            <a:r>
              <a:rPr lang="en-US" sz="2400" dirty="0" smtClean="0"/>
              <a:t>Reference</a:t>
            </a:r>
            <a:endParaRPr lang="en-US" sz="2400" dirty="0"/>
          </a:p>
          <a:p>
            <a:pPr marL="0" indent="0">
              <a:buNone/>
            </a:pPr>
            <a:endParaRPr lang="en-US" dirty="0"/>
          </a:p>
          <a:p>
            <a:pPr marL="0" indent="0">
              <a:buNone/>
            </a:pPr>
            <a:endParaRPr lang="en-US" dirty="0"/>
          </a:p>
        </p:txBody>
      </p:sp>
      <p:sp>
        <p:nvSpPr>
          <p:cNvPr id="7" name="TextBox 6"/>
          <p:cNvSpPr txBox="1"/>
          <p:nvPr/>
        </p:nvSpPr>
        <p:spPr>
          <a:xfrm>
            <a:off x="8686800" y="6324600"/>
            <a:ext cx="228600" cy="369332"/>
          </a:xfrm>
          <a:prstGeom prst="rect">
            <a:avLst/>
          </a:prstGeom>
          <a:noFill/>
        </p:spPr>
        <p:txBody>
          <a:bodyPr wrap="square" rtlCol="0">
            <a:spAutoFit/>
          </a:bodyPr>
          <a:lstStyle/>
          <a:p>
            <a:r>
              <a:rPr lang="en-US" dirty="0"/>
              <a:t>3</a:t>
            </a:r>
            <a:endParaRPr lang="en-US" dirty="0"/>
          </a:p>
        </p:txBody>
      </p:sp>
      <p:pic>
        <p:nvPicPr>
          <p:cNvPr id="8"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4636" y="6488668"/>
            <a:ext cx="2406428" cy="369332"/>
          </a:xfrm>
          <a:prstGeom prst="rect">
            <a:avLst/>
          </a:prstGeom>
        </p:spPr>
        <p:txBody>
          <a:bodyPr wrap="none">
            <a:spAutoFit/>
          </a:bodyPr>
          <a:lstStyle/>
          <a:p>
            <a:r>
              <a:rPr lang="en-US" dirty="0"/>
              <a:t>Airport Construction </a:t>
            </a:r>
          </a:p>
        </p:txBody>
      </p:sp>
    </p:spTree>
    <p:extLst>
      <p:ext uri="{BB962C8B-B14F-4D97-AF65-F5344CB8AC3E}">
        <p14:creationId xmlns:p14="http://schemas.microsoft.com/office/powerpoint/2010/main" val="3879330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63" y="389930"/>
            <a:ext cx="5181600" cy="1080655"/>
          </a:xfrm>
        </p:spPr>
        <p:txBody>
          <a:bodyPr/>
          <a:lstStyle/>
          <a:p>
            <a:r>
              <a:rPr lang="en-US" dirty="0" smtClean="0"/>
              <a:t>ACM ICPC problem </a:t>
            </a:r>
            <a:endParaRPr lang="en-US" dirty="0"/>
          </a:p>
        </p:txBody>
      </p:sp>
      <p:sp>
        <p:nvSpPr>
          <p:cNvPr id="4" name="Content Placeholder 3"/>
          <p:cNvSpPr>
            <a:spLocks noGrp="1"/>
          </p:cNvSpPr>
          <p:nvPr>
            <p:ph sz="quarter" idx="13"/>
          </p:nvPr>
        </p:nvSpPr>
        <p:spPr>
          <a:xfrm>
            <a:off x="457200" y="3581400"/>
            <a:ext cx="8229600" cy="2286000"/>
          </a:xfrm>
        </p:spPr>
        <p:txBody>
          <a:bodyPr>
            <a:normAutofit/>
          </a:bodyPr>
          <a:lstStyle/>
          <a:p>
            <a:pPr marL="0" indent="0">
              <a:buNone/>
            </a:pPr>
            <a:r>
              <a:rPr lang="en-US" dirty="0" smtClean="0"/>
              <a:t>	</a:t>
            </a:r>
            <a:r>
              <a:rPr lang="en-US" sz="2400" dirty="0" smtClean="0"/>
              <a:t>The tropical island nation of Piconesia is being considered as a future location for the world finals of the ACM International Collegiate Programming Contest. There is only small problem: the island is really hard to reach.</a:t>
            </a:r>
          </a:p>
          <a:p>
            <a:pPr marL="0" indent="0">
              <a:buNone/>
            </a:pPr>
            <a:r>
              <a:rPr lang="en-US" sz="2400" dirty="0" smtClean="0"/>
              <a:t>	</a:t>
            </a:r>
            <a:endParaRPr lang="en-US" sz="2400" dirty="0"/>
          </a:p>
        </p:txBody>
      </p:sp>
      <p:sp>
        <p:nvSpPr>
          <p:cNvPr id="5" name="TextBox 4"/>
          <p:cNvSpPr txBox="1"/>
          <p:nvPr/>
        </p:nvSpPr>
        <p:spPr>
          <a:xfrm>
            <a:off x="8686800" y="6324600"/>
            <a:ext cx="228600" cy="369332"/>
          </a:xfrm>
          <a:prstGeom prst="rect">
            <a:avLst/>
          </a:prstGeom>
          <a:noFill/>
        </p:spPr>
        <p:txBody>
          <a:bodyPr wrap="square" rtlCol="0">
            <a:spAutoFit/>
          </a:bodyPr>
          <a:lstStyle/>
          <a:p>
            <a:r>
              <a:rPr lang="en-US" dirty="0"/>
              <a:t>4</a:t>
            </a:r>
            <a:endParaRPr lang="en-US" dirty="0"/>
          </a:p>
        </p:txBody>
      </p:sp>
      <p:pic>
        <p:nvPicPr>
          <p:cNvPr id="6"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636" y="6488668"/>
            <a:ext cx="2406428" cy="369332"/>
          </a:xfrm>
          <a:prstGeom prst="rect">
            <a:avLst/>
          </a:prstGeom>
        </p:spPr>
        <p:txBody>
          <a:bodyPr wrap="none">
            <a:spAutoFit/>
          </a:bodyPr>
          <a:lstStyle/>
          <a:p>
            <a:r>
              <a:rPr lang="en-US" dirty="0"/>
              <a:t>Airport Construction </a:t>
            </a:r>
          </a:p>
        </p:txBody>
      </p:sp>
      <p:sp>
        <p:nvSpPr>
          <p:cNvPr id="2" name="Rectangle 1"/>
          <p:cNvSpPr/>
          <p:nvPr/>
        </p:nvSpPr>
        <p:spPr>
          <a:xfrm>
            <a:off x="2441064" y="1915180"/>
            <a:ext cx="3273936" cy="523220"/>
          </a:xfrm>
          <a:prstGeom prst="rect">
            <a:avLst/>
          </a:prstGeom>
        </p:spPr>
        <p:txBody>
          <a:bodyPr wrap="square">
            <a:spAutoFit/>
          </a:bodyPr>
          <a:lstStyle/>
          <a:p>
            <a:pPr algn="ctr"/>
            <a:r>
              <a:rPr lang="en-US" sz="2800" dirty="0"/>
              <a:t>Problem </a:t>
            </a:r>
            <a:r>
              <a:rPr lang="en-US" sz="2800" dirty="0" smtClean="0"/>
              <a:t>no A</a:t>
            </a:r>
            <a:endParaRPr lang="en-US" dirty="0"/>
          </a:p>
        </p:txBody>
      </p:sp>
      <p:sp>
        <p:nvSpPr>
          <p:cNvPr id="9" name="TextBox 8"/>
          <p:cNvSpPr txBox="1"/>
          <p:nvPr/>
        </p:nvSpPr>
        <p:spPr>
          <a:xfrm>
            <a:off x="1905000" y="2463225"/>
            <a:ext cx="4419600" cy="584775"/>
          </a:xfrm>
          <a:prstGeom prst="rect">
            <a:avLst/>
          </a:prstGeom>
          <a:noFill/>
        </p:spPr>
        <p:txBody>
          <a:bodyPr wrap="square" rtlCol="0">
            <a:spAutoFit/>
          </a:bodyPr>
          <a:lstStyle/>
          <a:p>
            <a:pPr algn="ctr"/>
            <a:r>
              <a:rPr lang="en-US" sz="3200" dirty="0" smtClean="0"/>
              <a:t>Airport Construction</a:t>
            </a:r>
            <a:r>
              <a:rPr lang="en-US" dirty="0" smtClean="0"/>
              <a:t> </a:t>
            </a:r>
            <a:endParaRPr lang="en-US" dirty="0"/>
          </a:p>
        </p:txBody>
      </p:sp>
      <p:sp>
        <p:nvSpPr>
          <p:cNvPr id="10" name="TextBox 9"/>
          <p:cNvSpPr txBox="1"/>
          <p:nvPr/>
        </p:nvSpPr>
        <p:spPr>
          <a:xfrm>
            <a:off x="3124200" y="1524000"/>
            <a:ext cx="1828800" cy="369332"/>
          </a:xfrm>
          <a:prstGeom prst="rect">
            <a:avLst/>
          </a:prstGeom>
          <a:noFill/>
        </p:spPr>
        <p:txBody>
          <a:bodyPr wrap="square" rtlCol="0">
            <a:spAutoFit/>
          </a:bodyPr>
          <a:lstStyle/>
          <a:p>
            <a:r>
              <a:rPr lang="en-US" dirty="0" smtClean="0"/>
              <a:t>  ACM ICPC2017</a:t>
            </a:r>
            <a:endParaRPr lang="en-US" dirty="0"/>
          </a:p>
        </p:txBody>
      </p:sp>
    </p:spTree>
    <p:extLst>
      <p:ext uri="{BB962C8B-B14F-4D97-AF65-F5344CB8AC3E}">
        <p14:creationId xmlns:p14="http://schemas.microsoft.com/office/powerpoint/2010/main" val="4224148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normAutofit/>
          </a:bodyPr>
          <a:lstStyle/>
          <a:p>
            <a:r>
              <a:rPr lang="en-US" sz="2400" dirty="0"/>
              <a:t>Currently the fastest way to reach the island three days from the nearest airport, and uses a combination of fishing boat, oil tanker, kayak, and submarine. To make attending the ICPC World  Final slightly easier and to jump-start the island’s tourism business, Piconesia is planning to built its first airport. </a:t>
            </a:r>
          </a:p>
          <a:p>
            <a:endParaRPr lang="en-US" sz="2400" dirty="0"/>
          </a:p>
        </p:txBody>
      </p:sp>
      <p:sp>
        <p:nvSpPr>
          <p:cNvPr id="2" name="Rectangle 1"/>
          <p:cNvSpPr/>
          <p:nvPr/>
        </p:nvSpPr>
        <p:spPr>
          <a:xfrm>
            <a:off x="8686800" y="6400800"/>
            <a:ext cx="290464" cy="369332"/>
          </a:xfrm>
          <a:prstGeom prst="rect">
            <a:avLst/>
          </a:prstGeom>
        </p:spPr>
        <p:txBody>
          <a:bodyPr wrap="none">
            <a:spAutoFit/>
          </a:bodyPr>
          <a:lstStyle/>
          <a:p>
            <a:r>
              <a:rPr lang="en-US" dirty="0"/>
              <a:t>5</a:t>
            </a:r>
            <a:endParaRPr lang="en-US" dirty="0"/>
          </a:p>
        </p:txBody>
      </p:sp>
      <p:pic>
        <p:nvPicPr>
          <p:cNvPr id="4"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4636" y="6488668"/>
            <a:ext cx="2406428" cy="369332"/>
          </a:xfrm>
          <a:prstGeom prst="rect">
            <a:avLst/>
          </a:prstGeom>
        </p:spPr>
        <p:txBody>
          <a:bodyPr wrap="none">
            <a:spAutoFit/>
          </a:bodyPr>
          <a:lstStyle/>
          <a:p>
            <a:r>
              <a:rPr lang="en-US" dirty="0"/>
              <a:t>Airport Construction </a:t>
            </a:r>
          </a:p>
        </p:txBody>
      </p:sp>
    </p:spTree>
    <p:extLst>
      <p:ext uri="{BB962C8B-B14F-4D97-AF65-F5344CB8AC3E}">
        <p14:creationId xmlns:p14="http://schemas.microsoft.com/office/powerpoint/2010/main" val="2179922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sz="quarter" idx="13"/>
          </p:nvPr>
        </p:nvSpPr>
        <p:spPr>
          <a:xfrm>
            <a:off x="609600" y="1676400"/>
            <a:ext cx="7924800" cy="4114800"/>
          </a:xfrm>
        </p:spPr>
        <p:txBody>
          <a:bodyPr/>
          <a:lstStyle/>
          <a:p>
            <a:pPr marL="0" indent="0">
              <a:buNone/>
            </a:pPr>
            <a:endParaRPr lang="en-US" dirty="0"/>
          </a:p>
          <a:p>
            <a:pPr marL="0" indent="0">
              <a:buNone/>
            </a:pPr>
            <a:r>
              <a:rPr lang="en-US" b="1" dirty="0"/>
              <a:t>	</a:t>
            </a:r>
            <a:r>
              <a:rPr lang="en-US" sz="2400" dirty="0"/>
              <a:t>To compute the length of the longest landing strip that can be built on the island.          </a:t>
            </a:r>
          </a:p>
          <a:p>
            <a:endParaRPr lang="en-US" dirty="0"/>
          </a:p>
        </p:txBody>
      </p:sp>
      <p:sp>
        <p:nvSpPr>
          <p:cNvPr id="4" name="Rectangle 3"/>
          <p:cNvSpPr/>
          <p:nvPr/>
        </p:nvSpPr>
        <p:spPr>
          <a:xfrm>
            <a:off x="914400" y="3657600"/>
            <a:ext cx="7772400" cy="1015663"/>
          </a:xfrm>
          <a:prstGeom prst="rect">
            <a:avLst/>
          </a:prstGeom>
        </p:spPr>
        <p:txBody>
          <a:bodyPr wrap="square">
            <a:spAutoFit/>
          </a:bodyPr>
          <a:lstStyle/>
          <a:p>
            <a:r>
              <a:rPr lang="en-US" sz="3600" dirty="0"/>
              <a:t>Objective:</a:t>
            </a:r>
            <a:endParaRPr lang="en-US" sz="2400" dirty="0"/>
          </a:p>
          <a:p>
            <a:r>
              <a:rPr lang="en-US" sz="2400" b="1" dirty="0"/>
              <a:t>	</a:t>
            </a:r>
            <a:r>
              <a:rPr lang="en-US" sz="2400" dirty="0"/>
              <a:t>To construct the Airtrack on polygon shape island .</a:t>
            </a:r>
            <a:endParaRPr lang="en-US" sz="2400" dirty="0"/>
          </a:p>
        </p:txBody>
      </p:sp>
      <p:sp>
        <p:nvSpPr>
          <p:cNvPr id="5" name="Rectangle 4"/>
          <p:cNvSpPr/>
          <p:nvPr/>
        </p:nvSpPr>
        <p:spPr>
          <a:xfrm>
            <a:off x="8686800" y="6400800"/>
            <a:ext cx="290464" cy="369332"/>
          </a:xfrm>
          <a:prstGeom prst="rect">
            <a:avLst/>
          </a:prstGeom>
        </p:spPr>
        <p:txBody>
          <a:bodyPr wrap="none">
            <a:spAutoFit/>
          </a:bodyPr>
          <a:lstStyle/>
          <a:p>
            <a:r>
              <a:rPr lang="en-US" dirty="0" smtClean="0"/>
              <a:t>6</a:t>
            </a:r>
            <a:endParaRPr lang="en-US" dirty="0"/>
          </a:p>
        </p:txBody>
      </p:sp>
      <p:pic>
        <p:nvPicPr>
          <p:cNvPr id="6"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8172" y="6400800"/>
            <a:ext cx="2406428" cy="369332"/>
          </a:xfrm>
          <a:prstGeom prst="rect">
            <a:avLst/>
          </a:prstGeom>
        </p:spPr>
        <p:txBody>
          <a:bodyPr wrap="none">
            <a:spAutoFit/>
          </a:bodyPr>
          <a:lstStyle/>
          <a:p>
            <a:r>
              <a:rPr lang="en-US" dirty="0"/>
              <a:t>Airport Construction </a:t>
            </a:r>
          </a:p>
        </p:txBody>
      </p:sp>
    </p:spTree>
    <p:extLst>
      <p:ext uri="{BB962C8B-B14F-4D97-AF65-F5344CB8AC3E}">
        <p14:creationId xmlns:p14="http://schemas.microsoft.com/office/powerpoint/2010/main" val="393920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6927"/>
            <a:ext cx="4800600" cy="1600200"/>
          </a:xfrm>
        </p:spPr>
        <p:txBody>
          <a:bodyPr/>
          <a:lstStyle/>
          <a:p>
            <a:r>
              <a:rPr lang="en-US" dirty="0" smtClean="0"/>
              <a:t>Introduction</a:t>
            </a:r>
            <a:endParaRPr lang="en-US" dirty="0"/>
          </a:p>
        </p:txBody>
      </p:sp>
      <p:sp>
        <p:nvSpPr>
          <p:cNvPr id="3" name="Content Placeholder 2"/>
          <p:cNvSpPr>
            <a:spLocks noGrp="1"/>
          </p:cNvSpPr>
          <p:nvPr>
            <p:ph sz="quarter" idx="13"/>
          </p:nvPr>
        </p:nvSpPr>
        <p:spPr/>
        <p:txBody>
          <a:bodyPr>
            <a:normAutofit/>
          </a:bodyPr>
          <a:lstStyle/>
          <a:p>
            <a:pPr marL="0" indent="0">
              <a:buNone/>
            </a:pPr>
            <a:endParaRPr lang="en-US" dirty="0" smtClean="0"/>
          </a:p>
          <a:p>
            <a:pPr marL="0" indent="0">
              <a:buNone/>
            </a:pPr>
            <a:r>
              <a:rPr lang="en-US" dirty="0" smtClean="0"/>
              <a:t>	</a:t>
            </a:r>
            <a:r>
              <a:rPr lang="en-US" sz="2400" dirty="0" smtClean="0"/>
              <a:t>In our project named Airtrack we have referred ACM International Collegiate Programming Contest from said material we found various problems out of which we design the Airtrack system such way that we use maximum surface area with respect to available area.</a:t>
            </a:r>
          </a:p>
          <a:p>
            <a:pPr marL="0" indent="0">
              <a:buNone/>
            </a:pPr>
            <a:r>
              <a:rPr lang="en-US" sz="2400" dirty="0"/>
              <a:t>	</a:t>
            </a:r>
            <a:r>
              <a:rPr lang="en-US" sz="2400" dirty="0" smtClean="0"/>
              <a:t>for our project we use distance formula to calculate the maximum distance among two points .</a:t>
            </a:r>
            <a:endParaRPr lang="en-US" sz="2400" dirty="0"/>
          </a:p>
          <a:p>
            <a:pPr marL="0" indent="0">
              <a:buNone/>
            </a:pPr>
            <a:r>
              <a:rPr lang="en-US" dirty="0"/>
              <a:t> </a:t>
            </a:r>
          </a:p>
          <a:p>
            <a:pPr marL="0" indent="0">
              <a:buNone/>
            </a:pPr>
            <a:endParaRPr lang="en-US" dirty="0"/>
          </a:p>
        </p:txBody>
      </p:sp>
      <p:sp>
        <p:nvSpPr>
          <p:cNvPr id="5" name="Rectangle 4"/>
          <p:cNvSpPr/>
          <p:nvPr/>
        </p:nvSpPr>
        <p:spPr>
          <a:xfrm>
            <a:off x="8763000" y="6400800"/>
            <a:ext cx="300082" cy="369332"/>
          </a:xfrm>
          <a:prstGeom prst="rect">
            <a:avLst/>
          </a:prstGeom>
        </p:spPr>
        <p:txBody>
          <a:bodyPr wrap="none">
            <a:spAutoFit/>
          </a:bodyPr>
          <a:lstStyle/>
          <a:p>
            <a:r>
              <a:rPr lang="en-US" dirty="0" smtClean="0"/>
              <a:t>7</a:t>
            </a:r>
            <a:endParaRPr lang="en-US" dirty="0"/>
          </a:p>
        </p:txBody>
      </p:sp>
      <p:pic>
        <p:nvPicPr>
          <p:cNvPr id="6" name="Picture 5"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636" y="6488668"/>
            <a:ext cx="2406428" cy="369332"/>
          </a:xfrm>
          <a:prstGeom prst="rect">
            <a:avLst/>
          </a:prstGeom>
        </p:spPr>
        <p:txBody>
          <a:bodyPr wrap="none">
            <a:spAutoFit/>
          </a:bodyPr>
          <a:lstStyle/>
          <a:p>
            <a:r>
              <a:rPr lang="en-US" dirty="0"/>
              <a:t>Airport Construction </a:t>
            </a:r>
          </a:p>
        </p:txBody>
      </p:sp>
    </p:spTree>
    <p:extLst>
      <p:ext uri="{BB962C8B-B14F-4D97-AF65-F5344CB8AC3E}">
        <p14:creationId xmlns:p14="http://schemas.microsoft.com/office/powerpoint/2010/main" val="59518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3733800" cy="1600200"/>
          </a:xfrm>
        </p:spPr>
        <p:txBody>
          <a:bodyPr/>
          <a:lstStyle/>
          <a:p>
            <a:r>
              <a:rPr lang="en-US" dirty="0" smtClean="0"/>
              <a:t>Description </a:t>
            </a:r>
            <a:endParaRPr lang="en-US" dirty="0"/>
          </a:p>
        </p:txBody>
      </p:sp>
      <p:sp>
        <p:nvSpPr>
          <p:cNvPr id="3" name="Content Placeholder 2"/>
          <p:cNvSpPr>
            <a:spLocks noGrp="1"/>
          </p:cNvSpPr>
          <p:nvPr>
            <p:ph sz="quarter" idx="13"/>
          </p:nvPr>
        </p:nvSpPr>
        <p:spPr/>
        <p:txBody>
          <a:bodyPr/>
          <a:lstStyle/>
          <a:p>
            <a:pPr marL="0" indent="0">
              <a:buNone/>
            </a:pPr>
            <a:r>
              <a:rPr lang="en-US" dirty="0"/>
              <a:t>	</a:t>
            </a:r>
            <a:r>
              <a:rPr lang="en-US" sz="2400" dirty="0" smtClean="0"/>
              <a:t>  Given this polygon we need to compute the length of lonest landing strip (i.e. straight line segment) that can be built on the island . The landing strip must not intersect the sea, but it may touch or run along the boundary of the island. </a:t>
            </a:r>
          </a:p>
          <a:p>
            <a:pPr marL="0" indent="0">
              <a:buNone/>
            </a:pPr>
            <a:r>
              <a:rPr lang="en-US" sz="2400" dirty="0" smtClean="0"/>
              <a:t> </a:t>
            </a:r>
            <a:endParaRPr lang="en-US" sz="2400" dirty="0"/>
          </a:p>
        </p:txBody>
      </p:sp>
      <p:pic>
        <p:nvPicPr>
          <p:cNvPr id="6"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708209" y="6400800"/>
            <a:ext cx="300082" cy="369332"/>
          </a:xfrm>
          <a:prstGeom prst="rect">
            <a:avLst/>
          </a:prstGeom>
        </p:spPr>
        <p:txBody>
          <a:bodyPr wrap="none">
            <a:spAutoFit/>
          </a:bodyPr>
          <a:lstStyle/>
          <a:p>
            <a:r>
              <a:rPr lang="en-US" dirty="0"/>
              <a:t>8</a:t>
            </a:r>
          </a:p>
        </p:txBody>
      </p:sp>
      <p:sp>
        <p:nvSpPr>
          <p:cNvPr id="7" name="Rectangle 6"/>
          <p:cNvSpPr/>
          <p:nvPr/>
        </p:nvSpPr>
        <p:spPr>
          <a:xfrm>
            <a:off x="34636" y="6477000"/>
            <a:ext cx="2406428" cy="369332"/>
          </a:xfrm>
          <a:prstGeom prst="rect">
            <a:avLst/>
          </a:prstGeom>
        </p:spPr>
        <p:txBody>
          <a:bodyPr wrap="none">
            <a:spAutoFit/>
          </a:bodyPr>
          <a:lstStyle/>
          <a:p>
            <a:r>
              <a:rPr lang="en-US" dirty="0"/>
              <a:t>Airport Construction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429000"/>
            <a:ext cx="2590800" cy="1828800"/>
          </a:xfrm>
          <a:prstGeom prst="rect">
            <a:avLst/>
          </a:prstGeom>
        </p:spPr>
      </p:pic>
    </p:spTree>
    <p:extLst>
      <p:ext uri="{BB962C8B-B14F-4D97-AF65-F5344CB8AC3E}">
        <p14:creationId xmlns:p14="http://schemas.microsoft.com/office/powerpoint/2010/main" val="3579163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524000"/>
            <a:ext cx="7924800" cy="4114800"/>
          </a:xfrm>
        </p:spPr>
        <p:txBody>
          <a:bodyPr/>
          <a:lstStyle/>
          <a:p>
            <a:pPr marL="0" indent="0">
              <a:buNone/>
            </a:pPr>
            <a:r>
              <a:rPr lang="en-US" sz="2800" dirty="0" smtClean="0"/>
              <a:t>Scope </a:t>
            </a:r>
            <a:r>
              <a:rPr lang="en-US" sz="2800" dirty="0"/>
              <a:t>of project:-</a:t>
            </a:r>
            <a:r>
              <a:rPr lang="en-US" dirty="0"/>
              <a:t/>
            </a:r>
            <a:br>
              <a:rPr lang="en-US" dirty="0"/>
            </a:br>
            <a:r>
              <a:rPr lang="en-US" b="1" dirty="0"/>
              <a:t>	</a:t>
            </a:r>
            <a:endParaRPr lang="en-US" b="1" dirty="0" smtClean="0"/>
          </a:p>
          <a:p>
            <a:pPr marL="0" indent="0">
              <a:buNone/>
            </a:pPr>
            <a:r>
              <a:rPr lang="en-US" sz="2400" b="1" dirty="0"/>
              <a:t>	</a:t>
            </a:r>
            <a:r>
              <a:rPr lang="en-US" sz="2400" dirty="0" smtClean="0"/>
              <a:t>To </a:t>
            </a:r>
            <a:r>
              <a:rPr lang="en-US" sz="2400" dirty="0"/>
              <a:t>design Airtrack on the polygon shape island .</a:t>
            </a:r>
            <a:r>
              <a:rPr lang="en-US" dirty="0"/>
              <a:t/>
            </a:r>
            <a:br>
              <a:rPr lang="en-US" dirty="0"/>
            </a:br>
            <a:endParaRPr lang="en-US" dirty="0" smtClean="0"/>
          </a:p>
        </p:txBody>
      </p:sp>
      <p:sp>
        <p:nvSpPr>
          <p:cNvPr id="4" name="Rectangle 3"/>
          <p:cNvSpPr/>
          <p:nvPr/>
        </p:nvSpPr>
        <p:spPr>
          <a:xfrm>
            <a:off x="8686800" y="6400800"/>
            <a:ext cx="290464" cy="369332"/>
          </a:xfrm>
          <a:prstGeom prst="rect">
            <a:avLst/>
          </a:prstGeom>
        </p:spPr>
        <p:txBody>
          <a:bodyPr wrap="none">
            <a:spAutoFit/>
          </a:bodyPr>
          <a:lstStyle/>
          <a:p>
            <a:r>
              <a:rPr lang="en-US" dirty="0" smtClean="0"/>
              <a:t>9</a:t>
            </a:r>
            <a:endParaRPr lang="en-US" dirty="0"/>
          </a:p>
        </p:txBody>
      </p:sp>
      <p:pic>
        <p:nvPicPr>
          <p:cNvPr id="5" name="Picture 3" descr="C:\Users\PcDell\Downloads\SHAREit\Redmi 3S\file\imag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00" y="0"/>
            <a:ext cx="571500" cy="7798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636" y="6488668"/>
            <a:ext cx="2406428" cy="369332"/>
          </a:xfrm>
          <a:prstGeom prst="rect">
            <a:avLst/>
          </a:prstGeom>
        </p:spPr>
        <p:txBody>
          <a:bodyPr wrap="none">
            <a:spAutoFit/>
          </a:bodyPr>
          <a:lstStyle/>
          <a:p>
            <a:r>
              <a:rPr lang="en-US" dirty="0"/>
              <a:t>Airport Construction </a:t>
            </a:r>
          </a:p>
        </p:txBody>
      </p:sp>
    </p:spTree>
    <p:extLst>
      <p:ext uri="{BB962C8B-B14F-4D97-AF65-F5344CB8AC3E}">
        <p14:creationId xmlns:p14="http://schemas.microsoft.com/office/powerpoint/2010/main" val="269192164"/>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637</TotalTime>
  <Words>224</Words>
  <Application>Microsoft Office PowerPoint</Application>
  <PresentationFormat>On-screen Show (4:3)</PresentationFormat>
  <Paragraphs>100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Horizon</vt:lpstr>
      <vt:lpstr>              AIRTRACK </vt:lpstr>
      <vt:lpstr>Developed By</vt:lpstr>
      <vt:lpstr>Content </vt:lpstr>
      <vt:lpstr>ACM ICPC problem </vt:lpstr>
      <vt:lpstr>PowerPoint Presentation</vt:lpstr>
      <vt:lpstr>Problem Statement :</vt:lpstr>
      <vt:lpstr>Introduction</vt:lpstr>
      <vt:lpstr>Description </vt:lpstr>
      <vt:lpstr>PowerPoint Presentation</vt:lpstr>
      <vt:lpstr>             Input</vt:lpstr>
      <vt:lpstr>Output</vt:lpstr>
      <vt:lpstr>Software/hardware Required</vt:lpstr>
      <vt:lpstr>Conclusion </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Construction</dc:title>
  <dc:creator>PcDell</dc:creator>
  <cp:lastModifiedBy>PcDell</cp:lastModifiedBy>
  <cp:revision>50</cp:revision>
  <dcterms:created xsi:type="dcterms:W3CDTF">2018-02-21T05:03:07Z</dcterms:created>
  <dcterms:modified xsi:type="dcterms:W3CDTF">2018-04-10T18:15:33Z</dcterms:modified>
</cp:coreProperties>
</file>