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57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1/31/2013</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1/31/2013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1/31/2013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1/31/2013</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1/31/2013</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1/31/2013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1/31/2013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pPr/>
              <a:t>1/31/2013</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1/31/2013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1/31/2013</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1/31/2013</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1/31/2013</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05000" y="685800"/>
            <a:ext cx="6172200" cy="1894362"/>
          </a:xfrm>
        </p:spPr>
        <p:txBody>
          <a:bodyPr/>
          <a:lstStyle/>
          <a:p>
            <a:r>
              <a:rPr lang="en-US" dirty="0" smtClean="0"/>
              <a:t>Implementation of a New TCP Protocol</a:t>
            </a:r>
            <a:endParaRPr lang="en-US" dirty="0"/>
          </a:p>
        </p:txBody>
      </p:sp>
      <p:sp>
        <p:nvSpPr>
          <p:cNvPr id="3" name="Subtitle 2"/>
          <p:cNvSpPr>
            <a:spLocks noGrp="1"/>
          </p:cNvSpPr>
          <p:nvPr>
            <p:ph type="subTitle" idx="1"/>
          </p:nvPr>
        </p:nvSpPr>
        <p:spPr>
          <a:xfrm>
            <a:off x="3810000" y="4114800"/>
            <a:ext cx="7406640" cy="1752600"/>
          </a:xfrm>
        </p:spPr>
        <p:txBody>
          <a:bodyPr/>
          <a:lstStyle/>
          <a:p>
            <a:r>
              <a:rPr lang="en-US" dirty="0" err="1" smtClean="0"/>
              <a:t>Sneha.D.L</a:t>
            </a:r>
            <a:r>
              <a:rPr lang="en-US" dirty="0" smtClean="0"/>
              <a:t> </a:t>
            </a:r>
            <a:r>
              <a:rPr lang="en-US" dirty="0" smtClean="0"/>
              <a:t>(12mcs1037)</a:t>
            </a:r>
          </a:p>
          <a:p>
            <a:r>
              <a:rPr lang="en-US" dirty="0" smtClean="0"/>
              <a:t>Mentor: </a:t>
            </a:r>
            <a:r>
              <a:rPr lang="en-US" dirty="0" err="1" smtClean="0"/>
              <a:t>Pradeep</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sz="quarter" idx="1"/>
          </p:nvPr>
        </p:nvSpPr>
        <p:spPr/>
        <p:txBody>
          <a:bodyPr/>
          <a:lstStyle/>
          <a:p>
            <a:r>
              <a:rPr lang="en-US" dirty="0" smtClean="0"/>
              <a:t>TCP </a:t>
            </a:r>
            <a:r>
              <a:rPr lang="en-US" dirty="0" err="1" smtClean="0"/>
              <a:t>inspite</a:t>
            </a:r>
            <a:r>
              <a:rPr lang="en-US" dirty="0" smtClean="0"/>
              <a:t> of being one of the best protocol still has </a:t>
            </a:r>
            <a:r>
              <a:rPr lang="en-US" dirty="0" err="1" smtClean="0"/>
              <a:t>limititions</a:t>
            </a:r>
            <a:r>
              <a:rPr lang="en-US" dirty="0" smtClean="0"/>
              <a:t>, there has to be some innovation</a:t>
            </a: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Abstract:</a:t>
            </a:r>
            <a:endParaRPr lang="en-US" dirty="0"/>
          </a:p>
        </p:txBody>
      </p:sp>
      <p:sp>
        <p:nvSpPr>
          <p:cNvPr id="3" name="Content Placeholder 2"/>
          <p:cNvSpPr>
            <a:spLocks noGrp="1"/>
          </p:cNvSpPr>
          <p:nvPr>
            <p:ph sz="quarter" idx="1"/>
          </p:nvPr>
        </p:nvSpPr>
        <p:spPr/>
        <p:txBody>
          <a:bodyPr>
            <a:normAutofit fontScale="77500" lnSpcReduction="20000"/>
          </a:bodyPr>
          <a:lstStyle/>
          <a:p>
            <a:pPr>
              <a:buNone/>
            </a:pPr>
            <a:endParaRPr lang="en-US" dirty="0" smtClean="0"/>
          </a:p>
          <a:p>
            <a:r>
              <a:rPr lang="en-US" dirty="0" smtClean="0"/>
              <a:t>The Transmission Control Protocol is one of the core protocols of the Internet protocol suite.  Its primary role is to provide end-to-end communication service between two or more applications. TCP provides reliability, ordered delivery of a stream of data, requests retransmission of lost data, rearrangement of out-of-order data, and even helps minimizing the network congestion problems. TCP is the protocol used by major internet applications such as email, remote administration and file transfer</a:t>
            </a:r>
            <a:r>
              <a:rPr lang="en-US" dirty="0" smtClean="0"/>
              <a:t>.</a:t>
            </a:r>
          </a:p>
          <a:p>
            <a:endParaRPr lang="en-US" dirty="0" smtClean="0"/>
          </a:p>
          <a:p>
            <a:r>
              <a:rPr lang="en-US" dirty="0" smtClean="0"/>
              <a:t>In spite of TCP offering tremendous capabilities, it does have its own limitations. Those limitations have more to do with the intended scope of the protocol suite than weaknesses. This project aims to identify and implement a new method that improves the TCP protocol performance and analyzes the results by comparing with the other well known protocols such as TCP </a:t>
            </a:r>
            <a:r>
              <a:rPr lang="en-US" dirty="0" err="1" smtClean="0"/>
              <a:t>Renu</a:t>
            </a:r>
            <a:r>
              <a:rPr lang="en-US" dirty="0" smtClean="0"/>
              <a:t>, TCP Westwood etc</a:t>
            </a:r>
            <a:r>
              <a:rPr lang="en-US" dirty="0" smtClean="0"/>
              <a:t>.</a:t>
            </a:r>
          </a:p>
          <a:p>
            <a:endParaRPr lang="en-US" dirty="0" smtClean="0"/>
          </a:p>
          <a:p>
            <a:pPr>
              <a:buNone/>
            </a:pPr>
            <a:endParaRPr lang="en-US" dirty="0" smtClean="0"/>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sz="quarter" idx="1"/>
          </p:nvPr>
        </p:nvSpPr>
        <p:spPr/>
        <p:txBody>
          <a:bodyPr/>
          <a:lstStyle/>
          <a:p>
            <a:r>
              <a:rPr lang="en-US" dirty="0" smtClean="0"/>
              <a:t>Understand TCP protocol</a:t>
            </a:r>
          </a:p>
          <a:p>
            <a:r>
              <a:rPr lang="en-US" dirty="0" smtClean="0"/>
              <a:t>Define a set of new parameters to change</a:t>
            </a:r>
          </a:p>
          <a:p>
            <a:r>
              <a:rPr lang="en-US" dirty="0" smtClean="0"/>
              <a:t>Implement in </a:t>
            </a:r>
            <a:r>
              <a:rPr lang="en-US" dirty="0" smtClean="0"/>
              <a:t>NS-3</a:t>
            </a:r>
          </a:p>
          <a:p>
            <a:r>
              <a:rPr lang="en-US" dirty="0" smtClean="0"/>
              <a:t>Capture the </a:t>
            </a:r>
            <a:r>
              <a:rPr lang="en-US" dirty="0" err="1" smtClean="0"/>
              <a:t>pcap</a:t>
            </a:r>
            <a:r>
              <a:rPr lang="en-US" dirty="0" smtClean="0"/>
              <a:t> files</a:t>
            </a:r>
          </a:p>
          <a:p>
            <a:r>
              <a:rPr lang="en-US" dirty="0" smtClean="0"/>
              <a:t>Analyze the performance improvement using </a:t>
            </a:r>
            <a:r>
              <a:rPr lang="en-US" dirty="0" err="1" smtClean="0"/>
              <a:t>Wireshark</a:t>
            </a:r>
            <a:r>
              <a:rPr lang="en-US" dirty="0" smtClean="0"/>
              <a:t> and the traces.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a:t>
            </a:r>
            <a:endParaRPr lang="en-US" dirty="0"/>
          </a:p>
        </p:txBody>
      </p:sp>
      <p:sp>
        <p:nvSpPr>
          <p:cNvPr id="3" name="Content Placeholder 2"/>
          <p:cNvSpPr>
            <a:spLocks noGrp="1"/>
          </p:cNvSpPr>
          <p:nvPr>
            <p:ph sz="quarter" idx="1"/>
          </p:nvPr>
        </p:nvSpPr>
        <p:spPr/>
        <p:txBody>
          <a:bodyPr/>
          <a:lstStyle/>
          <a:p>
            <a:r>
              <a:rPr lang="en-US" dirty="0" smtClean="0"/>
              <a:t>NS-3</a:t>
            </a:r>
          </a:p>
          <a:p>
            <a:r>
              <a:rPr lang="en-US" dirty="0" err="1" smtClean="0"/>
              <a:t>Wireshark</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Phases</a:t>
            </a:r>
            <a:endParaRPr lang="en-US" dirty="0"/>
          </a:p>
        </p:txBody>
      </p:sp>
      <p:sp>
        <p:nvSpPr>
          <p:cNvPr id="3" name="Content Placeholder 2"/>
          <p:cNvSpPr>
            <a:spLocks noGrp="1"/>
          </p:cNvSpPr>
          <p:nvPr>
            <p:ph sz="quarter" idx="1"/>
          </p:nvPr>
        </p:nvSpPr>
        <p:spPr/>
        <p:txBody>
          <a:bodyPr/>
          <a:lstStyle/>
          <a:p>
            <a:r>
              <a:rPr lang="en-US" dirty="0" smtClean="0"/>
              <a:t>Understand the TCP protocol thoroughly-</a:t>
            </a:r>
            <a:r>
              <a:rPr lang="en-US" dirty="0" err="1" smtClean="0"/>
              <a:t>frm</a:t>
            </a:r>
            <a:r>
              <a:rPr lang="en-US" dirty="0" smtClean="0"/>
              <a:t> </a:t>
            </a:r>
            <a:r>
              <a:rPr lang="en-US" dirty="0" err="1" smtClean="0"/>
              <a:t>bk</a:t>
            </a:r>
            <a:endParaRPr lang="en-US" dirty="0" smtClean="0"/>
          </a:p>
          <a:p>
            <a:r>
              <a:rPr lang="en-US" dirty="0" smtClean="0"/>
              <a:t>Go thru all the </a:t>
            </a:r>
            <a:r>
              <a:rPr lang="en-US" dirty="0" err="1" smtClean="0"/>
              <a:t>py</a:t>
            </a:r>
            <a:r>
              <a:rPr lang="en-US" dirty="0" smtClean="0"/>
              <a:t> scripts</a:t>
            </a:r>
          </a:p>
          <a:p>
            <a:r>
              <a:rPr lang="en-US" dirty="0" smtClean="0"/>
              <a:t>Understand and implement and analyze</a:t>
            </a:r>
          </a:p>
          <a:p>
            <a:r>
              <a:rPr lang="en-US" dirty="0" smtClean="0"/>
              <a:t>Try </a:t>
            </a:r>
            <a:r>
              <a:rPr lang="en-US" dirty="0" err="1" smtClean="0"/>
              <a:t>sth</a:t>
            </a:r>
            <a:r>
              <a:rPr lang="en-US" smtClean="0"/>
              <a:t> new…</a:t>
            </a:r>
            <a:endParaRPr lang="en-US"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131</TotalTime>
  <Words>91</Words>
  <Application>Microsoft Office PowerPoint</Application>
  <PresentationFormat>On-screen Show (4:3)</PresentationFormat>
  <Paragraphs>25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Oriel</vt:lpstr>
      <vt:lpstr>Implementation of a New TCP Protocol</vt:lpstr>
      <vt:lpstr>Problem Statement</vt:lpstr>
      <vt:lpstr>Abstract:</vt:lpstr>
      <vt:lpstr>Methodology</vt:lpstr>
      <vt:lpstr>Tools</vt:lpstr>
      <vt:lpstr>Phases</vt:lpstr>
      <vt:lpstr>Slide 7</vt:lpstr>
      <vt:lpstr>Slide 8</vt:lpstr>
      <vt:lpstr>Slide 9</vt:lpstr>
      <vt:lpstr>Slide 10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of a New TCP Protocol</dc:title>
  <dc:creator>Sneha_DL</dc:creator>
  <cp:lastModifiedBy>user</cp:lastModifiedBy>
  <cp:revision>5</cp:revision>
  <dcterms:created xsi:type="dcterms:W3CDTF">2006-08-16T00:00:00Z</dcterms:created>
  <dcterms:modified xsi:type="dcterms:W3CDTF">2013-01-31T18:14:38Z</dcterms:modified>
</cp:coreProperties>
</file>