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sldIdLst>
    <p:sldId id="259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E1AE5-F21C-490D-A8FF-71CC4EC9C35D}" v="772" dt="2022-06-22T15:29:11.694"/>
    <p1510:client id="{C69644D5-FE21-4365-BE78-7B343101CF5A}" v="2463" dt="2022-06-22T18:07:08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 Ghongade" userId="1c3b0f70b97c3bca" providerId="Windows Live" clId="Web-{C69644D5-FE21-4365-BE78-7B343101CF5A}"/>
    <pc:docChg chg="mod addSld modSld modMainMaster">
      <pc:chgData name="Sneha Ghongade" userId="1c3b0f70b97c3bca" providerId="Windows Live" clId="Web-{C69644D5-FE21-4365-BE78-7B343101CF5A}" dt="2022-06-22T18:07:08.119" v="1517"/>
      <pc:docMkLst>
        <pc:docMk/>
      </pc:docMkLst>
      <pc:sldChg chg="addSp modSp">
        <pc:chgData name="Sneha Ghongade" userId="1c3b0f70b97c3bca" providerId="Windows Live" clId="Web-{C69644D5-FE21-4365-BE78-7B343101CF5A}" dt="2022-06-22T18:05:38.898" v="1510" actId="20577"/>
        <pc:sldMkLst>
          <pc:docMk/>
          <pc:sldMk cId="2614174010" sldId="257"/>
        </pc:sldMkLst>
        <pc:spChg chg="add mod">
          <ac:chgData name="Sneha Ghongade" userId="1c3b0f70b97c3bca" providerId="Windows Live" clId="Web-{C69644D5-FE21-4365-BE78-7B343101CF5A}" dt="2022-06-22T18:05:38.898" v="1510" actId="20577"/>
          <ac:spMkLst>
            <pc:docMk/>
            <pc:sldMk cId="2614174010" sldId="257"/>
            <ac:spMk id="3" creationId="{E6B004C6-687C-5100-89AC-439F9760D2E0}"/>
          </ac:spMkLst>
        </pc:spChg>
        <pc:spChg chg="add mod">
          <ac:chgData name="Sneha Ghongade" userId="1c3b0f70b97c3bca" providerId="Windows Live" clId="Web-{C69644D5-FE21-4365-BE78-7B343101CF5A}" dt="2022-06-22T18:00:54.421" v="1482"/>
          <ac:spMkLst>
            <pc:docMk/>
            <pc:sldMk cId="2614174010" sldId="257"/>
            <ac:spMk id="4" creationId="{8F24C1AB-15AE-52B0-C95C-9BEC0C58A7F2}"/>
          </ac:spMkLst>
        </pc:spChg>
      </pc:sldChg>
      <pc:sldChg chg="addSp delSp modSp">
        <pc:chgData name="Sneha Ghongade" userId="1c3b0f70b97c3bca" providerId="Windows Live" clId="Web-{C69644D5-FE21-4365-BE78-7B343101CF5A}" dt="2022-06-22T18:05:31.429" v="1509" actId="20577"/>
        <pc:sldMkLst>
          <pc:docMk/>
          <pc:sldMk cId="1148304853" sldId="258"/>
        </pc:sldMkLst>
        <pc:spChg chg="mod">
          <ac:chgData name="Sneha Ghongade" userId="1c3b0f70b97c3bca" providerId="Windows Live" clId="Web-{C69644D5-FE21-4365-BE78-7B343101CF5A}" dt="2022-06-22T17:19:25.727" v="311" actId="1076"/>
          <ac:spMkLst>
            <pc:docMk/>
            <pc:sldMk cId="1148304853" sldId="258"/>
            <ac:spMk id="2" creationId="{202F22D6-8380-E053-B78F-8BFD1ACA5983}"/>
          </ac:spMkLst>
        </pc:spChg>
        <pc:spChg chg="add mod">
          <ac:chgData name="Sneha Ghongade" userId="1c3b0f70b97c3bca" providerId="Windows Live" clId="Web-{C69644D5-FE21-4365-BE78-7B343101CF5A}" dt="2022-06-22T17:09:04.028" v="175" actId="14100"/>
          <ac:spMkLst>
            <pc:docMk/>
            <pc:sldMk cId="1148304853" sldId="258"/>
            <ac:spMk id="3" creationId="{ABB21138-4A71-EFEF-D7E7-4870E0E6C133}"/>
          </ac:spMkLst>
        </pc:spChg>
        <pc:spChg chg="mod">
          <ac:chgData name="Sneha Ghongade" userId="1c3b0f70b97c3bca" providerId="Windows Live" clId="Web-{C69644D5-FE21-4365-BE78-7B343101CF5A}" dt="2022-06-22T17:07:17.776" v="166" actId="1076"/>
          <ac:spMkLst>
            <pc:docMk/>
            <pc:sldMk cId="1148304853" sldId="258"/>
            <ac:spMk id="7" creationId="{924A9FD2-381B-2FA4-AB36-92A9C1C69B18}"/>
          </ac:spMkLst>
        </pc:spChg>
        <pc:spChg chg="mod">
          <ac:chgData name="Sneha Ghongade" userId="1c3b0f70b97c3bca" providerId="Windows Live" clId="Web-{C69644D5-FE21-4365-BE78-7B343101CF5A}" dt="2022-06-22T17:03:29.459" v="140" actId="20577"/>
          <ac:spMkLst>
            <pc:docMk/>
            <pc:sldMk cId="1148304853" sldId="258"/>
            <ac:spMk id="8" creationId="{2CE3C53E-CD86-628F-EA64-863C4B4D13B0}"/>
          </ac:spMkLst>
        </pc:spChg>
        <pc:spChg chg="mod">
          <ac:chgData name="Sneha Ghongade" userId="1c3b0f70b97c3bca" providerId="Windows Live" clId="Web-{C69644D5-FE21-4365-BE78-7B343101CF5A}" dt="2022-06-22T17:07:49.620" v="168" actId="1076"/>
          <ac:spMkLst>
            <pc:docMk/>
            <pc:sldMk cId="1148304853" sldId="258"/>
            <ac:spMk id="9" creationId="{D17E38B6-57A8-F7F2-1E65-81F7FA5286EC}"/>
          </ac:spMkLst>
        </pc:spChg>
        <pc:spChg chg="add mod">
          <ac:chgData name="Sneha Ghongade" userId="1c3b0f70b97c3bca" providerId="Windows Live" clId="Web-{C69644D5-FE21-4365-BE78-7B343101CF5A}" dt="2022-06-22T17:09:23.856" v="179" actId="1076"/>
          <ac:spMkLst>
            <pc:docMk/>
            <pc:sldMk cId="1148304853" sldId="258"/>
            <ac:spMk id="10" creationId="{8E90B314-BDE4-7F50-DF0E-4D25C5781E9B}"/>
          </ac:spMkLst>
        </pc:spChg>
        <pc:spChg chg="add del">
          <ac:chgData name="Sneha Ghongade" userId="1c3b0f70b97c3bca" providerId="Windows Live" clId="Web-{C69644D5-FE21-4365-BE78-7B343101CF5A}" dt="2022-06-22T16:58:52.578" v="94"/>
          <ac:spMkLst>
            <pc:docMk/>
            <pc:sldMk cId="1148304853" sldId="258"/>
            <ac:spMk id="12" creationId="{466565CC-E225-7F87-33FF-FD38648C6B39}"/>
          </ac:spMkLst>
        </pc:spChg>
        <pc:spChg chg="add del">
          <ac:chgData name="Sneha Ghongade" userId="1c3b0f70b97c3bca" providerId="Windows Live" clId="Web-{C69644D5-FE21-4365-BE78-7B343101CF5A}" dt="2022-06-22T16:58:48.859" v="93"/>
          <ac:spMkLst>
            <pc:docMk/>
            <pc:sldMk cId="1148304853" sldId="258"/>
            <ac:spMk id="13" creationId="{0FDB1B5B-EE7D-878E-375C-B7FE004B8F08}"/>
          </ac:spMkLst>
        </pc:spChg>
        <pc:spChg chg="add mod">
          <ac:chgData name="Sneha Ghongade" userId="1c3b0f70b97c3bca" providerId="Windows Live" clId="Web-{C69644D5-FE21-4365-BE78-7B343101CF5A}" dt="2022-06-22T17:18:43.211" v="308" actId="1076"/>
          <ac:spMkLst>
            <pc:docMk/>
            <pc:sldMk cId="1148304853" sldId="258"/>
            <ac:spMk id="16" creationId="{0BF6266D-88CE-0B0F-0844-292B11368164}"/>
          </ac:spMkLst>
        </pc:spChg>
        <pc:spChg chg="add del mod">
          <ac:chgData name="Sneha Ghongade" userId="1c3b0f70b97c3bca" providerId="Windows Live" clId="Web-{C69644D5-FE21-4365-BE78-7B343101CF5A}" dt="2022-06-22T17:01:04.784" v="110"/>
          <ac:spMkLst>
            <pc:docMk/>
            <pc:sldMk cId="1148304853" sldId="258"/>
            <ac:spMk id="17" creationId="{B200616E-0188-6C79-56BC-B799E5EC42DD}"/>
          </ac:spMkLst>
        </pc:spChg>
        <pc:spChg chg="add mod">
          <ac:chgData name="Sneha Ghongade" userId="1c3b0f70b97c3bca" providerId="Windows Live" clId="Web-{C69644D5-FE21-4365-BE78-7B343101CF5A}" dt="2022-06-22T17:18:28.242" v="305"/>
          <ac:spMkLst>
            <pc:docMk/>
            <pc:sldMk cId="1148304853" sldId="258"/>
            <ac:spMk id="18" creationId="{7B594040-1D8D-6F5A-89D5-6BE47934F429}"/>
          </ac:spMkLst>
        </pc:spChg>
        <pc:spChg chg="add mod">
          <ac:chgData name="Sneha Ghongade" userId="1c3b0f70b97c3bca" providerId="Windows Live" clId="Web-{C69644D5-FE21-4365-BE78-7B343101CF5A}" dt="2022-06-22T17:18:50.570" v="309" actId="1076"/>
          <ac:spMkLst>
            <pc:docMk/>
            <pc:sldMk cId="1148304853" sldId="258"/>
            <ac:spMk id="19" creationId="{858569D9-B9AE-7774-D98D-D74C8FFAB2A9}"/>
          </ac:spMkLst>
        </pc:spChg>
        <pc:spChg chg="add del mod">
          <ac:chgData name="Sneha Ghongade" userId="1c3b0f70b97c3bca" providerId="Windows Live" clId="Web-{C69644D5-FE21-4365-BE78-7B343101CF5A}" dt="2022-06-22T17:12:39.907" v="185"/>
          <ac:spMkLst>
            <pc:docMk/>
            <pc:sldMk cId="1148304853" sldId="258"/>
            <ac:spMk id="20" creationId="{5A128DAC-69BA-3314-6E77-E194D4E8F95C}"/>
          </ac:spMkLst>
        </pc:spChg>
        <pc:spChg chg="add del mod">
          <ac:chgData name="Sneha Ghongade" userId="1c3b0f70b97c3bca" providerId="Windows Live" clId="Web-{C69644D5-FE21-4365-BE78-7B343101CF5A}" dt="2022-06-22T17:17:03.443" v="292"/>
          <ac:spMkLst>
            <pc:docMk/>
            <pc:sldMk cId="1148304853" sldId="258"/>
            <ac:spMk id="21" creationId="{5A4EFB22-FAD0-BF6D-2F75-E31E54F0540D}"/>
          </ac:spMkLst>
        </pc:spChg>
        <pc:spChg chg="add mod">
          <ac:chgData name="Sneha Ghongade" userId="1c3b0f70b97c3bca" providerId="Windows Live" clId="Web-{C69644D5-FE21-4365-BE78-7B343101CF5A}" dt="2022-06-22T17:15:13.472" v="239" actId="14100"/>
          <ac:spMkLst>
            <pc:docMk/>
            <pc:sldMk cId="1148304853" sldId="258"/>
            <ac:spMk id="22" creationId="{7F14D2D8-D43A-BF9B-C5CA-89A35675CA08}"/>
          </ac:spMkLst>
        </pc:spChg>
        <pc:spChg chg="add mod">
          <ac:chgData name="Sneha Ghongade" userId="1c3b0f70b97c3bca" providerId="Windows Live" clId="Web-{C69644D5-FE21-4365-BE78-7B343101CF5A}" dt="2022-06-22T17:17:12.303" v="293" actId="1076"/>
          <ac:spMkLst>
            <pc:docMk/>
            <pc:sldMk cId="1148304853" sldId="258"/>
            <ac:spMk id="23" creationId="{0C450B33-8701-21C5-C2D4-6A377B647D3A}"/>
          </ac:spMkLst>
        </pc:spChg>
        <pc:spChg chg="add mod">
          <ac:chgData name="Sneha Ghongade" userId="1c3b0f70b97c3bca" providerId="Windows Live" clId="Web-{C69644D5-FE21-4365-BE78-7B343101CF5A}" dt="2022-06-22T18:05:31.429" v="1509" actId="20577"/>
          <ac:spMkLst>
            <pc:docMk/>
            <pc:sldMk cId="1148304853" sldId="258"/>
            <ac:spMk id="24" creationId="{CA026EE4-8563-3E35-E5AE-16A1C99FA80F}"/>
          </ac:spMkLst>
        </pc:spChg>
        <pc:spChg chg="add mod">
          <ac:chgData name="Sneha Ghongade" userId="1c3b0f70b97c3bca" providerId="Windows Live" clId="Web-{C69644D5-FE21-4365-BE78-7B343101CF5A}" dt="2022-06-22T18:00:54.421" v="1482"/>
          <ac:spMkLst>
            <pc:docMk/>
            <pc:sldMk cId="1148304853" sldId="258"/>
            <ac:spMk id="25" creationId="{93350232-0317-B4D4-91A8-19A96E8BA502}"/>
          </ac:spMkLst>
        </pc:spChg>
        <pc:picChg chg="mod">
          <ac:chgData name="Sneha Ghongade" userId="1c3b0f70b97c3bca" providerId="Windows Live" clId="Web-{C69644D5-FE21-4365-BE78-7B343101CF5A}" dt="2022-06-22T17:06:29.040" v="161" actId="1076"/>
          <ac:picMkLst>
            <pc:docMk/>
            <pc:sldMk cId="1148304853" sldId="258"/>
            <ac:picMk id="4" creationId="{5031BC7B-FF51-F1F4-667E-8F67908EB7B3}"/>
          </ac:picMkLst>
        </pc:picChg>
        <pc:picChg chg="mod">
          <ac:chgData name="Sneha Ghongade" userId="1c3b0f70b97c3bca" providerId="Windows Live" clId="Web-{C69644D5-FE21-4365-BE78-7B343101CF5A}" dt="2022-06-22T17:06:49.728" v="163" actId="1076"/>
          <ac:picMkLst>
            <pc:docMk/>
            <pc:sldMk cId="1148304853" sldId="258"/>
            <ac:picMk id="5" creationId="{4D8521AC-047E-BE51-4FDD-6C4E598849FF}"/>
          </ac:picMkLst>
        </pc:picChg>
        <pc:picChg chg="mod">
          <ac:chgData name="Sneha Ghongade" userId="1c3b0f70b97c3bca" providerId="Windows Live" clId="Web-{C69644D5-FE21-4365-BE78-7B343101CF5A}" dt="2022-06-22T16:57:16.608" v="86" actId="14100"/>
          <ac:picMkLst>
            <pc:docMk/>
            <pc:sldMk cId="1148304853" sldId="258"/>
            <ac:picMk id="6" creationId="{059EA326-7D89-6ADF-1683-02D6C89FE58F}"/>
          </ac:picMkLst>
        </pc:picChg>
        <pc:picChg chg="add mod">
          <ac:chgData name="Sneha Ghongade" userId="1c3b0f70b97c3bca" providerId="Windows Live" clId="Web-{C69644D5-FE21-4365-BE78-7B343101CF5A}" dt="2022-06-22T17:07:04.510" v="165" actId="14100"/>
          <ac:picMkLst>
            <pc:docMk/>
            <pc:sldMk cId="1148304853" sldId="258"/>
            <ac:picMk id="14" creationId="{3C147506-BB9A-8787-77B4-3DF4F9D4F0FC}"/>
          </ac:picMkLst>
        </pc:picChg>
        <pc:picChg chg="add mod">
          <ac:chgData name="Sneha Ghongade" userId="1c3b0f70b97c3bca" providerId="Windows Live" clId="Web-{C69644D5-FE21-4365-BE78-7B343101CF5A}" dt="2022-06-22T17:12:49.907" v="186" actId="1076"/>
          <ac:picMkLst>
            <pc:docMk/>
            <pc:sldMk cId="1148304853" sldId="258"/>
            <ac:picMk id="15" creationId="{91A159EA-13D7-5AB6-DF6E-687088358A4D}"/>
          </ac:picMkLst>
        </pc:picChg>
        <pc:cxnChg chg="add del mod">
          <ac:chgData name="Sneha Ghongade" userId="1c3b0f70b97c3bca" providerId="Windows Live" clId="Web-{C69644D5-FE21-4365-BE78-7B343101CF5A}" dt="2022-06-22T16:57:08.873" v="85"/>
          <ac:cxnSpMkLst>
            <pc:docMk/>
            <pc:sldMk cId="1148304853" sldId="258"/>
            <ac:cxnSpMk id="11" creationId="{E7B36CE6-76E5-3746-0A72-0B6086D4AAA6}"/>
          </ac:cxnSpMkLst>
        </pc:cxnChg>
      </pc:sldChg>
      <pc:sldChg chg="addSp delSp modSp">
        <pc:chgData name="Sneha Ghongade" userId="1c3b0f70b97c3bca" providerId="Windows Live" clId="Web-{C69644D5-FE21-4365-BE78-7B343101CF5A}" dt="2022-06-22T18:07:08.119" v="1517"/>
        <pc:sldMkLst>
          <pc:docMk/>
          <pc:sldMk cId="2180981226" sldId="259"/>
        </pc:sldMkLst>
        <pc:spChg chg="mod">
          <ac:chgData name="Sneha Ghongade" userId="1c3b0f70b97c3bca" providerId="Windows Live" clId="Web-{C69644D5-FE21-4365-BE78-7B343101CF5A}" dt="2022-06-22T17:58:38.356" v="1407" actId="1076"/>
          <ac:spMkLst>
            <pc:docMk/>
            <pc:sldMk cId="2180981226" sldId="259"/>
            <ac:spMk id="3" creationId="{1B76E965-5D6F-2340-69BE-D3B4042F4C3B}"/>
          </ac:spMkLst>
        </pc:spChg>
        <pc:spChg chg="mod">
          <ac:chgData name="Sneha Ghongade" userId="1c3b0f70b97c3bca" providerId="Windows Live" clId="Web-{C69644D5-FE21-4365-BE78-7B343101CF5A}" dt="2022-06-22T17:58:50.387" v="1409" actId="1076"/>
          <ac:spMkLst>
            <pc:docMk/>
            <pc:sldMk cId="2180981226" sldId="259"/>
            <ac:spMk id="4" creationId="{F13272F4-1D15-0832-CBDB-6E0C6324D800}"/>
          </ac:spMkLst>
        </pc:spChg>
        <pc:spChg chg="add mod">
          <ac:chgData name="Sneha Ghongade" userId="1c3b0f70b97c3bca" providerId="Windows Live" clId="Web-{C69644D5-FE21-4365-BE78-7B343101CF5A}" dt="2022-06-22T18:05:46.226" v="1511" actId="20577"/>
          <ac:spMkLst>
            <pc:docMk/>
            <pc:sldMk cId="2180981226" sldId="259"/>
            <ac:spMk id="5" creationId="{5ADEAEA3-B400-DDFA-1B3D-E795EDF43627}"/>
          </ac:spMkLst>
        </pc:spChg>
        <pc:spChg chg="add mod">
          <ac:chgData name="Sneha Ghongade" userId="1c3b0f70b97c3bca" providerId="Windows Live" clId="Web-{C69644D5-FE21-4365-BE78-7B343101CF5A}" dt="2022-06-22T18:00:54.421" v="1482"/>
          <ac:spMkLst>
            <pc:docMk/>
            <pc:sldMk cId="2180981226" sldId="259"/>
            <ac:spMk id="6" creationId="{96F29E6E-1678-D5F1-6634-279D2BC615F0}"/>
          </ac:spMkLst>
        </pc:spChg>
        <pc:spChg chg="add del">
          <ac:chgData name="Sneha Ghongade" userId="1c3b0f70b97c3bca" providerId="Windows Live" clId="Web-{C69644D5-FE21-4365-BE78-7B343101CF5A}" dt="2022-06-22T18:02:16.566" v="1492"/>
          <ac:spMkLst>
            <pc:docMk/>
            <pc:sldMk cId="2180981226" sldId="259"/>
            <ac:spMk id="7" creationId="{2324BEC1-90AC-6DE0-9768-CE69AA43C151}"/>
          </ac:spMkLst>
        </pc:spChg>
        <pc:spChg chg="add del mod">
          <ac:chgData name="Sneha Ghongade" userId="1c3b0f70b97c3bca" providerId="Windows Live" clId="Web-{C69644D5-FE21-4365-BE78-7B343101CF5A}" dt="2022-06-22T18:02:13.910" v="1491"/>
          <ac:spMkLst>
            <pc:docMk/>
            <pc:sldMk cId="2180981226" sldId="259"/>
            <ac:spMk id="8" creationId="{FCBF2995-7D49-1A00-4CF8-3516A95CA83F}"/>
          </ac:spMkLst>
        </pc:spChg>
        <pc:spChg chg="add del">
          <ac:chgData name="Sneha Ghongade" userId="1c3b0f70b97c3bca" providerId="Windows Live" clId="Web-{C69644D5-FE21-4365-BE78-7B343101CF5A}" dt="2022-06-22T18:07:08.119" v="1517"/>
          <ac:spMkLst>
            <pc:docMk/>
            <pc:sldMk cId="2180981226" sldId="259"/>
            <ac:spMk id="9" creationId="{8C35C65E-5180-036C-8567-03F00289D806}"/>
          </ac:spMkLst>
        </pc:spChg>
      </pc:sldChg>
      <pc:sldChg chg="addSp modSp new">
        <pc:chgData name="Sneha Ghongade" userId="1c3b0f70b97c3bca" providerId="Windows Live" clId="Web-{C69644D5-FE21-4365-BE78-7B343101CF5A}" dt="2022-06-22T18:05:09.585" v="1508" actId="20577"/>
        <pc:sldMkLst>
          <pc:docMk/>
          <pc:sldMk cId="2221141155" sldId="260"/>
        </pc:sldMkLst>
        <pc:spChg chg="add mod">
          <ac:chgData name="Sneha Ghongade" userId="1c3b0f70b97c3bca" providerId="Windows Live" clId="Web-{C69644D5-FE21-4365-BE78-7B343101CF5A}" dt="2022-06-22T17:59:39.514" v="1412" actId="20577"/>
          <ac:spMkLst>
            <pc:docMk/>
            <pc:sldMk cId="2221141155" sldId="260"/>
            <ac:spMk id="2" creationId="{599810C9-412E-0E9E-0E3C-CFD63EB1CFFF}"/>
          </ac:spMkLst>
        </pc:spChg>
        <pc:spChg chg="add mod">
          <ac:chgData name="Sneha Ghongade" userId="1c3b0f70b97c3bca" providerId="Windows Live" clId="Web-{C69644D5-FE21-4365-BE78-7B343101CF5A}" dt="2022-06-22T17:59:39.592" v="1435" actId="20577"/>
          <ac:spMkLst>
            <pc:docMk/>
            <pc:sldMk cId="2221141155" sldId="260"/>
            <ac:spMk id="4" creationId="{E0295466-8783-30AF-4C07-498F95EB5C95}"/>
          </ac:spMkLst>
        </pc:spChg>
        <pc:spChg chg="add mod">
          <ac:chgData name="Sneha Ghongade" userId="1c3b0f70b97c3bca" providerId="Windows Live" clId="Web-{C69644D5-FE21-4365-BE78-7B343101CF5A}" dt="2022-06-22T17:59:50.108" v="1475" actId="14100"/>
          <ac:spMkLst>
            <pc:docMk/>
            <pc:sldMk cId="2221141155" sldId="260"/>
            <ac:spMk id="5" creationId="{488C5D13-EE21-A9FA-7533-D4AF500F56DC}"/>
          </ac:spMkLst>
        </pc:spChg>
        <pc:spChg chg="add mod">
          <ac:chgData name="Sneha Ghongade" userId="1c3b0f70b97c3bca" providerId="Windows Live" clId="Web-{C69644D5-FE21-4365-BE78-7B343101CF5A}" dt="2022-06-22T17:59:55.092" v="1476" actId="14100"/>
          <ac:spMkLst>
            <pc:docMk/>
            <pc:sldMk cId="2221141155" sldId="260"/>
            <ac:spMk id="7" creationId="{96FBD6E7-6E75-5CA1-A637-8E7E230F1C39}"/>
          </ac:spMkLst>
        </pc:spChg>
        <pc:spChg chg="add mod">
          <ac:chgData name="Sneha Ghongade" userId="1c3b0f70b97c3bca" providerId="Windows Live" clId="Web-{C69644D5-FE21-4365-BE78-7B343101CF5A}" dt="2022-06-22T18:05:09.585" v="1508" actId="20577"/>
          <ac:spMkLst>
            <pc:docMk/>
            <pc:sldMk cId="2221141155" sldId="260"/>
            <ac:spMk id="9" creationId="{54C63F69-613D-C64E-A2DB-F354C1F55465}"/>
          </ac:spMkLst>
        </pc:spChg>
        <pc:spChg chg="add mod">
          <ac:chgData name="Sneha Ghongade" userId="1c3b0f70b97c3bca" providerId="Windows Live" clId="Web-{C69644D5-FE21-4365-BE78-7B343101CF5A}" dt="2022-06-22T18:00:51.687" v="1481"/>
          <ac:spMkLst>
            <pc:docMk/>
            <pc:sldMk cId="2221141155" sldId="260"/>
            <ac:spMk id="10" creationId="{564F1BD3-FA54-AB80-7F66-9C89F8177BDF}"/>
          </ac:spMkLst>
        </pc:spChg>
        <pc:graphicFrameChg chg="add mod modGraphic">
          <ac:chgData name="Sneha Ghongade" userId="1c3b0f70b97c3bca" providerId="Windows Live" clId="Web-{C69644D5-FE21-4365-BE78-7B343101CF5A}" dt="2022-06-22T17:59:39.545" v="1434"/>
          <ac:graphicFrameMkLst>
            <pc:docMk/>
            <pc:sldMk cId="2221141155" sldId="260"/>
            <ac:graphicFrameMk id="3" creationId="{72993AFB-6460-F7AA-D35B-281D41D18E3D}"/>
          </ac:graphicFrameMkLst>
        </pc:graphicFrameChg>
        <pc:graphicFrameChg chg="add mod modGraphic">
          <ac:chgData name="Sneha Ghongade" userId="1c3b0f70b97c3bca" providerId="Windows Live" clId="Web-{C69644D5-FE21-4365-BE78-7B343101CF5A}" dt="2022-06-22T17:59:39.654" v="1465"/>
          <ac:graphicFrameMkLst>
            <pc:docMk/>
            <pc:sldMk cId="2221141155" sldId="260"/>
            <ac:graphicFrameMk id="6" creationId="{33306FAA-3052-31AE-A99C-873C0CFF9C7E}"/>
          </ac:graphicFrameMkLst>
        </pc:graphicFrameChg>
        <pc:graphicFrameChg chg="add mod modGraphic">
          <ac:chgData name="Sneha Ghongade" userId="1c3b0f70b97c3bca" providerId="Windows Live" clId="Web-{C69644D5-FE21-4365-BE78-7B343101CF5A}" dt="2022-06-22T17:59:39.717" v="1474"/>
          <ac:graphicFrameMkLst>
            <pc:docMk/>
            <pc:sldMk cId="2221141155" sldId="260"/>
            <ac:graphicFrameMk id="8" creationId="{73D1A1F5-4CD1-2568-7422-F4CEECB04CAF}"/>
          </ac:graphicFrameMkLst>
        </pc:graphicFrameChg>
      </pc:sldChg>
      <pc:sldChg chg="addSp modSp new">
        <pc:chgData name="Sneha Ghongade" userId="1c3b0f70b97c3bca" providerId="Windows Live" clId="Web-{C69644D5-FE21-4365-BE78-7B343101CF5A}" dt="2022-06-22T18:06:28.571" v="1516" actId="1076"/>
        <pc:sldMkLst>
          <pc:docMk/>
          <pc:sldMk cId="3629963922" sldId="261"/>
        </pc:sldMkLst>
        <pc:spChg chg="add mod">
          <ac:chgData name="Sneha Ghongade" userId="1c3b0f70b97c3bca" providerId="Windows Live" clId="Web-{C69644D5-FE21-4365-BE78-7B343101CF5A}" dt="2022-06-22T17:34:45.761" v="787" actId="1076"/>
          <ac:spMkLst>
            <pc:docMk/>
            <pc:sldMk cId="3629963922" sldId="261"/>
            <ac:spMk id="2" creationId="{FF54CD7B-AF90-572E-FAB1-CDE83AD7AAF4}"/>
          </ac:spMkLst>
        </pc:spChg>
        <pc:spChg chg="add mod">
          <ac:chgData name="Sneha Ghongade" userId="1c3b0f70b97c3bca" providerId="Windows Live" clId="Web-{C69644D5-FE21-4365-BE78-7B343101CF5A}" dt="2022-06-22T18:06:28.571" v="1516" actId="1076"/>
          <ac:spMkLst>
            <pc:docMk/>
            <pc:sldMk cId="3629963922" sldId="261"/>
            <ac:spMk id="3" creationId="{7DF4E1DD-0196-C83E-4E7A-9A26693469DE}"/>
          </ac:spMkLst>
        </pc:spChg>
        <pc:spChg chg="add mod">
          <ac:chgData name="Sneha Ghongade" userId="1c3b0f70b97c3bca" providerId="Windows Live" clId="Web-{C69644D5-FE21-4365-BE78-7B343101CF5A}" dt="2022-06-22T18:06:12.430" v="1514" actId="20577"/>
          <ac:spMkLst>
            <pc:docMk/>
            <pc:sldMk cId="3629963922" sldId="261"/>
            <ac:spMk id="4" creationId="{140F7EC2-7456-858C-F71C-B5BDE7BE6425}"/>
          </ac:spMkLst>
        </pc:spChg>
        <pc:spChg chg="add mod">
          <ac:chgData name="Sneha Ghongade" userId="1c3b0f70b97c3bca" providerId="Windows Live" clId="Web-{C69644D5-FE21-4365-BE78-7B343101CF5A}" dt="2022-06-22T18:00:54.421" v="1482"/>
          <ac:spMkLst>
            <pc:docMk/>
            <pc:sldMk cId="3629963922" sldId="261"/>
            <ac:spMk id="5" creationId="{B473F549-C191-2B44-07E5-26812C8A4303}"/>
          </ac:spMkLst>
        </pc:spChg>
      </pc:sldChg>
      <pc:sldChg chg="addSp delSp modSp new">
        <pc:chgData name="Sneha Ghongade" userId="1c3b0f70b97c3bca" providerId="Windows Live" clId="Web-{C69644D5-FE21-4365-BE78-7B343101CF5A}" dt="2022-06-22T18:05:55.945" v="1512" actId="20577"/>
        <pc:sldMkLst>
          <pc:docMk/>
          <pc:sldMk cId="1410128089" sldId="262"/>
        </pc:sldMkLst>
        <pc:spChg chg="add del">
          <ac:chgData name="Sneha Ghongade" userId="1c3b0f70b97c3bca" providerId="Windows Live" clId="Web-{C69644D5-FE21-4365-BE78-7B343101CF5A}" dt="2022-06-22T17:56:31.728" v="1384"/>
          <ac:spMkLst>
            <pc:docMk/>
            <pc:sldMk cId="1410128089" sldId="262"/>
            <ac:spMk id="2" creationId="{C9E122CA-8960-BCB0-6B02-B8575F4BCD0A}"/>
          </ac:spMkLst>
        </pc:spChg>
        <pc:spChg chg="add mod">
          <ac:chgData name="Sneha Ghongade" userId="1c3b0f70b97c3bca" providerId="Windows Live" clId="Web-{C69644D5-FE21-4365-BE78-7B343101CF5A}" dt="2022-06-22T17:59:26.638" v="1411" actId="20577"/>
          <ac:spMkLst>
            <pc:docMk/>
            <pc:sldMk cId="1410128089" sldId="262"/>
            <ac:spMk id="3" creationId="{4127D25A-B9A8-15D2-FF9A-0671E7E101AE}"/>
          </ac:spMkLst>
        </pc:spChg>
        <pc:spChg chg="add mod">
          <ac:chgData name="Sneha Ghongade" userId="1c3b0f70b97c3bca" providerId="Windows Live" clId="Web-{C69644D5-FE21-4365-BE78-7B343101CF5A}" dt="2022-06-22T18:05:55.945" v="1512" actId="20577"/>
          <ac:spMkLst>
            <pc:docMk/>
            <pc:sldMk cId="1410128089" sldId="262"/>
            <ac:spMk id="4" creationId="{EDCC96CD-1171-36F9-CF82-F1B5006FC3C6}"/>
          </ac:spMkLst>
        </pc:spChg>
        <pc:spChg chg="add mod">
          <ac:chgData name="Sneha Ghongade" userId="1c3b0f70b97c3bca" providerId="Windows Live" clId="Web-{C69644D5-FE21-4365-BE78-7B343101CF5A}" dt="2022-06-22T18:00:54.421" v="1482"/>
          <ac:spMkLst>
            <pc:docMk/>
            <pc:sldMk cId="1410128089" sldId="262"/>
            <ac:spMk id="5" creationId="{58A98A02-409E-9206-6A4B-5C6CDAF78FAE}"/>
          </ac:spMkLst>
        </pc:spChg>
      </pc:sldChg>
      <pc:sldMasterChg chg="modSp mod modSldLayout">
        <pc:chgData name="Sneha Ghongade" userId="1c3b0f70b97c3bca" providerId="Windows Live" clId="Web-{C69644D5-FE21-4365-BE78-7B343101CF5A}" dt="2022-06-22T18:01:56.956" v="1487"/>
        <pc:sldMasterMkLst>
          <pc:docMk/>
          <pc:sldMasterMk cId="3693022050" sldId="2147483727"/>
        </pc:sldMasterMkLst>
        <pc:spChg chg="mod">
          <ac:chgData name="Sneha Ghongade" userId="1c3b0f70b97c3bca" providerId="Windows Live" clId="Web-{C69644D5-FE21-4365-BE78-7B343101CF5A}" dt="2022-06-22T18:00:54.421" v="1482"/>
          <ac:spMkLst>
            <pc:docMk/>
            <pc:sldMasterMk cId="3693022050" sldId="2147483727"/>
            <ac:spMk id="5" creationId="{00000000-0000-0000-0000-000000000000}"/>
          </ac:spMkLst>
        </pc:spChg>
        <pc:sldLayoutChg chg="modSp mod">
          <pc:chgData name="Sneha Ghongade" userId="1c3b0f70b97c3bca" providerId="Windows Live" clId="Web-{C69644D5-FE21-4365-BE78-7B343101CF5A}" dt="2022-06-22T18:01:56.956" v="1487"/>
          <pc:sldLayoutMkLst>
            <pc:docMk/>
            <pc:sldMasterMk cId="3693022050" sldId="2147483727"/>
            <pc:sldLayoutMk cId="2536149791" sldId="2147483728"/>
          </pc:sldLayoutMkLst>
          <pc:spChg chg="mod">
            <ac:chgData name="Sneha Ghongade" userId="1c3b0f70b97c3bca" providerId="Windows Live" clId="Web-{C69644D5-FE21-4365-BE78-7B343101CF5A}" dt="2022-06-22T18:00:54.421" v="1482"/>
            <ac:spMkLst>
              <pc:docMk/>
              <pc:sldMasterMk cId="3693022050" sldId="2147483727"/>
              <pc:sldLayoutMk cId="2536149791" sldId="2147483728"/>
              <ac:spMk id="5" creationId="{00000000-0000-0000-0000-000000000000}"/>
            </ac:spMkLst>
          </pc:spChg>
        </pc:sldLayoutChg>
        <pc:sldLayoutChg chg="modSp mod">
          <pc:chgData name="Sneha Ghongade" userId="1c3b0f70b97c3bca" providerId="Windows Live" clId="Web-{C69644D5-FE21-4365-BE78-7B343101CF5A}" dt="2022-06-22T18:01:56.956" v="1487"/>
          <pc:sldLayoutMkLst>
            <pc:docMk/>
            <pc:sldMasterMk cId="3693022050" sldId="2147483727"/>
            <pc:sldLayoutMk cId="1707745309" sldId="2147483729"/>
          </pc:sldLayoutMkLst>
          <pc:spChg chg="mod">
            <ac:chgData name="Sneha Ghongade" userId="1c3b0f70b97c3bca" providerId="Windows Live" clId="Web-{C69644D5-FE21-4365-BE78-7B343101CF5A}" dt="2022-06-22T18:00:54.421" v="1482"/>
            <ac:spMkLst>
              <pc:docMk/>
              <pc:sldMasterMk cId="3693022050" sldId="2147483727"/>
              <pc:sldLayoutMk cId="1707745309" sldId="2147483729"/>
              <ac:spMk id="5" creationId="{00000000-0000-0000-0000-000000000000}"/>
            </ac:spMkLst>
          </pc:spChg>
        </pc:sldLayoutChg>
        <pc:sldLayoutChg chg="modSp mod">
          <pc:chgData name="Sneha Ghongade" userId="1c3b0f70b97c3bca" providerId="Windows Live" clId="Web-{C69644D5-FE21-4365-BE78-7B343101CF5A}" dt="2022-06-22T18:01:56.956" v="1487"/>
          <pc:sldLayoutMkLst>
            <pc:docMk/>
            <pc:sldMasterMk cId="3693022050" sldId="2147483727"/>
            <pc:sldLayoutMk cId="1602438503" sldId="2147483730"/>
          </pc:sldLayoutMkLst>
          <pc:spChg chg="mod">
            <ac:chgData name="Sneha Ghongade" userId="1c3b0f70b97c3bca" providerId="Windows Live" clId="Web-{C69644D5-FE21-4365-BE78-7B343101CF5A}" dt="2022-06-22T18:00:54.421" v="1482"/>
            <ac:spMkLst>
              <pc:docMk/>
              <pc:sldMasterMk cId="3693022050" sldId="2147483727"/>
              <pc:sldLayoutMk cId="1602438503" sldId="2147483730"/>
              <ac:spMk id="5" creationId="{00000000-0000-0000-0000-000000000000}"/>
            </ac:spMkLst>
          </pc:spChg>
        </pc:sldLayoutChg>
        <pc:sldLayoutChg chg="modSp mod">
          <pc:chgData name="Sneha Ghongade" userId="1c3b0f70b97c3bca" providerId="Windows Live" clId="Web-{C69644D5-FE21-4365-BE78-7B343101CF5A}" dt="2022-06-22T18:01:56.956" v="1487"/>
          <pc:sldLayoutMkLst>
            <pc:docMk/>
            <pc:sldMasterMk cId="3693022050" sldId="2147483727"/>
            <pc:sldLayoutMk cId="3144664039" sldId="2147483731"/>
          </pc:sldLayoutMkLst>
          <pc:spChg chg="mod">
            <ac:chgData name="Sneha Ghongade" userId="1c3b0f70b97c3bca" providerId="Windows Live" clId="Web-{C69644D5-FE21-4365-BE78-7B343101CF5A}" dt="2022-06-22T18:00:54.421" v="1482"/>
            <ac:spMkLst>
              <pc:docMk/>
              <pc:sldMasterMk cId="3693022050" sldId="2147483727"/>
              <pc:sldLayoutMk cId="3144664039" sldId="2147483731"/>
              <ac:spMk id="6" creationId="{00000000-0000-0000-0000-000000000000}"/>
            </ac:spMkLst>
          </pc:spChg>
        </pc:sldLayoutChg>
        <pc:sldLayoutChg chg="modSp mod">
          <pc:chgData name="Sneha Ghongade" userId="1c3b0f70b97c3bca" providerId="Windows Live" clId="Web-{C69644D5-FE21-4365-BE78-7B343101CF5A}" dt="2022-06-22T18:01:56.956" v="1487"/>
          <pc:sldLayoutMkLst>
            <pc:docMk/>
            <pc:sldMasterMk cId="3693022050" sldId="2147483727"/>
            <pc:sldLayoutMk cId="1576789684" sldId="2147483732"/>
          </pc:sldLayoutMkLst>
          <pc:spChg chg="mod">
            <ac:chgData name="Sneha Ghongade" userId="1c3b0f70b97c3bca" providerId="Windows Live" clId="Web-{C69644D5-FE21-4365-BE78-7B343101CF5A}" dt="2022-06-22T18:00:54.421" v="1482"/>
            <ac:spMkLst>
              <pc:docMk/>
              <pc:sldMasterMk cId="3693022050" sldId="2147483727"/>
              <pc:sldLayoutMk cId="1576789684" sldId="2147483732"/>
              <ac:spMk id="8" creationId="{00000000-0000-0000-0000-000000000000}"/>
            </ac:spMkLst>
          </pc:spChg>
        </pc:sldLayoutChg>
        <pc:sldLayoutChg chg="modSp mod">
          <pc:chgData name="Sneha Ghongade" userId="1c3b0f70b97c3bca" providerId="Windows Live" clId="Web-{C69644D5-FE21-4365-BE78-7B343101CF5A}" dt="2022-06-22T18:01:56.956" v="1487"/>
          <pc:sldLayoutMkLst>
            <pc:docMk/>
            <pc:sldMasterMk cId="3693022050" sldId="2147483727"/>
            <pc:sldLayoutMk cId="1321328919" sldId="2147483733"/>
          </pc:sldLayoutMkLst>
          <pc:spChg chg="mod">
            <ac:chgData name="Sneha Ghongade" userId="1c3b0f70b97c3bca" providerId="Windows Live" clId="Web-{C69644D5-FE21-4365-BE78-7B343101CF5A}" dt="2022-06-22T18:00:54.421" v="1482"/>
            <ac:spMkLst>
              <pc:docMk/>
              <pc:sldMasterMk cId="3693022050" sldId="2147483727"/>
              <pc:sldLayoutMk cId="1321328919" sldId="2147483733"/>
              <ac:spMk id="4" creationId="{00000000-0000-0000-0000-000000000000}"/>
            </ac:spMkLst>
          </pc:spChg>
        </pc:sldLayoutChg>
        <pc:sldLayoutChg chg="modSp mod">
          <pc:chgData name="Sneha Ghongade" userId="1c3b0f70b97c3bca" providerId="Windows Live" clId="Web-{C69644D5-FE21-4365-BE78-7B343101CF5A}" dt="2022-06-22T18:01:56.956" v="1487"/>
          <pc:sldLayoutMkLst>
            <pc:docMk/>
            <pc:sldMasterMk cId="3693022050" sldId="2147483727"/>
            <pc:sldLayoutMk cId="3280542772" sldId="2147483734"/>
          </pc:sldLayoutMkLst>
          <pc:spChg chg="mod">
            <ac:chgData name="Sneha Ghongade" userId="1c3b0f70b97c3bca" providerId="Windows Live" clId="Web-{C69644D5-FE21-4365-BE78-7B343101CF5A}" dt="2022-06-22T18:00:54.421" v="1482"/>
            <ac:spMkLst>
              <pc:docMk/>
              <pc:sldMasterMk cId="3693022050" sldId="2147483727"/>
              <pc:sldLayoutMk cId="3280542772" sldId="2147483734"/>
              <ac:spMk id="3" creationId="{00000000-0000-0000-0000-000000000000}"/>
            </ac:spMkLst>
          </pc:spChg>
        </pc:sldLayoutChg>
        <pc:sldLayoutChg chg="modSp mod">
          <pc:chgData name="Sneha Ghongade" userId="1c3b0f70b97c3bca" providerId="Windows Live" clId="Web-{C69644D5-FE21-4365-BE78-7B343101CF5A}" dt="2022-06-22T18:01:56.956" v="1487"/>
          <pc:sldLayoutMkLst>
            <pc:docMk/>
            <pc:sldMasterMk cId="3693022050" sldId="2147483727"/>
            <pc:sldLayoutMk cId="2073314810" sldId="2147483735"/>
          </pc:sldLayoutMkLst>
          <pc:spChg chg="mod">
            <ac:chgData name="Sneha Ghongade" userId="1c3b0f70b97c3bca" providerId="Windows Live" clId="Web-{C69644D5-FE21-4365-BE78-7B343101CF5A}" dt="2022-06-22T18:00:54.421" v="1482"/>
            <ac:spMkLst>
              <pc:docMk/>
              <pc:sldMasterMk cId="3693022050" sldId="2147483727"/>
              <pc:sldLayoutMk cId="2073314810" sldId="2147483735"/>
              <ac:spMk id="6" creationId="{00000000-0000-0000-0000-000000000000}"/>
            </ac:spMkLst>
          </pc:spChg>
        </pc:sldLayoutChg>
        <pc:sldLayoutChg chg="modSp mod">
          <pc:chgData name="Sneha Ghongade" userId="1c3b0f70b97c3bca" providerId="Windows Live" clId="Web-{C69644D5-FE21-4365-BE78-7B343101CF5A}" dt="2022-06-22T18:01:56.956" v="1487"/>
          <pc:sldLayoutMkLst>
            <pc:docMk/>
            <pc:sldMasterMk cId="3693022050" sldId="2147483727"/>
            <pc:sldLayoutMk cId="605273285" sldId="2147483736"/>
          </pc:sldLayoutMkLst>
          <pc:spChg chg="mod">
            <ac:chgData name="Sneha Ghongade" userId="1c3b0f70b97c3bca" providerId="Windows Live" clId="Web-{C69644D5-FE21-4365-BE78-7B343101CF5A}" dt="2022-06-22T18:00:54.421" v="1482"/>
            <ac:spMkLst>
              <pc:docMk/>
              <pc:sldMasterMk cId="3693022050" sldId="2147483727"/>
              <pc:sldLayoutMk cId="605273285" sldId="2147483736"/>
              <ac:spMk id="6" creationId="{00000000-0000-0000-0000-000000000000}"/>
            </ac:spMkLst>
          </pc:spChg>
        </pc:sldLayoutChg>
        <pc:sldLayoutChg chg="modSp mod">
          <pc:chgData name="Sneha Ghongade" userId="1c3b0f70b97c3bca" providerId="Windows Live" clId="Web-{C69644D5-FE21-4365-BE78-7B343101CF5A}" dt="2022-06-22T18:01:56.956" v="1487"/>
          <pc:sldLayoutMkLst>
            <pc:docMk/>
            <pc:sldMasterMk cId="3693022050" sldId="2147483727"/>
            <pc:sldLayoutMk cId="2088390902" sldId="2147483737"/>
          </pc:sldLayoutMkLst>
          <pc:spChg chg="mod">
            <ac:chgData name="Sneha Ghongade" userId="1c3b0f70b97c3bca" providerId="Windows Live" clId="Web-{C69644D5-FE21-4365-BE78-7B343101CF5A}" dt="2022-06-22T18:00:54.421" v="1482"/>
            <ac:spMkLst>
              <pc:docMk/>
              <pc:sldMasterMk cId="3693022050" sldId="2147483727"/>
              <pc:sldLayoutMk cId="2088390902" sldId="2147483737"/>
              <ac:spMk id="5" creationId="{00000000-0000-0000-0000-000000000000}"/>
            </ac:spMkLst>
          </pc:spChg>
        </pc:sldLayoutChg>
        <pc:sldLayoutChg chg="modSp mod">
          <pc:chgData name="Sneha Ghongade" userId="1c3b0f70b97c3bca" providerId="Windows Live" clId="Web-{C69644D5-FE21-4365-BE78-7B343101CF5A}" dt="2022-06-22T18:01:56.956" v="1487"/>
          <pc:sldLayoutMkLst>
            <pc:docMk/>
            <pc:sldMasterMk cId="3693022050" sldId="2147483727"/>
            <pc:sldLayoutMk cId="1552881553" sldId="2147483738"/>
          </pc:sldLayoutMkLst>
          <pc:spChg chg="mod">
            <ac:chgData name="Sneha Ghongade" userId="1c3b0f70b97c3bca" providerId="Windows Live" clId="Web-{C69644D5-FE21-4365-BE78-7B343101CF5A}" dt="2022-06-22T18:00:54.421" v="1482"/>
            <ac:spMkLst>
              <pc:docMk/>
              <pc:sldMasterMk cId="3693022050" sldId="2147483727"/>
              <pc:sldLayoutMk cId="1552881553" sldId="2147483738"/>
              <ac:spMk id="5" creationId="{00000000-0000-0000-0000-000000000000}"/>
            </ac:spMkLst>
          </pc:spChg>
        </pc:sldLayoutChg>
        <pc:sldLayoutChg chg="modSp mod">
          <pc:chgData name="Sneha Ghongade" userId="1c3b0f70b97c3bca" providerId="Windows Live" clId="Web-{C69644D5-FE21-4365-BE78-7B343101CF5A}" dt="2022-06-22T18:01:56.956" v="1487"/>
          <pc:sldLayoutMkLst>
            <pc:docMk/>
            <pc:sldMasterMk cId="3693022050" sldId="2147483727"/>
            <pc:sldLayoutMk cId="1893936786" sldId="2147483739"/>
          </pc:sldLayoutMkLst>
          <pc:spChg chg="mod">
            <ac:chgData name="Sneha Ghongade" userId="1c3b0f70b97c3bca" providerId="Windows Live" clId="Web-{C69644D5-FE21-4365-BE78-7B343101CF5A}" dt="2022-06-22T18:00:54.421" v="1482"/>
            <ac:spMkLst>
              <pc:docMk/>
              <pc:sldMasterMk cId="3693022050" sldId="2147483727"/>
              <pc:sldLayoutMk cId="1893936786" sldId="2147483739"/>
              <ac:spMk id="5" creationId="{00000000-0000-0000-0000-000000000000}"/>
            </ac:spMkLst>
          </pc:spChg>
        </pc:sldLayoutChg>
        <pc:sldLayoutChg chg="modSp mod">
          <pc:chgData name="Sneha Ghongade" userId="1c3b0f70b97c3bca" providerId="Windows Live" clId="Web-{C69644D5-FE21-4365-BE78-7B343101CF5A}" dt="2022-06-22T18:01:56.956" v="1487"/>
          <pc:sldLayoutMkLst>
            <pc:docMk/>
            <pc:sldMasterMk cId="3693022050" sldId="2147483727"/>
            <pc:sldLayoutMk cId="47192123" sldId="2147483740"/>
          </pc:sldLayoutMkLst>
          <pc:spChg chg="mod">
            <ac:chgData name="Sneha Ghongade" userId="1c3b0f70b97c3bca" providerId="Windows Live" clId="Web-{C69644D5-FE21-4365-BE78-7B343101CF5A}" dt="2022-06-22T18:00:54.421" v="1482"/>
            <ac:spMkLst>
              <pc:docMk/>
              <pc:sldMasterMk cId="3693022050" sldId="2147483727"/>
              <pc:sldLayoutMk cId="47192123" sldId="2147483740"/>
              <ac:spMk id="5" creationId="{00000000-0000-0000-0000-000000000000}"/>
            </ac:spMkLst>
          </pc:spChg>
        </pc:sldLayoutChg>
        <pc:sldLayoutChg chg="modSp mod">
          <pc:chgData name="Sneha Ghongade" userId="1c3b0f70b97c3bca" providerId="Windows Live" clId="Web-{C69644D5-FE21-4365-BE78-7B343101CF5A}" dt="2022-06-22T18:01:56.956" v="1487"/>
          <pc:sldLayoutMkLst>
            <pc:docMk/>
            <pc:sldMasterMk cId="3693022050" sldId="2147483727"/>
            <pc:sldLayoutMk cId="1739186175" sldId="2147483741"/>
          </pc:sldLayoutMkLst>
          <pc:spChg chg="mod">
            <ac:chgData name="Sneha Ghongade" userId="1c3b0f70b97c3bca" providerId="Windows Live" clId="Web-{C69644D5-FE21-4365-BE78-7B343101CF5A}" dt="2022-06-22T18:00:54.421" v="1482"/>
            <ac:spMkLst>
              <pc:docMk/>
              <pc:sldMasterMk cId="3693022050" sldId="2147483727"/>
              <pc:sldLayoutMk cId="1739186175" sldId="2147483741"/>
              <ac:spMk id="5" creationId="{00000000-0000-0000-0000-000000000000}"/>
            </ac:spMkLst>
          </pc:spChg>
        </pc:sldLayoutChg>
        <pc:sldLayoutChg chg="modSp mod">
          <pc:chgData name="Sneha Ghongade" userId="1c3b0f70b97c3bca" providerId="Windows Live" clId="Web-{C69644D5-FE21-4365-BE78-7B343101CF5A}" dt="2022-06-22T18:01:56.956" v="1487"/>
          <pc:sldLayoutMkLst>
            <pc:docMk/>
            <pc:sldMasterMk cId="3693022050" sldId="2147483727"/>
            <pc:sldLayoutMk cId="761135464" sldId="2147483742"/>
          </pc:sldLayoutMkLst>
          <pc:spChg chg="mod">
            <ac:chgData name="Sneha Ghongade" userId="1c3b0f70b97c3bca" providerId="Windows Live" clId="Web-{C69644D5-FE21-4365-BE78-7B343101CF5A}" dt="2022-06-22T18:00:54.421" v="1482"/>
            <ac:spMkLst>
              <pc:docMk/>
              <pc:sldMasterMk cId="3693022050" sldId="2147483727"/>
              <pc:sldLayoutMk cId="761135464" sldId="2147483742"/>
              <ac:spMk id="5" creationId="{00000000-0000-0000-0000-000000000000}"/>
            </ac:spMkLst>
          </pc:spChg>
        </pc:sldLayoutChg>
        <pc:sldLayoutChg chg="modSp mod">
          <pc:chgData name="Sneha Ghongade" userId="1c3b0f70b97c3bca" providerId="Windows Live" clId="Web-{C69644D5-FE21-4365-BE78-7B343101CF5A}" dt="2022-06-22T18:01:56.956" v="1487"/>
          <pc:sldLayoutMkLst>
            <pc:docMk/>
            <pc:sldMasterMk cId="3693022050" sldId="2147483727"/>
            <pc:sldLayoutMk cId="1657148386" sldId="2147483743"/>
          </pc:sldLayoutMkLst>
          <pc:spChg chg="mod">
            <ac:chgData name="Sneha Ghongade" userId="1c3b0f70b97c3bca" providerId="Windows Live" clId="Web-{C69644D5-FE21-4365-BE78-7B343101CF5A}" dt="2022-06-22T18:00:54.421" v="1482"/>
            <ac:spMkLst>
              <pc:docMk/>
              <pc:sldMasterMk cId="3693022050" sldId="2147483727"/>
              <pc:sldLayoutMk cId="1657148386" sldId="2147483743"/>
              <ac:spMk id="5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497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9090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88155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3678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9212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8617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3546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4838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4530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3850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64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8968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2891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4277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1481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7328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C57346E-F85C-E44B-65D6-21D756E8DA4E}"/>
              </a:ext>
            </a:extLst>
          </p:cNvPr>
          <p:cNvSpPr txBox="1"/>
          <p:nvPr/>
        </p:nvSpPr>
        <p:spPr>
          <a:xfrm>
            <a:off x="1519826" y="1102290"/>
            <a:ext cx="740914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Georgia Pro Semibold"/>
              </a:rPr>
              <a:t>Case Study On E-commerce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76E965-5D6F-2340-69BE-D3B4042F4C3B}"/>
              </a:ext>
            </a:extLst>
          </p:cNvPr>
          <p:cNvSpPr txBox="1"/>
          <p:nvPr/>
        </p:nvSpPr>
        <p:spPr>
          <a:xfrm>
            <a:off x="4025683" y="237159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eorgia Pro Semibold"/>
              </a:rPr>
              <a:t>Presented By-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3272F4-1D15-0832-CBDB-6E0C6324D800}"/>
              </a:ext>
            </a:extLst>
          </p:cNvPr>
          <p:cNvSpPr txBox="1"/>
          <p:nvPr/>
        </p:nvSpPr>
        <p:spPr>
          <a:xfrm>
            <a:off x="2597921" y="2828534"/>
            <a:ext cx="43770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Georgia Pro Semibold"/>
              </a:rPr>
              <a:t>Miss. </a:t>
            </a:r>
            <a:r>
              <a:rPr lang="en-US" sz="2000" b="1" dirty="0" smtClean="0">
                <a:latin typeface="Georgia Pro Semibold"/>
              </a:rPr>
              <a:t>Sneha </a:t>
            </a:r>
            <a:r>
              <a:rPr lang="en-US" sz="2000" b="1" dirty="0" err="1" smtClean="0">
                <a:latin typeface="Georgia Pro Semibold"/>
              </a:rPr>
              <a:t>Gopichand</a:t>
            </a:r>
            <a:r>
              <a:rPr lang="en-US" sz="2000" b="1" dirty="0">
                <a:latin typeface="Georgia Pro Semibold"/>
              </a:rPr>
              <a:t> </a:t>
            </a:r>
            <a:r>
              <a:rPr lang="en-US" sz="2000" b="1" dirty="0" err="1" smtClean="0">
                <a:latin typeface="Georgia Pro Semibold"/>
              </a:rPr>
              <a:t>Ghongade</a:t>
            </a:r>
            <a:endParaRPr lang="en-US" sz="2000" b="1" dirty="0">
              <a:latin typeface="Georgia Pro Semibold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ADEAEA3-B400-DDFA-1B3D-E795EDF4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803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200" b="1" dirty="0">
                <a:solidFill>
                  <a:schemeClr val="tx1"/>
                </a:solidFill>
              </a:rPr>
              <a:pPr/>
              <a:t>1</a:t>
            </a:fld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F29E6E-1678-D5F1-6634-279D2BC6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809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EBAB2F-1FBC-2F77-CBDE-58D759C1233D}"/>
              </a:ext>
            </a:extLst>
          </p:cNvPr>
          <p:cNvSpPr txBox="1"/>
          <p:nvPr/>
        </p:nvSpPr>
        <p:spPr>
          <a:xfrm>
            <a:off x="1227551" y="538620"/>
            <a:ext cx="6240048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Georgia Pro Semibold"/>
              </a:rPr>
              <a:t>Contents</a:t>
            </a:r>
          </a:p>
          <a:p>
            <a:endParaRPr lang="en-US" sz="2800" b="1" dirty="0">
              <a:latin typeface="Georgia Pro Semibold"/>
            </a:endParaRPr>
          </a:p>
          <a:p>
            <a:endParaRPr lang="en-US" sz="2800" b="1" dirty="0">
              <a:latin typeface="Georgia Pro Semibold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atin typeface="Georgia Pro Semibold"/>
              </a:rPr>
              <a:t>Flow Diagram</a:t>
            </a:r>
          </a:p>
          <a:p>
            <a:pPr marL="514350" indent="-514350">
              <a:buAutoNum type="arabicPeriod"/>
            </a:pPr>
            <a:endParaRPr lang="en-US" sz="2000" b="1" dirty="0">
              <a:latin typeface="Georgia Pro Semibold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atin typeface="Georgia Pro Semibold"/>
              </a:rPr>
              <a:t>Tables</a:t>
            </a:r>
          </a:p>
          <a:p>
            <a:pPr marL="514350" indent="-514350">
              <a:buAutoNum type="arabicPeriod"/>
            </a:pPr>
            <a:endParaRPr lang="en-US" sz="2000" b="1" dirty="0">
              <a:latin typeface="Georgia Pro Semibold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atin typeface="Georgia Pro Semibold"/>
              </a:rPr>
              <a:t>Features</a:t>
            </a:r>
          </a:p>
          <a:p>
            <a:endParaRPr lang="en-US" sz="2000" b="1" dirty="0">
              <a:latin typeface="Georgia Pro Semi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B004C6-687C-5100-89AC-439F9760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b="1" dirty="0">
                <a:solidFill>
                  <a:schemeClr val="tx1"/>
                </a:solidFill>
              </a:rPr>
              <a:pPr/>
              <a:t>2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24C1AB-15AE-52B0-C95C-9BEC0C58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41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2F22D6-8380-E053-B78F-8BFD1ACA5983}"/>
              </a:ext>
            </a:extLst>
          </p:cNvPr>
          <p:cNvSpPr txBox="1"/>
          <p:nvPr/>
        </p:nvSpPr>
        <p:spPr>
          <a:xfrm>
            <a:off x="4113234" y="67262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Georgia Pro Semibold"/>
              </a:rPr>
              <a:t>Flow Diagram</a:t>
            </a:r>
            <a:endParaRPr lang="en-US">
              <a:latin typeface="Georgia Pro Semibold"/>
            </a:endParaRPr>
          </a:p>
        </p:txBody>
      </p:sp>
      <p:pic>
        <p:nvPicPr>
          <p:cNvPr id="4" name="Graphic 4" descr="Database with solid fill">
            <a:extLst>
              <a:ext uri="{FF2B5EF4-FFF2-40B4-BE49-F238E27FC236}">
                <a16:creationId xmlns:a16="http://schemas.microsoft.com/office/drawing/2014/main" xmlns="" id="{5031BC7B-FF51-F1F4-667E-8F67908EB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96614" y="2697924"/>
            <a:ext cx="1304925" cy="1447800"/>
          </a:xfrm>
          <a:prstGeom prst="rect">
            <a:avLst/>
          </a:prstGeom>
        </p:spPr>
      </p:pic>
      <p:pic>
        <p:nvPicPr>
          <p:cNvPr id="5" name="Graphic 5" descr="Internet with solid fill">
            <a:extLst>
              <a:ext uri="{FF2B5EF4-FFF2-40B4-BE49-F238E27FC236}">
                <a16:creationId xmlns:a16="http://schemas.microsoft.com/office/drawing/2014/main" xmlns="" id="{4D8521AC-047E-BE51-4FDD-6C4E59884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5623" y="2569271"/>
            <a:ext cx="1718153" cy="1728591"/>
          </a:xfrm>
          <a:prstGeom prst="rect">
            <a:avLst/>
          </a:prstGeom>
        </p:spPr>
      </p:pic>
      <p:pic>
        <p:nvPicPr>
          <p:cNvPr id="6" name="Graphic 6" descr="Cloud Computing with solid fill">
            <a:extLst>
              <a:ext uri="{FF2B5EF4-FFF2-40B4-BE49-F238E27FC236}">
                <a16:creationId xmlns:a16="http://schemas.microsoft.com/office/drawing/2014/main" xmlns="" id="{059EA326-7D89-6ADF-1683-02D6C89FE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895850" y="2781300"/>
            <a:ext cx="1304925" cy="1200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24A9FD2-381B-2FA4-AB36-92A9C1C69B18}"/>
              </a:ext>
            </a:extLst>
          </p:cNvPr>
          <p:cNvSpPr txBox="1"/>
          <p:nvPr/>
        </p:nvSpPr>
        <p:spPr>
          <a:xfrm>
            <a:off x="876300" y="4057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eorgia Pro Semibold"/>
              </a:rPr>
              <a:t>Front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CE3C53E-CD86-628F-EA64-863C4B4D13B0}"/>
              </a:ext>
            </a:extLst>
          </p:cNvPr>
          <p:cNvSpPr txBox="1"/>
          <p:nvPr/>
        </p:nvSpPr>
        <p:spPr>
          <a:xfrm>
            <a:off x="4895850" y="4057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Georgia Pro Semibold"/>
              </a:rPr>
              <a:t>Backend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7E38B6-57A8-F7F2-1E65-81F7FA5286EC}"/>
              </a:ext>
            </a:extLst>
          </p:cNvPr>
          <p:cNvSpPr txBox="1"/>
          <p:nvPr/>
        </p:nvSpPr>
        <p:spPr>
          <a:xfrm>
            <a:off x="8515350" y="4057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Georgia Pro Semibold"/>
              </a:rPr>
              <a:t>Database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xmlns="" id="{ABB21138-4A71-EFEF-D7E7-4870E0E6C133}"/>
              </a:ext>
            </a:extLst>
          </p:cNvPr>
          <p:cNvSpPr/>
          <p:nvPr/>
        </p:nvSpPr>
        <p:spPr>
          <a:xfrm>
            <a:off x="5120258" y="4378070"/>
            <a:ext cx="485775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orgia Pro Semi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90B314-BDE4-7F50-DF0E-4D25C5781E9B}"/>
              </a:ext>
            </a:extLst>
          </p:cNvPr>
          <p:cNvSpPr txBox="1"/>
          <p:nvPr/>
        </p:nvSpPr>
        <p:spPr>
          <a:xfrm>
            <a:off x="4114800" y="5524500"/>
            <a:ext cx="29813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Georgia Pro Semibold"/>
              </a:rPr>
              <a:t>To provide data connectivity between front end and database</a:t>
            </a:r>
          </a:p>
        </p:txBody>
      </p:sp>
      <p:pic>
        <p:nvPicPr>
          <p:cNvPr id="14" name="Graphic 14" descr="Transfer with solid fill">
            <a:extLst>
              <a:ext uri="{FF2B5EF4-FFF2-40B4-BE49-F238E27FC236}">
                <a16:creationId xmlns:a16="http://schemas.microsoft.com/office/drawing/2014/main" xmlns="" id="{3C147506-BB9A-8787-77B4-3DF4F9D4F0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828925" y="2962275"/>
            <a:ext cx="1714500" cy="914400"/>
          </a:xfrm>
          <a:prstGeom prst="rect">
            <a:avLst/>
          </a:prstGeom>
        </p:spPr>
      </p:pic>
      <p:pic>
        <p:nvPicPr>
          <p:cNvPr id="15" name="Graphic 15" descr="Transfer with solid fill">
            <a:extLst>
              <a:ext uri="{FF2B5EF4-FFF2-40B4-BE49-F238E27FC236}">
                <a16:creationId xmlns:a16="http://schemas.microsoft.com/office/drawing/2014/main" xmlns="" id="{91A159EA-13D7-5AB6-DF6E-687088358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553200" y="2971800"/>
            <a:ext cx="1571625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BF6266D-88CE-0B0F-0844-292B11368164}"/>
              </a:ext>
            </a:extLst>
          </p:cNvPr>
          <p:cNvSpPr txBox="1"/>
          <p:nvPr/>
        </p:nvSpPr>
        <p:spPr>
          <a:xfrm>
            <a:off x="981075" y="1924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E76618"/>
                </a:solidFill>
                <a:latin typeface="Georgia Pro Semibold"/>
              </a:rPr>
              <a:t>Angular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B594040-1D8D-6F5A-89D5-6BE47934F429}"/>
              </a:ext>
            </a:extLst>
          </p:cNvPr>
          <p:cNvSpPr txBox="1"/>
          <p:nvPr/>
        </p:nvSpPr>
        <p:spPr>
          <a:xfrm>
            <a:off x="4724400" y="1924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E76618"/>
                </a:solidFill>
                <a:latin typeface="Georgia Pro Semibold"/>
              </a:rPr>
              <a:t>C# Dot 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58569D9-B9AE-7774-D98D-D74C8FFAB2A9}"/>
              </a:ext>
            </a:extLst>
          </p:cNvPr>
          <p:cNvSpPr txBox="1"/>
          <p:nvPr/>
        </p:nvSpPr>
        <p:spPr>
          <a:xfrm>
            <a:off x="8629650" y="1924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E76618"/>
                </a:solidFill>
                <a:latin typeface="Georgia Pro Semibold"/>
              </a:rPr>
              <a:t>SQL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F14D2D8-D43A-BF9B-C5CA-89A35675CA08}"/>
              </a:ext>
            </a:extLst>
          </p:cNvPr>
          <p:cNvSpPr txBox="1"/>
          <p:nvPr/>
        </p:nvSpPr>
        <p:spPr>
          <a:xfrm>
            <a:off x="6267450" y="2743200"/>
            <a:ext cx="24860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Georgia Pro Semibold"/>
              </a:rPr>
              <a:t>To access data from the database and save back to the database.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C450B33-8701-21C5-C2D4-6A377B647D3A}"/>
              </a:ext>
            </a:extLst>
          </p:cNvPr>
          <p:cNvSpPr txBox="1"/>
          <p:nvPr/>
        </p:nvSpPr>
        <p:spPr>
          <a:xfrm>
            <a:off x="2447925" y="26955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Georgia Pro Semibold"/>
              </a:rPr>
              <a:t>To provide interface for client applications to have access to data.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CA026EE4-8563-3E35-E5AE-16A1C99F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b="1" dirty="0">
                <a:solidFill>
                  <a:schemeClr val="tx1"/>
                </a:solidFill>
                <a:latin typeface="Georgia Pro Semibold"/>
              </a:rPr>
              <a:pPr/>
              <a:t>3</a:t>
            </a:fld>
            <a:endParaRPr lang="en-US" sz="1200" b="1">
              <a:solidFill>
                <a:schemeClr val="tx1"/>
              </a:solidFill>
              <a:latin typeface="Georgia Pro Semibold"/>
            </a:endParaRP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xmlns="" id="{93350232-0317-B4D4-91A8-19A96E8B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Georgia Pro Semibold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483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9810C9-412E-0E9E-0E3C-CFD63EB1CFFF}"/>
              </a:ext>
            </a:extLst>
          </p:cNvPr>
          <p:cNvSpPr txBox="1"/>
          <p:nvPr/>
        </p:nvSpPr>
        <p:spPr>
          <a:xfrm>
            <a:off x="4448175" y="7620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Georgia Pro Semibold"/>
              </a:rPr>
              <a:t>Tables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72993AFB-6460-F7AA-D35B-281D41D1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0081"/>
              </p:ext>
            </p:extLst>
          </p:nvPr>
        </p:nvGraphicFramePr>
        <p:xfrm>
          <a:off x="1047750" y="1543050"/>
          <a:ext cx="816864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49">
                  <a:extLst>
                    <a:ext uri="{9D8B030D-6E8A-4147-A177-3AD203B41FA5}">
                      <a16:colId xmlns:a16="http://schemas.microsoft.com/office/drawing/2014/main" xmlns="" val="2623617872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xmlns="" val="42029846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xmlns="" val="3253766875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xmlns="" val="2504937903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xmlns="" val="2386208330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xmlns="" val="2842015547"/>
                    </a:ext>
                  </a:extLst>
                </a:gridCol>
                <a:gridCol w="1166949">
                  <a:extLst>
                    <a:ext uri="{9D8B030D-6E8A-4147-A177-3AD203B41FA5}">
                      <a16:colId xmlns:a16="http://schemas.microsoft.com/office/drawing/2014/main" xmlns="" val="1964633388"/>
                    </a:ext>
                  </a:extLst>
                </a:gridCol>
              </a:tblGrid>
              <a:tr h="179002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Georgia Pro Semibold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Georgia Pro Semibold"/>
                        </a:rPr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Georgia Pro Semibold"/>
                        </a:rPr>
                        <a:t>USerLastName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Georgia Pro Semi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>
                          <a:latin typeface="Georgia Pro Semibold"/>
                        </a:rPr>
                        <a:t>Email-Id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Georgia Pro Semibold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Georgia Pro Semibold"/>
                        </a:rPr>
                        <a:t>IsAdmin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924255"/>
                  </a:ext>
                </a:extLst>
              </a:tr>
              <a:tr h="252230"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7224560"/>
                  </a:ext>
                </a:extLst>
              </a:tr>
              <a:tr h="252230"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42233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295466-8783-30AF-4C07-498F95EB5C95}"/>
              </a:ext>
            </a:extLst>
          </p:cNvPr>
          <p:cNvSpPr txBox="1"/>
          <p:nvPr/>
        </p:nvSpPr>
        <p:spPr>
          <a:xfrm>
            <a:off x="923925" y="1162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Georgia Pro Semibold"/>
              </a:rPr>
              <a:t>User Details Table</a:t>
            </a:r>
            <a:endParaRPr lang="en-US">
              <a:latin typeface="Georgia Pro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8C5D13-EE21-A9FA-7533-D4AF500F56DC}"/>
              </a:ext>
            </a:extLst>
          </p:cNvPr>
          <p:cNvSpPr txBox="1"/>
          <p:nvPr/>
        </p:nvSpPr>
        <p:spPr>
          <a:xfrm>
            <a:off x="962025" y="3057525"/>
            <a:ext cx="2876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eorgia Pro Semibold"/>
              </a:rPr>
              <a:t>2.Product Details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33306FAA-3052-31AE-A99C-873C0CFF9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53220"/>
              </p:ext>
            </p:extLst>
          </p:nvPr>
        </p:nvGraphicFramePr>
        <p:xfrm>
          <a:off x="1116330" y="3494151"/>
          <a:ext cx="7351776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xmlns="" val="2882268134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13450721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274189394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75298807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2555060354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698465138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101907056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439993469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xmlns="" val="355172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Georgia Pro Semibold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Georgia Pro Semibold"/>
                        </a:rPr>
                        <a:t>ProductName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Georgia Pro Semibold"/>
                        </a:rPr>
                        <a:t>ProductDesc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 err="1">
                          <a:latin typeface="Georgia Pro Semibold"/>
                        </a:rPr>
                        <a:t>CatId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Georgia Pro Semibold"/>
                        </a:rPr>
                        <a:t>ProductImage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Georgia Pro Semibold"/>
                        </a:rPr>
                        <a:t>ProductMrp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Georgia Pro Semibold"/>
                        </a:rPr>
                        <a:t>ProductDiscount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Georgia Pro Semibold"/>
                        </a:rPr>
                        <a:t>ProductFinal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Georgia Pro Semibold"/>
                        </a:rPr>
                        <a:t>ProductQuantity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370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928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30212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6FBD6E7-6E75-5CA1-A637-8E7E230F1C39}"/>
              </a:ext>
            </a:extLst>
          </p:cNvPr>
          <p:cNvSpPr txBox="1"/>
          <p:nvPr/>
        </p:nvSpPr>
        <p:spPr>
          <a:xfrm>
            <a:off x="1047750" y="4991100"/>
            <a:ext cx="3105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eorgia Pro Semibold"/>
              </a:rPr>
              <a:t>3.Product Category Table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73D1A1F5-4CD1-2568-7422-F4CEECB04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66572"/>
              </p:ext>
            </p:extLst>
          </p:nvPr>
        </p:nvGraphicFramePr>
        <p:xfrm>
          <a:off x="1085850" y="5524500"/>
          <a:ext cx="4084320" cy="1160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xmlns="" val="4251941633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xmlns="" val="3140041623"/>
                    </a:ext>
                  </a:extLst>
                </a:gridCol>
              </a:tblGrid>
              <a:tr h="38688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Georgia Pro Semibold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Georgia Pro Semibold"/>
                        </a:rPr>
                        <a:t>CategoryName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261224"/>
                  </a:ext>
                </a:extLst>
              </a:tr>
              <a:tr h="386888"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2515418"/>
                  </a:ext>
                </a:extLst>
              </a:tr>
              <a:tr h="386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latin typeface="Georgia Pro Semi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2327512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4C63F69-613D-C64E-A2DB-F354C1F5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b="1" dirty="0">
                <a:solidFill>
                  <a:schemeClr val="tx1"/>
                </a:solidFill>
              </a:rPr>
              <a:pPr/>
              <a:t>4</a:t>
            </a:fld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564F1BD3-FA54-AB80-7F66-9C89F817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11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54CD7B-AF90-572E-FAB1-CDE83AD7AAF4}"/>
              </a:ext>
            </a:extLst>
          </p:cNvPr>
          <p:cNvSpPr txBox="1"/>
          <p:nvPr/>
        </p:nvSpPr>
        <p:spPr>
          <a:xfrm>
            <a:off x="3762375" y="60007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Georgia Pro Semibold"/>
              </a:rPr>
              <a:t>Features</a:t>
            </a:r>
            <a:endParaRPr lang="en-US">
              <a:latin typeface="Georgia Pro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DF4E1DD-0196-C83E-4E7A-9A26693469DE}"/>
              </a:ext>
            </a:extLst>
          </p:cNvPr>
          <p:cNvSpPr txBox="1"/>
          <p:nvPr/>
        </p:nvSpPr>
        <p:spPr>
          <a:xfrm>
            <a:off x="1200150" y="1304925"/>
            <a:ext cx="8963025" cy="486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Georgia Pro Semibold"/>
              </a:rPr>
              <a:t>In my project I used angular as a front end or client .I used C# as a programming language and .NET as a backend server.</a:t>
            </a:r>
          </a:p>
          <a:p>
            <a:pPr marL="342900" indent="-342900">
              <a:buAutoNum type="arabicPeriod"/>
            </a:pPr>
            <a:endParaRPr lang="en-US" sz="1400" dirty="0">
              <a:latin typeface="Georgia Pro Semibold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Georgia Pro Semibold"/>
              </a:rPr>
              <a:t>Also I used Microsoft </a:t>
            </a:r>
            <a:r>
              <a:rPr lang="en-US" sz="1400" dirty="0" err="1">
                <a:latin typeface="Georgia Pro Semibold"/>
              </a:rPr>
              <a:t>SQl</a:t>
            </a:r>
            <a:r>
              <a:rPr lang="en-US" sz="1400" dirty="0">
                <a:latin typeface="Georgia Pro Semibold"/>
              </a:rPr>
              <a:t> Server Management Studio  as database.</a:t>
            </a:r>
          </a:p>
          <a:p>
            <a:pPr marL="342900" indent="-342900">
              <a:buAutoNum type="arabicPeriod"/>
            </a:pPr>
            <a:endParaRPr lang="en-US" sz="1400" dirty="0">
              <a:latin typeface="Georgia Pro Semibold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Georgia Pro Semibold"/>
              </a:rPr>
              <a:t>Web Api is an intermediate between frontend side and database</a:t>
            </a:r>
          </a:p>
          <a:p>
            <a:pPr marL="342900" indent="-342900">
              <a:buAutoNum type="arabicPeriod"/>
            </a:pPr>
            <a:endParaRPr lang="en-US" sz="1400" dirty="0">
              <a:latin typeface="Georgia Pro Semibold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Georgia Pro Semibold"/>
              </a:rPr>
              <a:t>I Used Different </a:t>
            </a:r>
            <a:r>
              <a:rPr lang="en-US" sz="1400" dirty="0" err="1">
                <a:latin typeface="Georgia Pro Semibold"/>
              </a:rPr>
              <a:t>Nuget</a:t>
            </a:r>
            <a:r>
              <a:rPr lang="en-US" sz="1400" dirty="0">
                <a:latin typeface="Georgia Pro Semibold"/>
              </a:rPr>
              <a:t> Packages .</a:t>
            </a:r>
          </a:p>
          <a:p>
            <a:pPr marL="342900" indent="-342900">
              <a:buAutoNum type="arabicPeriod"/>
            </a:pPr>
            <a:endParaRPr lang="en-US" sz="1400" dirty="0">
              <a:latin typeface="Georgia Pro Semibold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Georgia Pro Semibold"/>
              </a:rPr>
              <a:t>For authentication I used JWT.JSON web tokens are used a good way of securely transmitting information between two parties.</a:t>
            </a:r>
          </a:p>
          <a:p>
            <a:pPr marL="342900" indent="-342900">
              <a:buAutoNum type="arabicPeriod"/>
            </a:pPr>
            <a:endParaRPr lang="en-US" sz="1400" dirty="0">
              <a:latin typeface="Georgia Pro Semibold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Georgia Pro Semibold"/>
              </a:rPr>
              <a:t>User can </a:t>
            </a:r>
            <a:r>
              <a:rPr lang="en-US" sz="1400" dirty="0" err="1" smtClean="0">
                <a:latin typeface="Georgia Pro Semibold"/>
              </a:rPr>
              <a:t>br</a:t>
            </a:r>
            <a:r>
              <a:rPr lang="en-US" sz="1400" dirty="0" smtClean="0">
                <a:latin typeface="Georgia Pro Semibold"/>
              </a:rPr>
              <a:t> register </a:t>
            </a:r>
            <a:r>
              <a:rPr lang="en-US" sz="1400" dirty="0" err="1" smtClean="0">
                <a:latin typeface="Georgia Pro Semibold"/>
              </a:rPr>
              <a:t>ang</a:t>
            </a:r>
            <a:r>
              <a:rPr lang="en-US" sz="1400" dirty="0" smtClean="0">
                <a:latin typeface="Georgia Pro Semibold"/>
              </a:rPr>
              <a:t> log in on the website.</a:t>
            </a:r>
          </a:p>
          <a:p>
            <a:pPr marL="342900" indent="-342900">
              <a:buAutoNum type="arabicPeriod"/>
            </a:pPr>
            <a:endParaRPr lang="en-US" sz="1400" dirty="0" smtClean="0">
              <a:latin typeface="Georgia Pro Semibold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Georgia Pro Semibold"/>
              </a:rPr>
              <a:t>User can see products in the ‘My Account’ after login.</a:t>
            </a:r>
          </a:p>
          <a:p>
            <a:pPr marL="342900" indent="-342900">
              <a:buAutoNum type="arabicPeriod"/>
            </a:pPr>
            <a:endParaRPr lang="en-US" sz="1400" dirty="0" smtClean="0">
              <a:latin typeface="Georgia Pro Semibold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Georgia Pro Semibold"/>
              </a:rPr>
              <a:t>User can also add products to the cart.</a:t>
            </a:r>
            <a:endParaRPr lang="en-US" sz="1400" dirty="0">
              <a:latin typeface="Georgia Pro Semibold"/>
            </a:endParaRPr>
          </a:p>
          <a:p>
            <a:pPr marL="342900" indent="-342900">
              <a:buAutoNum type="arabicPeriod"/>
            </a:pPr>
            <a:endParaRPr lang="en-US" dirty="0">
              <a:latin typeface="Georgia Pro Semibold"/>
            </a:endParaRPr>
          </a:p>
          <a:p>
            <a:pPr marL="342900" indent="-342900">
              <a:buAutoNum type="arabicPeriod"/>
            </a:pPr>
            <a:endParaRPr lang="en-US" dirty="0">
              <a:latin typeface="Georgia Pro Semibold"/>
            </a:endParaRPr>
          </a:p>
          <a:p>
            <a:pPr marL="342900" indent="-342900">
              <a:buAutoNum type="arabicPeriod"/>
            </a:pPr>
            <a:endParaRPr lang="en-US" dirty="0">
              <a:latin typeface="Georgia Pro Semibold"/>
            </a:endParaRPr>
          </a:p>
          <a:p>
            <a:endParaRPr lang="en-US" dirty="0">
              <a:latin typeface="Georgia Pro Semibol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0F7EC2-7456-858C-F71C-B5BDE7BE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b="1" dirty="0">
                <a:solidFill>
                  <a:schemeClr val="tx1"/>
                </a:solidFill>
                <a:latin typeface="Georgia Pro Semibold"/>
              </a:rPr>
              <a:pPr/>
              <a:t>5</a:t>
            </a:fld>
            <a:endParaRPr lang="en-US" sz="1200" b="1">
              <a:solidFill>
                <a:schemeClr val="tx1"/>
              </a:solidFill>
              <a:latin typeface="Georgia Pro Semibold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73F549-C191-2B44-07E5-26812C8A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Georgia Pro Semibold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99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27D25A-B9A8-15D2-FF9A-0671E7E101AE}"/>
              </a:ext>
            </a:extLst>
          </p:cNvPr>
          <p:cNvSpPr txBox="1"/>
          <p:nvPr/>
        </p:nvSpPr>
        <p:spPr>
          <a:xfrm>
            <a:off x="4543425" y="305752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Georgia Pro Semibold"/>
              </a:rPr>
              <a:t>Thank You!!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CC96CD-1171-36F9-CF82-F1B5006F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b="1" dirty="0">
                <a:solidFill>
                  <a:schemeClr val="tx1"/>
                </a:solidFill>
              </a:rPr>
              <a:pPr/>
              <a:t>6</a:t>
            </a:fld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A98A02-409E-9206-6A4B-5C6CDAF7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01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129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Georgia Pro Semibold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</dc:creator>
  <cp:lastModifiedBy>Sneha</cp:lastModifiedBy>
  <cp:revision>503</cp:revision>
  <dcterms:created xsi:type="dcterms:W3CDTF">2022-06-22T14:24:37Z</dcterms:created>
  <dcterms:modified xsi:type="dcterms:W3CDTF">2022-06-27T06:34:59Z</dcterms:modified>
</cp:coreProperties>
</file>