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72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EA6-A0B7-40A0-AF50-172CAF2EABF8}"/>
              </a:ext>
            </a:extLst>
          </p:cNvPr>
          <p:cNvSpPr>
            <a:spLocks noGrp="1"/>
          </p:cNvSpPr>
          <p:nvPr>
            <p:ph type="ctrTitle"/>
          </p:nvPr>
        </p:nvSpPr>
        <p:spPr>
          <a:xfrm>
            <a:off x="684212" y="685798"/>
            <a:ext cx="8001000" cy="4525349"/>
          </a:xfrm>
        </p:spPr>
        <p:txBody>
          <a:bodyPr>
            <a:normAutofit fontScale="90000"/>
          </a:bodyPr>
          <a:lstStyle/>
          <a:p>
            <a:br>
              <a:rPr lang="en-US" dirty="0"/>
            </a:br>
            <a:br>
              <a:rPr lang="en-US" dirty="0"/>
            </a:br>
            <a:br>
              <a:rPr lang="en-US" dirty="0"/>
            </a:br>
            <a:br>
              <a:rPr lang="en-US" dirty="0"/>
            </a:br>
            <a:br>
              <a:rPr lang="en-US" dirty="0"/>
            </a:br>
            <a:r>
              <a:rPr lang="en-US" dirty="0"/>
              <a:t>WEB technology Project</a:t>
            </a:r>
            <a:br>
              <a:rPr lang="en-US" dirty="0"/>
            </a:br>
            <a:br>
              <a:rPr lang="en-US" dirty="0"/>
            </a:br>
            <a:r>
              <a:rPr lang="en-US" dirty="0"/>
              <a:t>Title: </a:t>
            </a:r>
            <a:r>
              <a:rPr lang="en-US" dirty="0" err="1"/>
              <a:t>QuickCollab</a:t>
            </a:r>
            <a:r>
              <a:rPr lang="en-US" dirty="0"/>
              <a:t>: A student faculty collaboration portal</a:t>
            </a:r>
            <a:br>
              <a:rPr lang="en-US" dirty="0"/>
            </a:br>
            <a:br>
              <a:rPr lang="en-US" dirty="0"/>
            </a:br>
            <a:endParaRPr lang="en-IN" dirty="0"/>
          </a:p>
        </p:txBody>
      </p:sp>
      <p:sp>
        <p:nvSpPr>
          <p:cNvPr id="3" name="Subtitle 2">
            <a:extLst>
              <a:ext uri="{FF2B5EF4-FFF2-40B4-BE49-F238E27FC236}">
                <a16:creationId xmlns:a16="http://schemas.microsoft.com/office/drawing/2014/main" id="{A79120AC-B01B-4DD4-BBA3-81155853252B}"/>
              </a:ext>
            </a:extLst>
          </p:cNvPr>
          <p:cNvSpPr>
            <a:spLocks noGrp="1"/>
          </p:cNvSpPr>
          <p:nvPr>
            <p:ph type="subTitle" idx="1"/>
          </p:nvPr>
        </p:nvSpPr>
        <p:spPr>
          <a:xfrm>
            <a:off x="684212" y="4376057"/>
            <a:ext cx="6400800" cy="1415143"/>
          </a:xfrm>
        </p:spPr>
        <p:txBody>
          <a:bodyPr>
            <a:normAutofit/>
          </a:bodyPr>
          <a:lstStyle/>
          <a:p>
            <a:r>
              <a:rPr lang="en-US" dirty="0"/>
              <a:t>Done By:</a:t>
            </a:r>
          </a:p>
          <a:p>
            <a:r>
              <a:rPr lang="en-US" dirty="0"/>
              <a:t>Vibha Kurpad (PES1201800158)</a:t>
            </a:r>
          </a:p>
          <a:p>
            <a:r>
              <a:rPr lang="en-US" dirty="0"/>
              <a:t>Sneha Jayaraman: (PES1201802825)</a:t>
            </a:r>
            <a:endParaRPr lang="en-IN" dirty="0"/>
          </a:p>
        </p:txBody>
      </p:sp>
    </p:spTree>
    <p:extLst>
      <p:ext uri="{BB962C8B-B14F-4D97-AF65-F5344CB8AC3E}">
        <p14:creationId xmlns:p14="http://schemas.microsoft.com/office/powerpoint/2010/main" val="47042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4318-42CA-410E-A9A4-5B05746487F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B6C35B7-41A8-4A4E-A0F5-96A14A18748A}"/>
              </a:ext>
            </a:extLst>
          </p:cNvPr>
          <p:cNvSpPr>
            <a:spLocks noGrp="1"/>
          </p:cNvSpPr>
          <p:nvPr>
            <p:ph idx="1"/>
          </p:nvPr>
        </p:nvSpPr>
        <p:spPr/>
        <p:txBody>
          <a:bodyPr>
            <a:normAutofit/>
          </a:bodyPr>
          <a:lstStyle/>
          <a:p>
            <a:r>
              <a:rPr lang="en-US" dirty="0"/>
              <a:t>Learning should always be a partnership between dedicated teachers and motivated students.</a:t>
            </a:r>
          </a:p>
          <a:p>
            <a:r>
              <a:rPr lang="en-US" dirty="0"/>
              <a:t>Students can gain a lot of technical knowledge from working under the guidance of an experienced professor.</a:t>
            </a:r>
          </a:p>
          <a:p>
            <a:r>
              <a:rPr lang="en-US" dirty="0"/>
              <a:t>However , finding the right professor having expertise in the domain of your interest often becomes a task in its own. </a:t>
            </a:r>
          </a:p>
          <a:p>
            <a:r>
              <a:rPr lang="en-US" dirty="0"/>
              <a:t>Likewise, professors may also need research interns/assistants to complete and publish research papers.</a:t>
            </a:r>
            <a:endParaRPr lang="en-IN" dirty="0"/>
          </a:p>
        </p:txBody>
      </p:sp>
    </p:spTree>
    <p:extLst>
      <p:ext uri="{BB962C8B-B14F-4D97-AF65-F5344CB8AC3E}">
        <p14:creationId xmlns:p14="http://schemas.microsoft.com/office/powerpoint/2010/main" val="245870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88B-4C43-4AF0-BB07-A8274AF5961E}"/>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08815876-744E-4507-9F06-90D38A7ED5E9}"/>
              </a:ext>
            </a:extLst>
          </p:cNvPr>
          <p:cNvSpPr>
            <a:spLocks noGrp="1"/>
          </p:cNvSpPr>
          <p:nvPr>
            <p:ph idx="1"/>
          </p:nvPr>
        </p:nvSpPr>
        <p:spPr/>
        <p:txBody>
          <a:bodyPr>
            <a:normAutofit fontScale="92500"/>
          </a:bodyPr>
          <a:lstStyle/>
          <a:p>
            <a:r>
              <a:rPr lang="en-US" dirty="0"/>
              <a:t>University students need ongoing opportunities to collaborate with professors as well as other interested students for professional development in an era of rapid and continuous change. However, limited resources and lack of a platform/portal to facilitate such an interaction limits collaboration.</a:t>
            </a:r>
          </a:p>
          <a:p>
            <a:r>
              <a:rPr lang="en-US" dirty="0"/>
              <a:t>Our project aims to provide a common platform for students and professors to interact and collaborate for projects and research work that suit their area of interest.</a:t>
            </a:r>
          </a:p>
          <a:p>
            <a:r>
              <a:rPr lang="en-US" dirty="0"/>
              <a:t>This makes it easier and more convenient to approach the right people with appropriate domain specific knowledge. Thus ,this project will benefit our college students and professors as well.</a:t>
            </a:r>
            <a:endParaRPr lang="en-IN" dirty="0"/>
          </a:p>
        </p:txBody>
      </p:sp>
    </p:spTree>
    <p:extLst>
      <p:ext uri="{BB962C8B-B14F-4D97-AF65-F5344CB8AC3E}">
        <p14:creationId xmlns:p14="http://schemas.microsoft.com/office/powerpoint/2010/main" val="121224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4701-CAB2-4054-AD2D-A2DA69D74690}"/>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3B5B0A7E-B633-4150-891D-66403031B4E4}"/>
              </a:ext>
            </a:extLst>
          </p:cNvPr>
          <p:cNvSpPr>
            <a:spLocks noGrp="1"/>
          </p:cNvSpPr>
          <p:nvPr>
            <p:ph idx="1"/>
          </p:nvPr>
        </p:nvSpPr>
        <p:spPr/>
        <p:txBody>
          <a:bodyPr/>
          <a:lstStyle/>
          <a:p>
            <a:pPr marL="0" indent="0" algn="ctr">
              <a:buNone/>
            </a:pPr>
            <a:r>
              <a:rPr lang="en-US" i="1" dirty="0"/>
              <a:t>Our website facilitating this interaction provides two different activity modes to be used by teachers and students. Firstly ,both teachers as well as students using this portal for the first time have to register their details following which they can sign in as a student or professor subsequently.</a:t>
            </a:r>
            <a:endParaRPr lang="en-IN" i="1" dirty="0"/>
          </a:p>
        </p:txBody>
      </p:sp>
    </p:spTree>
    <p:extLst>
      <p:ext uri="{BB962C8B-B14F-4D97-AF65-F5344CB8AC3E}">
        <p14:creationId xmlns:p14="http://schemas.microsoft.com/office/powerpoint/2010/main" val="266410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8690-782D-4BD2-B490-328901FDA19E}"/>
              </a:ext>
            </a:extLst>
          </p:cNvPr>
          <p:cNvSpPr>
            <a:spLocks noGrp="1"/>
          </p:cNvSpPr>
          <p:nvPr>
            <p:ph type="title"/>
          </p:nvPr>
        </p:nvSpPr>
        <p:spPr/>
        <p:txBody>
          <a:bodyPr/>
          <a:lstStyle/>
          <a:p>
            <a:r>
              <a:rPr lang="en-US" dirty="0"/>
              <a:t>Student activity</a:t>
            </a:r>
            <a:endParaRPr lang="en-IN" dirty="0"/>
          </a:p>
        </p:txBody>
      </p:sp>
      <p:sp>
        <p:nvSpPr>
          <p:cNvPr id="3" name="Content Placeholder 2">
            <a:extLst>
              <a:ext uri="{FF2B5EF4-FFF2-40B4-BE49-F238E27FC236}">
                <a16:creationId xmlns:a16="http://schemas.microsoft.com/office/drawing/2014/main" id="{605C49FE-5571-487B-8CA7-42FC1D58D06E}"/>
              </a:ext>
            </a:extLst>
          </p:cNvPr>
          <p:cNvSpPr>
            <a:spLocks noGrp="1"/>
          </p:cNvSpPr>
          <p:nvPr>
            <p:ph idx="1"/>
          </p:nvPr>
        </p:nvSpPr>
        <p:spPr/>
        <p:txBody>
          <a:bodyPr/>
          <a:lstStyle/>
          <a:p>
            <a:r>
              <a:rPr lang="en-US" dirty="0"/>
              <a:t>Once the student logs in, the entrance page will consist of a table of upcoming events such as hackathons, different club activities etc.</a:t>
            </a:r>
          </a:p>
          <a:p>
            <a:r>
              <a:rPr lang="en-US" dirty="0"/>
              <a:t> Apart from that the page will consist of three system panels –“Request for student collaboration” ,”Request for Faculty Collaboration” and ”Display collaboration Requests”.</a:t>
            </a:r>
            <a:endParaRPr lang="en-IN" dirty="0"/>
          </a:p>
        </p:txBody>
      </p:sp>
    </p:spTree>
    <p:extLst>
      <p:ext uri="{BB962C8B-B14F-4D97-AF65-F5344CB8AC3E}">
        <p14:creationId xmlns:p14="http://schemas.microsoft.com/office/powerpoint/2010/main" val="273171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6886-06B6-4C71-B759-AADB000A6CBD}"/>
              </a:ext>
            </a:extLst>
          </p:cNvPr>
          <p:cNvSpPr>
            <a:spLocks noGrp="1"/>
          </p:cNvSpPr>
          <p:nvPr>
            <p:ph type="title"/>
          </p:nvPr>
        </p:nvSpPr>
        <p:spPr/>
        <p:txBody>
          <a:bodyPr/>
          <a:lstStyle/>
          <a:p>
            <a:r>
              <a:rPr lang="en-US" dirty="0"/>
              <a:t>Student faculty collaboration</a:t>
            </a:r>
            <a:endParaRPr lang="en-IN" dirty="0"/>
          </a:p>
        </p:txBody>
      </p:sp>
      <p:sp>
        <p:nvSpPr>
          <p:cNvPr id="3" name="Content Placeholder 2">
            <a:extLst>
              <a:ext uri="{FF2B5EF4-FFF2-40B4-BE49-F238E27FC236}">
                <a16:creationId xmlns:a16="http://schemas.microsoft.com/office/drawing/2014/main" id="{461B2576-5D57-4BAB-8DF6-7D31AC91D6E6}"/>
              </a:ext>
            </a:extLst>
          </p:cNvPr>
          <p:cNvSpPr>
            <a:spLocks noGrp="1"/>
          </p:cNvSpPr>
          <p:nvPr>
            <p:ph idx="1"/>
          </p:nvPr>
        </p:nvSpPr>
        <p:spPr/>
        <p:txBody>
          <a:bodyPr>
            <a:normAutofit/>
          </a:bodyPr>
          <a:lstStyle/>
          <a:p>
            <a:r>
              <a:rPr lang="en-US" dirty="0"/>
              <a:t>When a student requests for faculty collaboration a new web page containing the names of all registered faculties will be displayed in alphabetical order. The student can then click on the faculty name to view other details such as email ID ,Phone number, Areas of expertise and Areas of Research interests.</a:t>
            </a:r>
          </a:p>
          <a:p>
            <a:r>
              <a:rPr lang="en-US" dirty="0"/>
              <a:t>Once a student decides on the most appropriate professor for the domain of interest, he/she can then send a collaboration request . On submitting, the requests get added to our database and a pop up is displayed on the screen for confirmation.</a:t>
            </a:r>
            <a:endParaRPr lang="en-IN" dirty="0"/>
          </a:p>
        </p:txBody>
      </p:sp>
    </p:spTree>
    <p:extLst>
      <p:ext uri="{BB962C8B-B14F-4D97-AF65-F5344CB8AC3E}">
        <p14:creationId xmlns:p14="http://schemas.microsoft.com/office/powerpoint/2010/main" val="219669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534D-6D0B-4722-BA8B-DB9A3193712F}"/>
              </a:ext>
            </a:extLst>
          </p:cNvPr>
          <p:cNvSpPr>
            <a:spLocks noGrp="1"/>
          </p:cNvSpPr>
          <p:nvPr>
            <p:ph type="title"/>
          </p:nvPr>
        </p:nvSpPr>
        <p:spPr/>
        <p:txBody>
          <a:bodyPr/>
          <a:lstStyle/>
          <a:p>
            <a:r>
              <a:rPr lang="en-US" dirty="0"/>
              <a:t>Student-Student Collaboration</a:t>
            </a:r>
            <a:endParaRPr lang="en-IN" dirty="0"/>
          </a:p>
        </p:txBody>
      </p:sp>
      <p:sp>
        <p:nvSpPr>
          <p:cNvPr id="3" name="Content Placeholder 2">
            <a:extLst>
              <a:ext uri="{FF2B5EF4-FFF2-40B4-BE49-F238E27FC236}">
                <a16:creationId xmlns:a16="http://schemas.microsoft.com/office/drawing/2014/main" id="{15F9E4E0-4C97-4528-AA22-B62C312A89B4}"/>
              </a:ext>
            </a:extLst>
          </p:cNvPr>
          <p:cNvSpPr>
            <a:spLocks noGrp="1"/>
          </p:cNvSpPr>
          <p:nvPr>
            <p:ph idx="1"/>
          </p:nvPr>
        </p:nvSpPr>
        <p:spPr/>
        <p:txBody>
          <a:bodyPr>
            <a:normAutofit/>
          </a:bodyPr>
          <a:lstStyle/>
          <a:p>
            <a:r>
              <a:rPr lang="en-US" dirty="0"/>
              <a:t>If a student is looking for other interested students with the same area of interest then he/she can request for student collaboration which will then redirect it to another web page with data fields like areas of interest, year of study and CGPA requirement.</a:t>
            </a:r>
          </a:p>
          <a:p>
            <a:r>
              <a:rPr lang="en-US" dirty="0"/>
              <a:t>Display collaboration requests will direct us to a new web page with a list of incoming requests. The requests are displayed only if the user’s interests match the requestee’s interests and if the user meets the CGPA requirement.</a:t>
            </a:r>
          </a:p>
        </p:txBody>
      </p:sp>
    </p:spTree>
    <p:extLst>
      <p:ext uri="{BB962C8B-B14F-4D97-AF65-F5344CB8AC3E}">
        <p14:creationId xmlns:p14="http://schemas.microsoft.com/office/powerpoint/2010/main" val="67742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A2C7-5D6D-4033-88DC-75BDF7A5C34E}"/>
              </a:ext>
            </a:extLst>
          </p:cNvPr>
          <p:cNvSpPr>
            <a:spLocks noGrp="1"/>
          </p:cNvSpPr>
          <p:nvPr>
            <p:ph type="title"/>
          </p:nvPr>
        </p:nvSpPr>
        <p:spPr/>
        <p:txBody>
          <a:bodyPr/>
          <a:lstStyle/>
          <a:p>
            <a:r>
              <a:rPr lang="en-US" dirty="0"/>
              <a:t>Faculty activity</a:t>
            </a:r>
            <a:endParaRPr lang="en-IN" dirty="0"/>
          </a:p>
        </p:txBody>
      </p:sp>
      <p:sp>
        <p:nvSpPr>
          <p:cNvPr id="3" name="Content Placeholder 2">
            <a:extLst>
              <a:ext uri="{FF2B5EF4-FFF2-40B4-BE49-F238E27FC236}">
                <a16:creationId xmlns:a16="http://schemas.microsoft.com/office/drawing/2014/main" id="{FE81B304-FA5B-4635-9F2D-556FF26B3295}"/>
              </a:ext>
            </a:extLst>
          </p:cNvPr>
          <p:cNvSpPr>
            <a:spLocks noGrp="1"/>
          </p:cNvSpPr>
          <p:nvPr>
            <p:ph idx="1"/>
          </p:nvPr>
        </p:nvSpPr>
        <p:spPr/>
        <p:txBody>
          <a:bodyPr>
            <a:normAutofit fontScale="92500"/>
          </a:bodyPr>
          <a:lstStyle/>
          <a:p>
            <a:r>
              <a:rPr lang="en-US" dirty="0"/>
              <a:t>Faculty can also perform many different activities by using the provided tools.</a:t>
            </a:r>
          </a:p>
          <a:p>
            <a:r>
              <a:rPr lang="en-US" dirty="0"/>
              <a:t>For faculty the web page will consist of two system panels-“Request for research assistants” and “Display collaboration requests”.</a:t>
            </a:r>
          </a:p>
          <a:p>
            <a:r>
              <a:rPr lang="en-US" dirty="0"/>
              <a:t>On choosing the “Request for research assistants” panel, a new web page with data fields such as Area of research interest ,Student level required(1st year and so on ),CGPA requirements are displayed. Such collaboration requests are also added to our database.</a:t>
            </a:r>
          </a:p>
          <a:p>
            <a:r>
              <a:rPr lang="en-US" dirty="0"/>
              <a:t>Display collaboration requests will redirect us to a new web page with details on the incoming requests.</a:t>
            </a:r>
            <a:endParaRPr lang="en-IN" dirty="0"/>
          </a:p>
        </p:txBody>
      </p:sp>
    </p:spTree>
    <p:extLst>
      <p:ext uri="{BB962C8B-B14F-4D97-AF65-F5344CB8AC3E}">
        <p14:creationId xmlns:p14="http://schemas.microsoft.com/office/powerpoint/2010/main" val="174585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85E44C-C014-4F54-BDBB-0D77BD5FD3E1}"/>
              </a:ext>
            </a:extLst>
          </p:cNvPr>
          <p:cNvSpPr txBox="1"/>
          <p:nvPr/>
        </p:nvSpPr>
        <p:spPr>
          <a:xfrm>
            <a:off x="3069771" y="2369976"/>
            <a:ext cx="5463074" cy="646331"/>
          </a:xfrm>
          <a:prstGeom prst="rect">
            <a:avLst/>
          </a:prstGeom>
          <a:noFill/>
        </p:spPr>
        <p:txBody>
          <a:bodyPr wrap="square" rtlCol="0">
            <a:spAutoFit/>
          </a:bodyPr>
          <a:lstStyle/>
          <a:p>
            <a:pPr algn="ctr"/>
            <a:r>
              <a:rPr lang="en-US" sz="3600" dirty="0">
                <a:latin typeface="Century Gothic (Headings)"/>
              </a:rPr>
              <a:t>Thank You</a:t>
            </a:r>
            <a:endParaRPr lang="en-IN" sz="3600" dirty="0">
              <a:latin typeface="Century Gothic (Headings)"/>
            </a:endParaRPr>
          </a:p>
        </p:txBody>
      </p:sp>
    </p:spTree>
    <p:extLst>
      <p:ext uri="{BB962C8B-B14F-4D97-AF65-F5344CB8AC3E}">
        <p14:creationId xmlns:p14="http://schemas.microsoft.com/office/powerpoint/2010/main" val="21937441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TotalTime>
  <Words>626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Century Gothic (Headings)</vt:lpstr>
      <vt:lpstr>Wingdings 3</vt:lpstr>
      <vt:lpstr>Slice</vt:lpstr>
      <vt:lpstr>     WEB technology Project  Title: QuickCollab: A student faculty collaboration portal  </vt:lpstr>
      <vt:lpstr>Introduction</vt:lpstr>
      <vt:lpstr>motivation</vt:lpstr>
      <vt:lpstr>Approach</vt:lpstr>
      <vt:lpstr>Student activity</vt:lpstr>
      <vt:lpstr>Student faculty collaboration</vt:lpstr>
      <vt:lpstr>Student-Student Collaboration</vt:lpstr>
      <vt:lpstr>Faculty 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Project  Title: QuickCollab: A student faculty collaboration portal</dc:title>
  <dc:creator>Vibha Kurpad</dc:creator>
  <cp:lastModifiedBy>Vibha Kurpad</cp:lastModifiedBy>
  <cp:revision>3</cp:revision>
  <dcterms:created xsi:type="dcterms:W3CDTF">2019-11-17T16:06:35Z</dcterms:created>
  <dcterms:modified xsi:type="dcterms:W3CDTF">2019-11-17T16:27:44Z</dcterms:modified>
</cp:coreProperties>
</file>