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4" r:id="rId4"/>
    <p:sldId id="260" r:id="rId5"/>
    <p:sldId id="263" r:id="rId6"/>
    <p:sldId id="258" r:id="rId7"/>
    <p:sldId id="261" r:id="rId8"/>
    <p:sldId id="266" r:id="rId9"/>
    <p:sldId id="267" r:id="rId10"/>
    <p:sldId id="26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850" autoAdjust="0"/>
  </p:normalViewPr>
  <p:slideViewPr>
    <p:cSldViewPr snapToGrid="0">
      <p:cViewPr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8F2D-5014-027E-1844-C950D376D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4052" y="1277412"/>
            <a:ext cx="8591548" cy="1899706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Algerian" panose="04020705040A02060702" pitchFamily="82" charset="0"/>
              </a:rPr>
              <a:t>VIRTUAL MOUSE USING</a:t>
            </a:r>
            <a:br>
              <a:rPr lang="en-US" sz="6000" dirty="0">
                <a:latin typeface="Algerian" panose="04020705040A02060702" pitchFamily="82" charset="0"/>
              </a:rPr>
            </a:br>
            <a:r>
              <a:rPr lang="en-US" sz="6000" dirty="0">
                <a:latin typeface="Algerian" panose="04020705040A02060702" pitchFamily="82" charset="0"/>
              </a:rPr>
              <a:t> EYE GESTURES</a:t>
            </a:r>
            <a:endParaRPr lang="en-IN" sz="60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E6EF3-484C-674F-C71D-65FB392AD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6250" y="4023783"/>
            <a:ext cx="4029075" cy="3248025"/>
          </a:xfrm>
        </p:spPr>
        <p:txBody>
          <a:bodyPr>
            <a:noAutofit/>
          </a:bodyPr>
          <a:lstStyle/>
          <a:p>
            <a:pPr algn="l"/>
            <a:r>
              <a:rPr lang="en-US" sz="1400" dirty="0">
                <a:latin typeface="Century Schoolbook" panose="02040604050505020304" pitchFamily="18" charset="0"/>
              </a:rPr>
              <a:t>Tech bots – CSE-AIML – 2</a:t>
            </a:r>
            <a:r>
              <a:rPr lang="en-US" sz="1400" baseline="30000" dirty="0">
                <a:latin typeface="Century Schoolbook" panose="02040604050505020304" pitchFamily="18" charset="0"/>
              </a:rPr>
              <a:t>nd</a:t>
            </a:r>
            <a:r>
              <a:rPr lang="en-US" sz="1400" dirty="0">
                <a:latin typeface="Century Schoolbook" panose="02040604050505020304" pitchFamily="18" charset="0"/>
              </a:rPr>
              <a:t> year </a:t>
            </a:r>
          </a:p>
          <a:p>
            <a:pPr algn="l"/>
            <a:r>
              <a:rPr lang="en-US" sz="1400" dirty="0">
                <a:latin typeface="Century Schoolbook" panose="02040604050505020304" pitchFamily="18" charset="0"/>
              </a:rPr>
              <a:t>Sneha Kamathamu-22J41a66J0</a:t>
            </a:r>
          </a:p>
          <a:p>
            <a:pPr algn="l"/>
            <a:r>
              <a:rPr lang="en-US" sz="1400" dirty="0">
                <a:latin typeface="Century Schoolbook" panose="02040604050505020304" pitchFamily="18" charset="0"/>
              </a:rPr>
              <a:t>n.Tejaswini-22j41a66G8</a:t>
            </a:r>
          </a:p>
          <a:p>
            <a:pPr algn="l"/>
            <a:r>
              <a:rPr lang="en-US" sz="1400" dirty="0">
                <a:latin typeface="Century Schoolbook" panose="02040604050505020304" pitchFamily="18" charset="0"/>
              </a:rPr>
              <a:t>K.niharika-22j41a66e5</a:t>
            </a:r>
          </a:p>
          <a:p>
            <a:pPr algn="l"/>
            <a:r>
              <a:rPr lang="en-US" sz="1400" dirty="0">
                <a:latin typeface="Century Schoolbook" panose="02040604050505020304" pitchFamily="18" charset="0"/>
              </a:rPr>
              <a:t>v.Pranitha-22j41a66j6</a:t>
            </a:r>
          </a:p>
          <a:p>
            <a:pPr algn="l"/>
            <a:r>
              <a:rPr lang="en-US" sz="1400" dirty="0">
                <a:latin typeface="Century Schoolbook" panose="02040604050505020304" pitchFamily="18" charset="0"/>
              </a:rPr>
              <a:t>r.suchitha-22j41a66h2</a:t>
            </a:r>
          </a:p>
          <a:p>
            <a:pPr algn="l"/>
            <a:r>
              <a:rPr lang="en-IN" sz="1400" dirty="0">
                <a:latin typeface="Century Schoolbook" panose="02040604050505020304" pitchFamily="18" charset="0"/>
              </a:rPr>
              <a:t>M.Venkat-22j41a66g1</a:t>
            </a:r>
          </a:p>
        </p:txBody>
      </p:sp>
    </p:spTree>
    <p:extLst>
      <p:ext uri="{BB962C8B-B14F-4D97-AF65-F5344CB8AC3E}">
        <p14:creationId xmlns:p14="http://schemas.microsoft.com/office/powerpoint/2010/main" val="2741737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WhatsApp Video 2023-10-11 at 12.12.41_085882cc">
            <a:hlinkClick r:id="" action="ppaction://media"/>
            <a:extLst>
              <a:ext uri="{FF2B5EF4-FFF2-40B4-BE49-F238E27FC236}">
                <a16:creationId xmlns:a16="http://schemas.microsoft.com/office/drawing/2014/main" id="{0489C745-613D-713D-100E-90AB25187EA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48049" y="242887"/>
            <a:ext cx="4895851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6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7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7E112-6F80-27E4-0A4C-64266932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576" y="2427818"/>
            <a:ext cx="7096123" cy="16393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0" dirty="0">
                <a:latin typeface="Algerian" panose="04020705040A02060702" pitchFamily="82" charset="0"/>
              </a:rPr>
              <a:t>Thank You</a:t>
            </a:r>
            <a:endParaRPr lang="en-IN" sz="10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9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7DA8-B50B-F3EC-5227-3A038342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61950"/>
            <a:ext cx="10131425" cy="1456267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lgerian" panose="04020705040A02060702" pitchFamily="82" charset="0"/>
              </a:rPr>
              <a:t>Eye mouse…</a:t>
            </a:r>
            <a:endParaRPr lang="en-IN" sz="48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C9CD6-D48B-410B-F14C-3A89E1BFE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771" y="1953684"/>
            <a:ext cx="10131424" cy="2065866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What is Eye Mouse…??</a:t>
            </a:r>
          </a:p>
          <a:p>
            <a:pPr marL="0" indent="0">
              <a:buNone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Eye mouse is a real time gaze determination software that controls a computer cursor by following the user’s gaze.</a:t>
            </a:r>
          </a:p>
          <a:p>
            <a:pPr marL="0" indent="0">
              <a:buNone/>
            </a:pP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78315C-E4CE-4F36-CDEE-3B100E56D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385" y="3607727"/>
            <a:ext cx="6407479" cy="254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6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035E8-4225-4021-1C62-4C894FCA1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-113242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Working of virtual eye mouse</a:t>
            </a:r>
            <a:endParaRPr lang="en-IN" sz="4400" dirty="0">
              <a:latin typeface="Algerian" panose="04020705040A02060702" pitchFamily="82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A430FB6-AF13-00B3-6009-BEC1DD03D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850" y="1238250"/>
            <a:ext cx="10706099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0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D6FDFF-746B-1A51-CF32-CC15C8FB1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6674"/>
            <a:ext cx="12192000" cy="692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72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D014-E97B-0A62-EB2E-C13817BD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609600"/>
            <a:ext cx="10369551" cy="145626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EYE TRACKING: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C562B-3D48-D34D-1A0D-9FBFD47DA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2" y="2007659"/>
            <a:ext cx="5162548" cy="36491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THE HUMAN EYE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Anterior Chamber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Lens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Iris with the central opening (pupil)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Transparent Cornea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Sclera</a:t>
            </a:r>
            <a:endParaRPr lang="en-IN" sz="3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4FC944-D955-B479-D635-43B53D1CB8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0" r="1701"/>
          <a:stretch/>
        </p:blipFill>
        <p:spPr>
          <a:xfrm>
            <a:off x="5848350" y="1114426"/>
            <a:ext cx="5505450" cy="467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31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C2E19-343E-B734-FC77-F83A9A56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1" y="3810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Features of Virtual mouse using eye gestures :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5FF4-6584-2873-08FB-21A932C4B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1" y="2008717"/>
            <a:ext cx="5524499" cy="364913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Simple and easy to use</a:t>
            </a:r>
          </a:p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Simple requirements</a:t>
            </a:r>
          </a:p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No additional hardware</a:t>
            </a:r>
          </a:p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Faster capture of frames</a:t>
            </a:r>
          </a:p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GUI Settings</a:t>
            </a:r>
          </a:p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Multipurpose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0AA174-8F2B-AF0A-FC99-1D2FC7094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86" y="1509183"/>
            <a:ext cx="3721101" cy="22584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3F8827-AAE1-6BB7-8500-558315AB91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 r="33526"/>
          <a:stretch/>
        </p:blipFill>
        <p:spPr>
          <a:xfrm>
            <a:off x="7010400" y="4076700"/>
            <a:ext cx="45434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6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FDC0D-1D6B-9CDF-BE6A-7B3D1E9A0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92226"/>
            <a:ext cx="4352924" cy="713317"/>
          </a:xfrm>
        </p:spPr>
        <p:txBody>
          <a:bodyPr/>
          <a:lstStyle/>
          <a:p>
            <a:r>
              <a:rPr lang="en-US" sz="4000" dirty="0">
                <a:latin typeface="Algerian" panose="04020705040A02060702" pitchFamily="82" charset="0"/>
              </a:rPr>
              <a:t>PROS:          </a:t>
            </a:r>
            <a:r>
              <a:rPr lang="en-US" dirty="0">
                <a:latin typeface="Algerian" panose="04020705040A02060702" pitchFamily="82" charset="0"/>
              </a:rPr>
              <a:t>                                             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9EB82-2224-09AC-4D4E-1C85C75FC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8" y="771525"/>
            <a:ext cx="6582568" cy="6024033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>
                <a:latin typeface="Cambria Math" panose="02040503050406030204" pitchFamily="18" charset="0"/>
                <a:ea typeface="Cambria Math" panose="02040503050406030204" pitchFamily="18" charset="0"/>
              </a:rPr>
              <a:t>Easier computer control.</a:t>
            </a:r>
          </a:p>
          <a:p>
            <a:r>
              <a:rPr lang="en-US" sz="11200" dirty="0">
                <a:latin typeface="Cambria Math" panose="02040503050406030204" pitchFamily="18" charset="0"/>
                <a:ea typeface="Cambria Math" panose="02040503050406030204" pitchFamily="18" charset="0"/>
              </a:rPr>
              <a:t>Help disabled &amp; handicapped</a:t>
            </a:r>
          </a:p>
          <a:p>
            <a:pPr marL="0" indent="0">
              <a:buNone/>
            </a:pPr>
            <a:r>
              <a:rPr lang="en-US" sz="1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people to use computer.</a:t>
            </a:r>
          </a:p>
          <a:p>
            <a:r>
              <a:rPr lang="en-US" sz="11200" dirty="0">
                <a:latin typeface="Cambria Math" panose="02040503050406030204" pitchFamily="18" charset="0"/>
                <a:ea typeface="Cambria Math" panose="02040503050406030204" pitchFamily="18" charset="0"/>
              </a:rPr>
              <a:t>It is simple, multipurpose and </a:t>
            </a:r>
          </a:p>
          <a:p>
            <a:pPr marL="0" indent="0">
              <a:buNone/>
            </a:pPr>
            <a:r>
              <a:rPr lang="en-US" sz="1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helpful in virtual or interactive</a:t>
            </a:r>
          </a:p>
          <a:p>
            <a:pPr marL="0" indent="0">
              <a:buNone/>
            </a:pPr>
            <a:r>
              <a:rPr lang="en-US" sz="1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computer gaming and</a:t>
            </a:r>
          </a:p>
          <a:p>
            <a:pPr marL="0" indent="0">
              <a:buNone/>
            </a:pPr>
            <a:r>
              <a:rPr lang="en-US" sz="1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advertisement.</a:t>
            </a:r>
          </a:p>
          <a:p>
            <a:r>
              <a:rPr lang="en-IN" sz="11200" dirty="0">
                <a:latin typeface="Cambria Math" panose="02040503050406030204" pitchFamily="18" charset="0"/>
                <a:ea typeface="Cambria Math" panose="02040503050406030204" pitchFamily="18" charset="0"/>
              </a:rPr>
              <a:t>Eye mouse is a very helpful tool</a:t>
            </a:r>
          </a:p>
          <a:p>
            <a:pPr marL="0" indent="0">
              <a:buNone/>
            </a:pPr>
            <a:r>
              <a:rPr lang="en-IN" sz="1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which can replace a normal</a:t>
            </a:r>
          </a:p>
          <a:p>
            <a:pPr marL="0" indent="0">
              <a:buNone/>
            </a:pPr>
            <a:r>
              <a:rPr lang="en-IN" sz="11200" dirty="0">
                <a:latin typeface="Cambria Math" panose="02040503050406030204" pitchFamily="18" charset="0"/>
                <a:ea typeface="Cambria Math" panose="02040503050406030204" pitchFamily="18" charset="0"/>
              </a:rPr>
              <a:t>   mouse device.</a:t>
            </a:r>
          </a:p>
          <a:p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6E1C27-9450-732A-FC89-B499DFEE5A69}"/>
              </a:ext>
            </a:extLst>
          </p:cNvPr>
          <p:cNvSpPr txBox="1">
            <a:spLocks/>
          </p:cNvSpPr>
          <p:nvPr/>
        </p:nvSpPr>
        <p:spPr>
          <a:xfrm>
            <a:off x="8382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B47D6-7D00-3B75-621E-AC20B5BD77E1}"/>
              </a:ext>
            </a:extLst>
          </p:cNvPr>
          <p:cNvSpPr txBox="1"/>
          <p:nvPr/>
        </p:nvSpPr>
        <p:spPr>
          <a:xfrm>
            <a:off x="6572248" y="25837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Cons:</a:t>
            </a:r>
            <a:endParaRPr lang="en-IN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70E11C-A326-1503-1258-A498A3E9D2F9}"/>
              </a:ext>
            </a:extLst>
          </p:cNvPr>
          <p:cNvSpPr txBox="1"/>
          <p:nvPr/>
        </p:nvSpPr>
        <p:spPr>
          <a:xfrm>
            <a:off x="6448424" y="1337733"/>
            <a:ext cx="564832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Real time limitations.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Performance dependency:</a:t>
            </a:r>
          </a:p>
          <a:p>
            <a:pPr marL="0" indent="0">
              <a:buNone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-- No. of frames captured per        second.</a:t>
            </a:r>
          </a:p>
          <a:p>
            <a:pPr marL="0" indent="0">
              <a:buNone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-- Camera resolution.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Resolution and fps </a:t>
            </a:r>
            <a:r>
              <a:rPr lang="en-IN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tradeoffs</a:t>
            </a: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n-IN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329589-DCDC-7195-D66B-52A12A027B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521"/>
          <a:stretch/>
        </p:blipFill>
        <p:spPr>
          <a:xfrm>
            <a:off x="7458871" y="4093422"/>
            <a:ext cx="3361529" cy="254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8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01B44FD-0373-1CB0-3704-B4B486C534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15" t="10920" r="979" b="-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61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823D34-BE16-41BB-C298-C0D033C087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84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21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116</TotalTime>
  <Words>192</Words>
  <Application>Microsoft Office PowerPoint</Application>
  <PresentationFormat>Widescreen</PresentationFormat>
  <Paragraphs>44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Algerian</vt:lpstr>
      <vt:lpstr>Arial</vt:lpstr>
      <vt:lpstr>Calibri</vt:lpstr>
      <vt:lpstr>Calibri Light</vt:lpstr>
      <vt:lpstr>Cambria Math</vt:lpstr>
      <vt:lpstr>Century Schoolbook</vt:lpstr>
      <vt:lpstr>Wingdings</vt:lpstr>
      <vt:lpstr>Celestial</vt:lpstr>
      <vt:lpstr>VIRTUAL MOUSE USING  EYE GESTURES</vt:lpstr>
      <vt:lpstr>Eye mouse…</vt:lpstr>
      <vt:lpstr>Working of virtual eye mouse</vt:lpstr>
      <vt:lpstr>PowerPoint Presentation</vt:lpstr>
      <vt:lpstr>EYE TRACKING:</vt:lpstr>
      <vt:lpstr>Features of Virtual mouse using eye gestures :</vt:lpstr>
      <vt:lpstr>PROS:                                                      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MOUSE USING  EYE GESTURES</dc:title>
  <dc:creator>Sneha Kamathamu</dc:creator>
  <cp:lastModifiedBy>Sneha Kamathamu</cp:lastModifiedBy>
  <cp:revision>1</cp:revision>
  <dcterms:created xsi:type="dcterms:W3CDTF">2023-10-11T04:49:43Z</dcterms:created>
  <dcterms:modified xsi:type="dcterms:W3CDTF">2023-10-11T06:45:46Z</dcterms:modified>
</cp:coreProperties>
</file>