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67" r:id="rId2"/>
    <p:sldId id="265" r:id="rId3"/>
    <p:sldId id="258" r:id="rId4"/>
    <p:sldId id="266" r:id="rId5"/>
    <p:sldId id="270" r:id="rId6"/>
    <p:sldId id="259" r:id="rId7"/>
    <p:sldId id="271" r:id="rId8"/>
    <p:sldId id="268" r:id="rId9"/>
    <p:sldId id="260" r:id="rId10"/>
    <p:sldId id="261" r:id="rId11"/>
    <p:sldId id="262" r:id="rId12"/>
    <p:sldId id="264" r:id="rId13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3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4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09072" cy="757834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&lt;date/time&gt;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&lt;footer&gt;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282A681-0655-4D96-9FD4-58392A46236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‹#›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72858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&lt;date/time&gt;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&lt;footer&gt;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282A681-0655-4D96-9FD4-58392A46236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‹#›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8261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&lt;date/time&gt;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&lt;footer&gt;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282A681-0655-4D96-9FD4-58392A46236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‹#›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204815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&lt;date/time&gt;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&lt;footer&gt;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282A681-0655-4D96-9FD4-58392A46236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‹#›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564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&lt;date/time&gt;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&lt;footer&gt;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282A681-0655-4D96-9FD4-58392A46236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‹#›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60103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&lt;date/time&gt;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&lt;footer&gt;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EC8451-F73B-47D4-8E6B-26A1ACDAA012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‹#›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83212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&lt;date/time&gt;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&lt;footer&gt;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EC8451-F73B-47D4-8E6B-26A1ACDAA012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‹#›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49201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&lt;date/time&gt;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&lt;footer&gt;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EC8451-F73B-47D4-8E6B-26A1ACDAA012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‹#›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5780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&lt;date/time&gt;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&lt;footer&gt;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EC8451-F73B-47D4-8E6B-26A1ACDAA012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‹#›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18562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&lt;date/time&gt;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&lt;footer&gt;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EC8451-F73B-47D4-8E6B-26A1ACDAA012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‹#›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14933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&lt;date/time&gt;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&lt;footer&gt;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EC8451-F73B-47D4-8E6B-26A1ACDAA012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‹#›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13032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3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&lt;date/time&gt;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&lt;footer&gt;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EC8451-F73B-47D4-8E6B-26A1ACDAA012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‹#›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55283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&lt;date/time&gt;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&lt;footer&gt;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EC8451-F73B-47D4-8E6B-26A1ACDAA012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‹#›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41285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&lt;date/time&gt;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&lt;footer&gt;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EC8451-F73B-47D4-8E6B-26A1ACDAA012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‹#›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1725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09073" cy="7578343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&lt;date/time&gt;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&lt;footer&gt;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pPr algn="r"/>
            <a:fld id="{7282A681-0655-4D96-9FD4-58392A46236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‹#›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6157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7445" y="787725"/>
            <a:ext cx="5852656" cy="28031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>T</a:t>
            </a:r>
            <a:r>
              <a:rPr lang="en-US" sz="4000" dirty="0" smtClean="0"/>
              <a:t>raffic Control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System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10961" y="4703487"/>
            <a:ext cx="503872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:-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00150" lvl="2" indent="-285750" algn="r">
              <a:buFont typeface="Wingdings" panose="05000000000000000000" pitchFamily="2" charset="2"/>
              <a:buChar char="v"/>
            </a:pP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Sneha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Kirtikumar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Kamble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00150" lvl="2" indent="-285750" algn="r">
              <a:buFont typeface="Wingdings" panose="05000000000000000000" pitchFamily="2" charset="2"/>
              <a:buChar char="v"/>
            </a:pP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Shivsharne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pratiksha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dhanraj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00150" lvl="2" indent="-285750" algn="r">
              <a:buFont typeface="Wingdings" panose="05000000000000000000" pitchFamily="2" charset="2"/>
              <a:buChar char="v"/>
            </a:pP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Shendre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Rohini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Subhash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00150" lvl="2" indent="-285750" algn="r">
              <a:buFont typeface="Wingdings" panose="05000000000000000000" pitchFamily="2" charset="2"/>
              <a:buChar char="v"/>
            </a:pP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Arti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udhav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patil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1200150" lvl="2" indent="-285750" algn="r">
              <a:buFont typeface="Wingdings" panose="05000000000000000000" pitchFamily="2" charset="2"/>
              <a:buChar char="v"/>
            </a:pP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Vrushali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Dattatray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Yadav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640910" y="498106"/>
            <a:ext cx="8439715" cy="1125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defTabSz="503972">
              <a:spcBef>
                <a:spcPct val="0"/>
              </a:spcBef>
            </a:pPr>
            <a:r>
              <a:rPr lang="en-US" sz="3968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ADVANTAGES AND DISADVANTAGES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1640910" y="2524253"/>
            <a:ext cx="7213972" cy="574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150" indent="-457200"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</a:pPr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Advantages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 :</a:t>
            </a:r>
          </a:p>
          <a:p>
            <a:pPr marL="56515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	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1.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Increase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efficiency.</a:t>
            </a:r>
          </a:p>
          <a:p>
            <a:pPr marL="56515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	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2. Fast access.</a:t>
            </a:r>
          </a:p>
          <a:p>
            <a:pPr marL="10795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	3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. Saves time. 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  <a:p>
            <a:pPr marL="565150" indent="-457200">
              <a:lnSpc>
                <a:spcPct val="150000"/>
              </a:lnSpc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</a:pP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Disadvantage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  <a:p>
            <a:pPr marL="10795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	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1.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Hardware support required at each signal.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  <a:p>
            <a:pPr marL="107950">
              <a:buClr>
                <a:srgbClr val="000000"/>
              </a:buClr>
              <a:buSzPct val="45000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 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023480" y="481646"/>
            <a:ext cx="3754849" cy="1104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defTabSz="503972">
              <a:spcBef>
                <a:spcPct val="0"/>
              </a:spcBef>
            </a:pPr>
            <a:r>
              <a:rPr lang="en-US" sz="3968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92" name="TextShape 2"/>
          <p:cNvSpPr txBox="1"/>
          <p:nvPr/>
        </p:nvSpPr>
        <p:spPr>
          <a:xfrm>
            <a:off x="900318" y="1980553"/>
            <a:ext cx="8001171" cy="55791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developed application is easy to use, economical and does not require any special training.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simplifies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police work by automation.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stop generation of cash and will increase digital payments.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067295" y="1168748"/>
            <a:ext cx="3712200" cy="9287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defTabSz="503972">
              <a:spcBef>
                <a:spcPct val="0"/>
              </a:spcBef>
            </a:pPr>
            <a:r>
              <a:rPr lang="en-US" sz="3968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96" name="TextShape 2"/>
          <p:cNvSpPr txBox="1"/>
          <p:nvPr/>
        </p:nvSpPr>
        <p:spPr>
          <a:xfrm>
            <a:off x="917456" y="2097504"/>
            <a:ext cx="8236300" cy="48696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 sz="2000" dirty="0"/>
              <a:t>[1]. Traffic Congestion in Bangalore-A Rising Concern.</a:t>
            </a:r>
            <a:br>
              <a:rPr lang="en-US" sz="2000" dirty="0"/>
            </a:br>
            <a:r>
              <a:rPr lang="en-US" sz="2000" dirty="0"/>
              <a:t>[Online]. Available: http://www. Common floor. com/ guide/</a:t>
            </a:r>
            <a:br>
              <a:rPr lang="en-US" sz="2000" dirty="0"/>
            </a:br>
            <a:r>
              <a:rPr lang="en-US" sz="2000" dirty="0"/>
              <a:t>traffic- congestion -in -Bangalore-arising- concern- 272 38. html,</a:t>
            </a:r>
            <a:br>
              <a:rPr lang="en-US" sz="2000" dirty="0"/>
            </a:br>
            <a:r>
              <a:rPr lang="en-US" sz="2000" dirty="0"/>
              <a:t>accessed 2013.</a:t>
            </a:r>
            <a:br>
              <a:rPr lang="en-US" sz="2000" dirty="0"/>
            </a:br>
            <a:r>
              <a:rPr lang="en-US" sz="2000" dirty="0"/>
              <a:t>[2]. </a:t>
            </a:r>
            <a:r>
              <a:rPr lang="en-US" sz="2000" dirty="0" err="1"/>
              <a:t>Shruthi</a:t>
            </a:r>
            <a:r>
              <a:rPr lang="en-US" sz="2000" dirty="0"/>
              <a:t> K R and </a:t>
            </a:r>
            <a:r>
              <a:rPr lang="en-US" sz="2000" dirty="0" err="1"/>
              <a:t>Vinodha</a:t>
            </a:r>
            <a:r>
              <a:rPr lang="en-US" sz="2000" dirty="0"/>
              <a:t> K, “Priority Based Traffic Lights</a:t>
            </a:r>
            <a:br>
              <a:rPr lang="en-US" sz="2000" dirty="0"/>
            </a:br>
            <a:r>
              <a:rPr lang="en-US" sz="2000" dirty="0"/>
              <a:t>Controller Using Wireless Sensor Networks”, International</a:t>
            </a:r>
            <a:br>
              <a:rPr lang="en-US" sz="2000" dirty="0"/>
            </a:br>
            <a:r>
              <a:rPr lang="en-US" sz="2000" dirty="0"/>
              <a:t>Journal of Electronics Signals and Systems (IJESS) ISSN: </a:t>
            </a:r>
            <a:br>
              <a:rPr lang="en-US" sz="2000" dirty="0"/>
            </a:br>
            <a:r>
              <a:rPr lang="en-US" sz="2000" dirty="0"/>
              <a:t>[3]. Ms. </a:t>
            </a:r>
            <a:r>
              <a:rPr lang="en-US" sz="2000" dirty="0" err="1"/>
              <a:t>Pallavi</a:t>
            </a:r>
            <a:r>
              <a:rPr lang="en-US" sz="2000" dirty="0"/>
              <a:t> </a:t>
            </a:r>
            <a:r>
              <a:rPr lang="en-US" sz="2000" dirty="0" err="1"/>
              <a:t>Choudekar</a:t>
            </a:r>
            <a:r>
              <a:rPr lang="en-US" sz="2000" dirty="0"/>
              <a:t>, Ms. </a:t>
            </a:r>
            <a:r>
              <a:rPr lang="en-US" sz="2000" dirty="0" err="1"/>
              <a:t>Sayanti</a:t>
            </a:r>
            <a:r>
              <a:rPr lang="en-US" sz="2000" dirty="0"/>
              <a:t> </a:t>
            </a:r>
            <a:r>
              <a:rPr lang="en-US" sz="2000" dirty="0" err="1"/>
              <a:t>Banarjee</a:t>
            </a:r>
            <a:r>
              <a:rPr lang="en-US" sz="2000" dirty="0"/>
              <a:t> and Prof. M</a:t>
            </a:r>
            <a:br>
              <a:rPr lang="en-US" sz="2000" dirty="0"/>
            </a:br>
            <a:r>
              <a:rPr lang="en-US" sz="2000" dirty="0"/>
              <a:t>K </a:t>
            </a:r>
            <a:r>
              <a:rPr lang="en-US" sz="2000" dirty="0" err="1"/>
              <a:t>Muju</a:t>
            </a:r>
            <a:r>
              <a:rPr lang="en-US" sz="2000" dirty="0"/>
              <a:t>, “Real Time Traffic Light Control Using Image</a:t>
            </a:r>
            <a:br>
              <a:rPr lang="en-US" sz="2000" dirty="0"/>
            </a:br>
            <a:r>
              <a:rPr lang="en-US" sz="2000" dirty="0"/>
              <a:t>Processing”, </a:t>
            </a:r>
            <a:r>
              <a:rPr lang="en-US" sz="2000" dirty="0" err="1"/>
              <a:t>Pallavi</a:t>
            </a:r>
            <a:r>
              <a:rPr lang="en-US" sz="2000" dirty="0"/>
              <a:t> </a:t>
            </a:r>
            <a:r>
              <a:rPr lang="en-US" sz="2000" dirty="0" err="1"/>
              <a:t>Choudekar</a:t>
            </a:r>
            <a:r>
              <a:rPr lang="en-US" sz="2000" dirty="0"/>
              <a:t> et. al./ Indian Journal of</a:t>
            </a:r>
            <a:br>
              <a:rPr lang="en-US" sz="2000" dirty="0"/>
            </a:br>
            <a:r>
              <a:rPr lang="en-US" sz="2000" dirty="0"/>
              <a:t>Computer Science and Engineering (IJCSE), ISSN: 0976-5166,</a:t>
            </a:r>
            <a:br>
              <a:rPr lang="en-US" sz="2000" dirty="0"/>
            </a:br>
            <a:r>
              <a:rPr lang="en-US" sz="2000" dirty="0"/>
              <a:t>Vol. 2 No. 1.</a:t>
            </a:r>
            <a:br>
              <a:rPr lang="en-US" sz="2000" dirty="0"/>
            </a:br>
            <a:r>
              <a:rPr lang="en-US" sz="2000" dirty="0"/>
              <a:t>[4]. R. </a:t>
            </a:r>
            <a:r>
              <a:rPr lang="en-US" sz="2000" dirty="0" err="1"/>
              <a:t>Hegde</a:t>
            </a:r>
            <a:r>
              <a:rPr lang="en-US" sz="2000" dirty="0"/>
              <a:t>, R. R. </a:t>
            </a:r>
            <a:r>
              <a:rPr lang="en-US" sz="2000" dirty="0" err="1"/>
              <a:t>Sali</a:t>
            </a:r>
            <a:r>
              <a:rPr lang="en-US" sz="2000" dirty="0"/>
              <a:t>, and M. S. Indira, “RFID and GPS</a:t>
            </a:r>
            <a:br>
              <a:rPr lang="en-US" sz="2000" dirty="0"/>
            </a:br>
            <a:r>
              <a:rPr lang="en-US" sz="2000" dirty="0"/>
              <a:t>Based Automatic Lane Clearance System For Ambulance”,</a:t>
            </a:r>
            <a:br>
              <a:rPr lang="en-US" sz="2000" dirty="0"/>
            </a:br>
            <a:r>
              <a:rPr lang="en-US" sz="2000" dirty="0"/>
              <a:t>Int. J. Adv. Elect. </a:t>
            </a:r>
            <a:r>
              <a:rPr lang="en-US" sz="2000" dirty="0" err="1"/>
              <a:t>Electron.Eng</a:t>
            </a:r>
            <a:r>
              <a:rPr lang="en-US" sz="2000" dirty="0"/>
              <a:t>, vol.2, no. 3, pp. 102-107,</a:t>
            </a:r>
            <a:br>
              <a:rPr lang="en-US" sz="2000" dirty="0"/>
            </a:br>
            <a:r>
              <a:rPr lang="en-US" sz="2000" dirty="0"/>
              <a:t>2013.</a:t>
            </a:r>
            <a:br>
              <a:rPr lang="en-US" sz="2000" dirty="0"/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249912" y="1140790"/>
            <a:ext cx="4328086" cy="1104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defTabSz="503972">
              <a:spcBef>
                <a:spcPct val="0"/>
              </a:spcBef>
            </a:pPr>
            <a:r>
              <a:rPr lang="en-US" sz="3968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948606" y="2676329"/>
            <a:ext cx="72060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chemeClr val="accent1"/>
              </a:buClr>
              <a:buSzPct val="94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Traffic police department needs automation to control increasing number of vehicles</a:t>
            </a:r>
          </a:p>
          <a:p>
            <a:pPr marL="457200" indent="-457200" algn="just">
              <a:buClr>
                <a:schemeClr val="accent1"/>
              </a:buClr>
              <a:buSzPct val="94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 users should get punished instantly when they breaks the rules and regulations of traffic department</a:t>
            </a:r>
          </a:p>
          <a:p>
            <a:pPr marL="457200" indent="-457200" algn="just">
              <a:buClr>
                <a:schemeClr val="accent1"/>
              </a:buClr>
              <a:buSzPct val="94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traffic police are overloaded with duties, which leads to traffic jams and unnecessary accidents.</a:t>
            </a:r>
          </a:p>
          <a:p>
            <a:pPr marL="457200" indent="-457200" algn="just">
              <a:buClr>
                <a:schemeClr val="accent1"/>
              </a:buClr>
              <a:buSzPct val="94000"/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chemeClr val="accent1"/>
              </a:buClr>
              <a:buSzPct val="94000"/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2132337" y="1189713"/>
            <a:ext cx="8055815" cy="10789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defTabSz="503972">
              <a:spcBef>
                <a:spcPct val="0"/>
              </a:spcBef>
            </a:pPr>
            <a:r>
              <a:rPr lang="en-US" sz="3968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LITERATURE SURVEY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5787" y="1729198"/>
            <a:ext cx="79587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000000"/>
              </a:buClr>
              <a:buSzPct val="60000"/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  <a:ea typeface="Droid Sans Fallback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04859" y="1578886"/>
            <a:ext cx="7399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000000"/>
              </a:buClr>
              <a:buSzPct val="94000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  <a:ea typeface="Droid Sans Fallback"/>
            </a:endParaRPr>
          </a:p>
          <a:p>
            <a:pPr algn="just">
              <a:buClr>
                <a:srgbClr val="000000"/>
              </a:buClr>
              <a:buSzPct val="94000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Droid Sans Fallback"/>
              </a:rPr>
              <a:t> 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  <a:ea typeface="Droid Sans Fallback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5787" y="2601061"/>
            <a:ext cx="7323656" cy="422551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a days, police are using mobile applications to collect the fines but still the system is not fully automatic.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now a days started using wallets to pay fines generated by traffic police instead of cash.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signals are installed with CCTV cameras to capture live footage to generate fines but that system is not much accurate.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traffic police department a reliable application to generate and collect fines from people not following the rules and regulations.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detection of Signal Jump and Fine Collection</a:t>
            </a:r>
          </a:p>
          <a:p>
            <a:r>
              <a:rPr lang="en-US" dirty="0" smtClean="0"/>
              <a:t>Heavy vehicle unauthorized entry </a:t>
            </a:r>
            <a:r>
              <a:rPr lang="en-US" dirty="0" smtClean="0"/>
              <a:t>detection</a:t>
            </a:r>
          </a:p>
          <a:p>
            <a:r>
              <a:rPr lang="en-US" dirty="0" smtClean="0"/>
              <a:t>PUC EXPIRY DETECTION</a:t>
            </a:r>
          </a:p>
          <a:p>
            <a:r>
              <a:rPr lang="en-US" dirty="0" smtClean="0"/>
              <a:t>INSURANCE EXPIRY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6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970989" y="1001213"/>
            <a:ext cx="8872802" cy="1104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PROPOSED </a:t>
            </a:r>
            <a:r>
              <a:rPr lang="en-US" sz="3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SYSTEM ARCHITECTURE</a:t>
            </a:r>
            <a:endParaRPr lang="en-US" sz="3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0989" y="3522688"/>
            <a:ext cx="1813810" cy="1918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Scanner </a:t>
            </a:r>
            <a:r>
              <a:rPr lang="en-US" dirty="0" smtClean="0"/>
              <a:t>&amp; Arduino Uno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52865" y="4024858"/>
            <a:ext cx="142406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RFID </a:t>
            </a:r>
            <a:r>
              <a:rPr lang="en-US" dirty="0" smtClean="0"/>
              <a:t>Tag on Vehicle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5287467" y="3818255"/>
            <a:ext cx="1173294" cy="13276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</a:t>
            </a:r>
          </a:p>
        </p:txBody>
      </p:sp>
      <p:sp>
        <p:nvSpPr>
          <p:cNvPr id="9" name="Rectangle 8"/>
          <p:cNvSpPr/>
          <p:nvPr/>
        </p:nvSpPr>
        <p:spPr>
          <a:xfrm>
            <a:off x="6816462" y="2938072"/>
            <a:ext cx="1892132" cy="3147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 for Police Department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" idx="3"/>
            <a:endCxn id="6" idx="1"/>
          </p:cNvCxnSpPr>
          <p:nvPr/>
        </p:nvCxnSpPr>
        <p:spPr>
          <a:xfrm flipV="1">
            <a:off x="2784799" y="4482058"/>
            <a:ext cx="4680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8" idx="2"/>
          </p:cNvCxnSpPr>
          <p:nvPr/>
        </p:nvCxnSpPr>
        <p:spPr>
          <a:xfrm>
            <a:off x="4676931" y="4482058"/>
            <a:ext cx="610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4"/>
            <a:endCxn id="9" idx="1"/>
          </p:cNvCxnSpPr>
          <p:nvPr/>
        </p:nvCxnSpPr>
        <p:spPr>
          <a:xfrm>
            <a:off x="6460761" y="4482058"/>
            <a:ext cx="355701" cy="299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</a:p>
          <a:p>
            <a:r>
              <a:rPr lang="en-US" dirty="0" smtClean="0"/>
              <a:t>Web API</a:t>
            </a:r>
          </a:p>
          <a:p>
            <a:r>
              <a:rPr lang="en-US" dirty="0" smtClean="0"/>
              <a:t>Web Application for RTO</a:t>
            </a:r>
          </a:p>
          <a:p>
            <a:r>
              <a:rPr lang="en-US" dirty="0" smtClean="0"/>
              <a:t>Reporting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7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OUTPUT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 Break detection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police application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SMS/Email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user about fine deduction from account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493556" y="623308"/>
            <a:ext cx="8100001" cy="1104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defTabSz="503972">
              <a:spcBef>
                <a:spcPct val="0"/>
              </a:spcBef>
            </a:pPr>
            <a:r>
              <a:rPr lang="en-US" sz="3968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H/W AND S/W REQUIREMENTS 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1493556" y="1823121"/>
            <a:ext cx="7575288" cy="52687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en-US"/>
            </a:defPPr>
            <a:lvl1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defRPr>
            </a:lvl1pPr>
            <a:lvl2pPr marL="908050" lvl="1" indent="-342900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  <a:defRPr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defRPr>
            </a:lvl2pPr>
          </a:lstStyle>
          <a:p>
            <a:endParaRPr lang="en-US" dirty="0" smtClean="0"/>
          </a:p>
          <a:p>
            <a:pPr marL="107950" indent="0">
              <a:buNone/>
            </a:pPr>
            <a:endParaRPr lang="en-US" dirty="0" smtClean="0"/>
          </a:p>
          <a:p>
            <a:pPr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</a:pPr>
            <a:r>
              <a:rPr lang="en-US" sz="2400" dirty="0" smtClean="0"/>
              <a:t>HARDWARE </a:t>
            </a:r>
            <a:r>
              <a:rPr lang="en-US" sz="2400" dirty="0" smtClean="0"/>
              <a:t>:</a:t>
            </a:r>
          </a:p>
          <a:p>
            <a:pPr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000" dirty="0" smtClean="0"/>
              <a:t> </a:t>
            </a:r>
            <a:r>
              <a:rPr lang="en-US" sz="2000" dirty="0" smtClean="0"/>
              <a:t>Scanner</a:t>
            </a:r>
          </a:p>
          <a:p>
            <a:pPr marL="565150" lvl="1" indent="0">
              <a:buClr>
                <a:schemeClr val="accent1"/>
              </a:buClr>
              <a:buSzPct val="115000"/>
              <a:buNone/>
            </a:pPr>
            <a:r>
              <a:rPr lang="en-US" sz="2000" dirty="0"/>
              <a:t>	</a:t>
            </a:r>
            <a:r>
              <a:rPr lang="en-US" sz="2000" dirty="0" smtClean="0"/>
              <a:t>RFID </a:t>
            </a:r>
            <a:r>
              <a:rPr lang="en-US" sz="2000" dirty="0" smtClean="0"/>
              <a:t>Tag</a:t>
            </a:r>
          </a:p>
          <a:p>
            <a:pPr marL="565150" lvl="1" indent="0">
              <a:buClr>
                <a:schemeClr val="accent1"/>
              </a:buClr>
              <a:buSzPct val="115000"/>
              <a:buNone/>
            </a:pPr>
            <a:r>
              <a:rPr lang="en-US" sz="2000" dirty="0"/>
              <a:t>	</a:t>
            </a:r>
            <a:r>
              <a:rPr lang="en-US" sz="2000" dirty="0" smtClean="0"/>
              <a:t>Arduino Uno</a:t>
            </a:r>
          </a:p>
          <a:p>
            <a:pPr marL="565150" lvl="1" indent="0">
              <a:buClr>
                <a:schemeClr val="accent1"/>
              </a:buClr>
              <a:buSzPct val="115000"/>
              <a:buNone/>
            </a:pPr>
            <a:r>
              <a:rPr lang="en-US" sz="2000" dirty="0" smtClean="0"/>
              <a:t>	Wi-Fi</a:t>
            </a:r>
          </a:p>
          <a:p>
            <a:pPr marL="565150" lvl="1" indent="0">
              <a:buClr>
                <a:schemeClr val="accent1"/>
              </a:buClr>
              <a:buSzPct val="115000"/>
              <a:buNone/>
            </a:pPr>
            <a:r>
              <a:rPr lang="en-US" sz="2000" dirty="0" smtClean="0"/>
              <a:t>	Computer</a:t>
            </a:r>
          </a:p>
          <a:p>
            <a:pPr lvl="1"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</a:pPr>
            <a:r>
              <a:rPr lang="en-US" sz="2400" dirty="0" smtClean="0"/>
              <a:t>SOFTWARE :</a:t>
            </a:r>
          </a:p>
          <a:p>
            <a:pPr marL="590550" lvl="0" indent="0">
              <a:buClr>
                <a:schemeClr val="accent1"/>
              </a:buClr>
              <a:buSzPct val="115000"/>
              <a:buNone/>
            </a:pPr>
            <a:r>
              <a:rPr lang="en-US" sz="2000" b="0" dirty="0" smtClean="0"/>
              <a:t>	Operation system: Windows </a:t>
            </a:r>
            <a:r>
              <a:rPr lang="en-US" sz="2000" b="0" dirty="0" smtClean="0"/>
              <a:t>7/any</a:t>
            </a:r>
            <a:endParaRPr lang="en-US" sz="2000" b="0" dirty="0" smtClean="0"/>
          </a:p>
          <a:p>
            <a:pPr marL="590550" lvl="0" indent="0">
              <a:buClr>
                <a:schemeClr val="accent1"/>
              </a:buClr>
              <a:buSzPct val="115000"/>
              <a:buNone/>
            </a:pPr>
            <a:r>
              <a:rPr lang="en-US" sz="2000" b="0" dirty="0" smtClean="0"/>
              <a:t>	Language: Java/.NET</a:t>
            </a:r>
          </a:p>
          <a:p>
            <a:pPr marL="590550" lvl="0" indent="0">
              <a:buClr>
                <a:schemeClr val="accent1"/>
              </a:buClr>
              <a:buSzPct val="115000"/>
              <a:buNone/>
            </a:pPr>
            <a:r>
              <a:rPr lang="en-US" sz="2000" b="0" dirty="0" smtClean="0"/>
              <a:t>	Database Proposed: MySQL/MSSQL</a:t>
            </a:r>
          </a:p>
          <a:p>
            <a:pPr marL="590550" lvl="0" indent="0">
              <a:buClr>
                <a:schemeClr val="accent1"/>
              </a:buClr>
              <a:buSzPct val="115000"/>
              <a:buNone/>
            </a:pPr>
            <a:r>
              <a:rPr lang="en-US" sz="2000" b="0" dirty="0" smtClean="0"/>
              <a:t>	</a:t>
            </a:r>
          </a:p>
          <a:p>
            <a:pPr marL="590550" indent="0">
              <a:buSzPct val="115000"/>
              <a:buNone/>
            </a:pPr>
            <a:r>
              <a:rPr lang="en-US" sz="2000" b="0" dirty="0" smtClean="0"/>
              <a:t>						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279</Words>
  <Application>Microsoft Office PowerPoint</Application>
  <PresentationFormat>Custom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Droid Sans Fallback</vt:lpstr>
      <vt:lpstr>Times New Roman</vt:lpstr>
      <vt:lpstr>Trebuchet MS</vt:lpstr>
      <vt:lpstr>Wingdings</vt:lpstr>
      <vt:lpstr>Wingdings 3</vt:lpstr>
      <vt:lpstr>Facet</vt:lpstr>
      <vt:lpstr>       Traffic Control System</vt:lpstr>
      <vt:lpstr>PowerPoint Presentation</vt:lpstr>
      <vt:lpstr>PowerPoint Presentation</vt:lpstr>
      <vt:lpstr>PROBLEM STATEMENT</vt:lpstr>
      <vt:lpstr>Objective</vt:lpstr>
      <vt:lpstr>PowerPoint Presentation</vt:lpstr>
      <vt:lpstr>Modules</vt:lpstr>
      <vt:lpstr>EXPECTED OUTPUT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</dc:creator>
  <cp:lastModifiedBy>ANIKET</cp:lastModifiedBy>
  <cp:revision>212</cp:revision>
  <dcterms:created xsi:type="dcterms:W3CDTF">2016-07-22T16:46:00Z</dcterms:created>
  <dcterms:modified xsi:type="dcterms:W3CDTF">2021-02-16T15:30:38Z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