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330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8BCFE-04E7-4517-9361-468DCAEE3C0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B838A-8A4F-4E7D-8724-8E8C4537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B838A-8A4F-4E7D-8724-8E8C4537A0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8A6761-519F-4CD1-BA36-EF843125124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FC53FDF-C0E2-4D39-942B-799B7C047EC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TOOTH FAIRY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8" y="0"/>
            <a:ext cx="308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Tooth Fairy App is a digital platform designed by Johannes B. to engage children in the tooth-losing experience while providing educational and interactive features. Its purpose is to create an immersive and educational experience for children, incorporating elements of fantasy, creativity, and financial literacy.</a:t>
            </a:r>
          </a:p>
          <a:p>
            <a:endParaRPr lang="en-US" dirty="0"/>
          </a:p>
          <a:p>
            <a:r>
              <a:rPr lang="en-US" dirty="0"/>
              <a:t>Key stakeholders include children, parents/guardians, and the developer, Johannes B. The app offers various features, including an interactive website with customized themes, an AI-driven tooth photo analysis feature, a digital diary, height tracking, games, a virtual currency system, a book library, and financial literacy tools like compound interest simulation.</a:t>
            </a:r>
          </a:p>
          <a:p>
            <a:endParaRPr lang="en-US" dirty="0"/>
          </a:p>
          <a:p>
            <a:r>
              <a:rPr lang="en-US" dirty="0"/>
              <a:t>Functional requirements include features like tooth photo analysis, a digital diary, height tracking, games, virtual currency management, and parental consent for social interactions. Non-functional requirements encompass user experience, security, reliability, scalability, and accessibility.</a:t>
            </a:r>
          </a:p>
          <a:p>
            <a:endParaRPr lang="en-US" dirty="0"/>
          </a:p>
          <a:p>
            <a:r>
              <a:rPr lang="en-US" dirty="0"/>
              <a:t>The app's business goals are to enhance children's engagement with the tooth-losing experience, promote financial literacy, foster creativity, support charitable initiatives, and provide a safe digital environment.</a:t>
            </a:r>
          </a:p>
          <a:p>
            <a:endParaRPr lang="en-US" dirty="0"/>
          </a:p>
          <a:p>
            <a:r>
              <a:rPr lang="en-US" dirty="0"/>
              <a:t>In conclusion, the Tooth Fairy App combines fantasy, education, and entertainment to enrich children's experiences, instill valuable life skills, and promote social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5286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2895600" cy="5226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87" y="152400"/>
            <a:ext cx="2936113" cy="65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331"/>
            <a:ext cx="308548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8" y="0"/>
            <a:ext cx="308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8" y="0"/>
            <a:ext cx="308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8" y="0"/>
            <a:ext cx="308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0"/>
            <a:ext cx="368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8" y="0"/>
            <a:ext cx="308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8" y="0"/>
            <a:ext cx="308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277</TotalTime>
  <Words>225</Words>
  <Application>Microsoft Office PowerPoint</Application>
  <PresentationFormat>On-screen Show (4:3)</PresentationFormat>
  <Paragraphs>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TOOTH FAIRY </vt:lpstr>
      <vt:lpstr>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TOOTH FAIRY</dc:title>
  <dc:creator>sneha kusuma</dc:creator>
  <cp:lastModifiedBy>sneha kusuma</cp:lastModifiedBy>
  <cp:revision>5</cp:revision>
  <dcterms:created xsi:type="dcterms:W3CDTF">2024-02-14T00:58:45Z</dcterms:created>
  <dcterms:modified xsi:type="dcterms:W3CDTF">2024-02-16T21:32:31Z</dcterms:modified>
</cp:coreProperties>
</file>