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76" r:id="rId10"/>
    <p:sldId id="267" r:id="rId11"/>
    <p:sldId id="268" r:id="rId12"/>
    <p:sldId id="269" r:id="rId13"/>
    <p:sldId id="270" r:id="rId14"/>
    <p:sldId id="280" r:id="rId15"/>
    <p:sldId id="281" r:id="rId16"/>
    <p:sldId id="282" r:id="rId17"/>
    <p:sldId id="273" r:id="rId18"/>
    <p:sldId id="274" r:id="rId19"/>
    <p:sldId id="275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933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702CCB-D449-4212-8CC7-F86F1847FCD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D36A63A-B1E2-46DD-857C-06EE6A604211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IN" dirty="0"/>
            <a:t>Search by Cuisine</a:t>
          </a:r>
        </a:p>
      </dgm:t>
    </dgm:pt>
    <dgm:pt modelId="{264D267B-232D-4275-971A-3BBD54251EE3}" type="parTrans" cxnId="{20279CC4-7A3A-407A-96F4-474582C496D2}">
      <dgm:prSet/>
      <dgm:spPr/>
      <dgm:t>
        <a:bodyPr/>
        <a:lstStyle/>
        <a:p>
          <a:endParaRPr lang="en-IN"/>
        </a:p>
      </dgm:t>
    </dgm:pt>
    <dgm:pt modelId="{01966D69-0F29-493B-9645-8954A9E7F20B}" type="sibTrans" cxnId="{20279CC4-7A3A-407A-96F4-474582C496D2}">
      <dgm:prSet/>
      <dgm:spPr/>
      <dgm:t>
        <a:bodyPr/>
        <a:lstStyle/>
        <a:p>
          <a:endParaRPr lang="en-IN"/>
        </a:p>
      </dgm:t>
    </dgm:pt>
    <dgm:pt modelId="{261DC222-C694-4188-B11E-EEFB734C6B2A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dirty="0"/>
            <a:t>Scrap Webpage for the Offers</a:t>
          </a:r>
        </a:p>
      </dgm:t>
    </dgm:pt>
    <dgm:pt modelId="{AD43E391-F070-4BC6-B9A0-F6631F62702A}" type="parTrans" cxnId="{838860D8-8998-4CD5-BB68-4612238C583E}">
      <dgm:prSet/>
      <dgm:spPr/>
      <dgm:t>
        <a:bodyPr/>
        <a:lstStyle/>
        <a:p>
          <a:endParaRPr lang="en-IN"/>
        </a:p>
      </dgm:t>
    </dgm:pt>
    <dgm:pt modelId="{02804381-E630-4CD3-B769-E2563C5508FB}" type="sibTrans" cxnId="{838860D8-8998-4CD5-BB68-4612238C583E}">
      <dgm:prSet/>
      <dgm:spPr/>
      <dgm:t>
        <a:bodyPr/>
        <a:lstStyle/>
        <a:p>
          <a:endParaRPr lang="en-IN"/>
        </a:p>
      </dgm:t>
    </dgm:pt>
    <dgm:pt modelId="{63B22231-53C0-4545-A65F-37A36F8DA45C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dirty="0"/>
            <a:t>Storing the Data in Excel </a:t>
          </a:r>
        </a:p>
      </dgm:t>
    </dgm:pt>
    <dgm:pt modelId="{AD4EF076-DF35-4E47-8C9B-A4F2D271988D}" type="parTrans" cxnId="{01137CCA-1A63-47B7-A8CF-DC2C8DD742C1}">
      <dgm:prSet/>
      <dgm:spPr/>
      <dgm:t>
        <a:bodyPr/>
        <a:lstStyle/>
        <a:p>
          <a:endParaRPr lang="en-IN"/>
        </a:p>
      </dgm:t>
    </dgm:pt>
    <dgm:pt modelId="{022B0F15-670C-493D-B434-424BDD7251B9}" type="sibTrans" cxnId="{01137CCA-1A63-47B7-A8CF-DC2C8DD742C1}">
      <dgm:prSet/>
      <dgm:spPr/>
      <dgm:t>
        <a:bodyPr/>
        <a:lstStyle/>
        <a:p>
          <a:endParaRPr lang="en-IN"/>
        </a:p>
      </dgm:t>
    </dgm:pt>
    <dgm:pt modelId="{46766D1D-BFB4-46EF-AE74-181E22155261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dirty="0"/>
            <a:t>Display the offers available</a:t>
          </a:r>
        </a:p>
      </dgm:t>
    </dgm:pt>
    <dgm:pt modelId="{93318704-1514-491A-8FA4-660FC421660D}" type="parTrans" cxnId="{CA78B284-B4EE-4B79-954F-E9C93E888FC5}">
      <dgm:prSet/>
      <dgm:spPr/>
      <dgm:t>
        <a:bodyPr/>
        <a:lstStyle/>
        <a:p>
          <a:endParaRPr lang="en-IN"/>
        </a:p>
      </dgm:t>
    </dgm:pt>
    <dgm:pt modelId="{B2BA5B0B-6A99-4D26-A931-344EC3E7EC06}" type="sibTrans" cxnId="{CA78B284-B4EE-4B79-954F-E9C93E888FC5}">
      <dgm:prSet/>
      <dgm:spPr/>
      <dgm:t>
        <a:bodyPr/>
        <a:lstStyle/>
        <a:p>
          <a:endParaRPr lang="en-IN"/>
        </a:p>
      </dgm:t>
    </dgm:pt>
    <dgm:pt modelId="{144387C7-2F87-4CF6-8370-7A5449BED8D4}" type="pres">
      <dgm:prSet presAssocID="{79702CCB-D449-4212-8CC7-F86F1847FCD5}" presName="linear" presStyleCnt="0">
        <dgm:presLayoutVars>
          <dgm:animLvl val="lvl"/>
          <dgm:resizeHandles val="exact"/>
        </dgm:presLayoutVars>
      </dgm:prSet>
      <dgm:spPr/>
    </dgm:pt>
    <dgm:pt modelId="{8C989345-200F-4FB7-8583-695244CA8592}" type="pres">
      <dgm:prSet presAssocID="{6D36A63A-B1E2-46DD-857C-06EE6A60421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832D928-A1E7-4E1C-9FD2-0E2C6E71358C}" type="pres">
      <dgm:prSet presAssocID="{01966D69-0F29-493B-9645-8954A9E7F20B}" presName="spacer" presStyleCnt="0"/>
      <dgm:spPr/>
    </dgm:pt>
    <dgm:pt modelId="{31BE61E5-62B0-4296-894F-4B7DCF96C91A}" type="pres">
      <dgm:prSet presAssocID="{261DC222-C694-4188-B11E-EEFB734C6B2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19F609F-F12C-4129-8D04-2187AAFA6EBB}" type="pres">
      <dgm:prSet presAssocID="{02804381-E630-4CD3-B769-E2563C5508FB}" presName="spacer" presStyleCnt="0"/>
      <dgm:spPr/>
    </dgm:pt>
    <dgm:pt modelId="{0312EABA-2CBA-45B1-AE70-54CE7A827DE1}" type="pres">
      <dgm:prSet presAssocID="{63B22231-53C0-4545-A65F-37A36F8DA45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44F3F46-3D88-4754-9D8E-68BF7811F814}" type="pres">
      <dgm:prSet presAssocID="{022B0F15-670C-493D-B434-424BDD7251B9}" presName="spacer" presStyleCnt="0"/>
      <dgm:spPr/>
    </dgm:pt>
    <dgm:pt modelId="{FCC96F2D-7211-411C-A41C-40DAA4BC903F}" type="pres">
      <dgm:prSet presAssocID="{46766D1D-BFB4-46EF-AE74-181E2215526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3D6A302-4DE0-4C87-99FB-E0BB30C73E01}" type="presOf" srcId="{6D36A63A-B1E2-46DD-857C-06EE6A604211}" destId="{8C989345-200F-4FB7-8583-695244CA8592}" srcOrd="0" destOrd="0" presId="urn:microsoft.com/office/officeart/2005/8/layout/vList2"/>
    <dgm:cxn modelId="{73A68B07-D591-4665-960E-2F9BFF8A8C2B}" type="presOf" srcId="{261DC222-C694-4188-B11E-EEFB734C6B2A}" destId="{31BE61E5-62B0-4296-894F-4B7DCF96C91A}" srcOrd="0" destOrd="0" presId="urn:microsoft.com/office/officeart/2005/8/layout/vList2"/>
    <dgm:cxn modelId="{605AEF17-9F38-49B5-9E9A-821BB44F806C}" type="presOf" srcId="{63B22231-53C0-4545-A65F-37A36F8DA45C}" destId="{0312EABA-2CBA-45B1-AE70-54CE7A827DE1}" srcOrd="0" destOrd="0" presId="urn:microsoft.com/office/officeart/2005/8/layout/vList2"/>
    <dgm:cxn modelId="{8A5DDE6E-DA24-413E-83A3-41A6CA415E49}" type="presOf" srcId="{79702CCB-D449-4212-8CC7-F86F1847FCD5}" destId="{144387C7-2F87-4CF6-8370-7A5449BED8D4}" srcOrd="0" destOrd="0" presId="urn:microsoft.com/office/officeart/2005/8/layout/vList2"/>
    <dgm:cxn modelId="{CA78B284-B4EE-4B79-954F-E9C93E888FC5}" srcId="{79702CCB-D449-4212-8CC7-F86F1847FCD5}" destId="{46766D1D-BFB4-46EF-AE74-181E22155261}" srcOrd="3" destOrd="0" parTransId="{93318704-1514-491A-8FA4-660FC421660D}" sibTransId="{B2BA5B0B-6A99-4D26-A931-344EC3E7EC06}"/>
    <dgm:cxn modelId="{E32798AC-A262-4A67-A680-870DA96813DF}" type="presOf" srcId="{46766D1D-BFB4-46EF-AE74-181E22155261}" destId="{FCC96F2D-7211-411C-A41C-40DAA4BC903F}" srcOrd="0" destOrd="0" presId="urn:microsoft.com/office/officeart/2005/8/layout/vList2"/>
    <dgm:cxn modelId="{20279CC4-7A3A-407A-96F4-474582C496D2}" srcId="{79702CCB-D449-4212-8CC7-F86F1847FCD5}" destId="{6D36A63A-B1E2-46DD-857C-06EE6A604211}" srcOrd="0" destOrd="0" parTransId="{264D267B-232D-4275-971A-3BBD54251EE3}" sibTransId="{01966D69-0F29-493B-9645-8954A9E7F20B}"/>
    <dgm:cxn modelId="{01137CCA-1A63-47B7-A8CF-DC2C8DD742C1}" srcId="{79702CCB-D449-4212-8CC7-F86F1847FCD5}" destId="{63B22231-53C0-4545-A65F-37A36F8DA45C}" srcOrd="2" destOrd="0" parTransId="{AD4EF076-DF35-4E47-8C9B-A4F2D271988D}" sibTransId="{022B0F15-670C-493D-B434-424BDD7251B9}"/>
    <dgm:cxn modelId="{838860D8-8998-4CD5-BB68-4612238C583E}" srcId="{79702CCB-D449-4212-8CC7-F86F1847FCD5}" destId="{261DC222-C694-4188-B11E-EEFB734C6B2A}" srcOrd="1" destOrd="0" parTransId="{AD43E391-F070-4BC6-B9A0-F6631F62702A}" sibTransId="{02804381-E630-4CD3-B769-E2563C5508FB}"/>
    <dgm:cxn modelId="{00D32925-AFD7-481F-9109-6C55770D442A}" type="presParOf" srcId="{144387C7-2F87-4CF6-8370-7A5449BED8D4}" destId="{8C989345-200F-4FB7-8583-695244CA8592}" srcOrd="0" destOrd="0" presId="urn:microsoft.com/office/officeart/2005/8/layout/vList2"/>
    <dgm:cxn modelId="{A21084DF-E057-47DD-96D1-90AFCCA37F3C}" type="presParOf" srcId="{144387C7-2F87-4CF6-8370-7A5449BED8D4}" destId="{A832D928-A1E7-4E1C-9FD2-0E2C6E71358C}" srcOrd="1" destOrd="0" presId="urn:microsoft.com/office/officeart/2005/8/layout/vList2"/>
    <dgm:cxn modelId="{B60E17BF-C4F9-46F3-9B45-0609CBE4E034}" type="presParOf" srcId="{144387C7-2F87-4CF6-8370-7A5449BED8D4}" destId="{31BE61E5-62B0-4296-894F-4B7DCF96C91A}" srcOrd="2" destOrd="0" presId="urn:microsoft.com/office/officeart/2005/8/layout/vList2"/>
    <dgm:cxn modelId="{CA080459-0DFD-4815-BD1D-36D52CF880F9}" type="presParOf" srcId="{144387C7-2F87-4CF6-8370-7A5449BED8D4}" destId="{219F609F-F12C-4129-8D04-2187AAFA6EBB}" srcOrd="3" destOrd="0" presId="urn:microsoft.com/office/officeart/2005/8/layout/vList2"/>
    <dgm:cxn modelId="{FCD3ED42-9FCC-43CE-B850-6F691565BA18}" type="presParOf" srcId="{144387C7-2F87-4CF6-8370-7A5449BED8D4}" destId="{0312EABA-2CBA-45B1-AE70-54CE7A827DE1}" srcOrd="4" destOrd="0" presId="urn:microsoft.com/office/officeart/2005/8/layout/vList2"/>
    <dgm:cxn modelId="{0A5CF9EF-48ED-46B4-8C17-AB1C187C428D}" type="presParOf" srcId="{144387C7-2F87-4CF6-8370-7A5449BED8D4}" destId="{D44F3F46-3D88-4754-9D8E-68BF7811F814}" srcOrd="5" destOrd="0" presId="urn:microsoft.com/office/officeart/2005/8/layout/vList2"/>
    <dgm:cxn modelId="{995B921E-8B3D-44B5-9747-378491399E4B}" type="presParOf" srcId="{144387C7-2F87-4CF6-8370-7A5449BED8D4}" destId="{FCC96F2D-7211-411C-A41C-40DAA4BC903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B8AAED-F520-4BB8-8111-157CA12A28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97D0EEE-0786-412B-885D-EE6BA7972480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dirty="0"/>
            <a:t>Downloading the Webpages</a:t>
          </a:r>
        </a:p>
      </dgm:t>
    </dgm:pt>
    <dgm:pt modelId="{16314CC9-A18D-4E7D-85B3-CC20F4AE95AE}" type="parTrans" cxnId="{366FD52B-5D73-4187-A350-0C52A683928A}">
      <dgm:prSet/>
      <dgm:spPr/>
      <dgm:t>
        <a:bodyPr/>
        <a:lstStyle/>
        <a:p>
          <a:endParaRPr lang="en-IN"/>
        </a:p>
      </dgm:t>
    </dgm:pt>
    <dgm:pt modelId="{C8B76069-E2A4-4838-85AB-B1DB2DEF9565}" type="sibTrans" cxnId="{366FD52B-5D73-4187-A350-0C52A683928A}">
      <dgm:prSet/>
      <dgm:spPr/>
      <dgm:t>
        <a:bodyPr/>
        <a:lstStyle/>
        <a:p>
          <a:endParaRPr lang="en-IN"/>
        </a:p>
      </dgm:t>
    </dgm:pt>
    <dgm:pt modelId="{0A6418D7-B97F-4A77-95BA-D00F056AB3A9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dirty="0"/>
            <a:t>Scraping for the Offer</a:t>
          </a:r>
        </a:p>
      </dgm:t>
    </dgm:pt>
    <dgm:pt modelId="{CBF931A1-BC3D-4871-AAC6-FE241B05373B}" type="parTrans" cxnId="{72240254-1736-450A-AEA3-A94E93E4B62E}">
      <dgm:prSet/>
      <dgm:spPr/>
      <dgm:t>
        <a:bodyPr/>
        <a:lstStyle/>
        <a:p>
          <a:endParaRPr lang="en-IN"/>
        </a:p>
      </dgm:t>
    </dgm:pt>
    <dgm:pt modelId="{9CCDE01F-30AB-4C47-B231-929AE494DC40}" type="sibTrans" cxnId="{72240254-1736-450A-AEA3-A94E93E4B62E}">
      <dgm:prSet/>
      <dgm:spPr/>
      <dgm:t>
        <a:bodyPr/>
        <a:lstStyle/>
        <a:p>
          <a:endParaRPr lang="en-IN"/>
        </a:p>
      </dgm:t>
    </dgm:pt>
    <dgm:pt modelId="{96D42B75-31D7-434E-A3DE-8E4B3EE70FBA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dirty="0"/>
            <a:t>Store in Excel</a:t>
          </a:r>
        </a:p>
      </dgm:t>
    </dgm:pt>
    <dgm:pt modelId="{90DCC7E3-B3CB-415A-B1E9-2E00611B8C17}" type="parTrans" cxnId="{C6FA914B-736E-478E-B00C-F1BBAEA9B4CD}">
      <dgm:prSet/>
      <dgm:spPr/>
      <dgm:t>
        <a:bodyPr/>
        <a:lstStyle/>
        <a:p>
          <a:endParaRPr lang="en-IN"/>
        </a:p>
      </dgm:t>
    </dgm:pt>
    <dgm:pt modelId="{3BC8D84A-A493-48F6-8163-6BDED154D7BA}" type="sibTrans" cxnId="{C6FA914B-736E-478E-B00C-F1BBAEA9B4CD}">
      <dgm:prSet/>
      <dgm:spPr/>
      <dgm:t>
        <a:bodyPr/>
        <a:lstStyle/>
        <a:p>
          <a:endParaRPr lang="en-IN"/>
        </a:p>
      </dgm:t>
    </dgm:pt>
    <dgm:pt modelId="{8BDDF784-10B0-4F81-BDE0-BA28A991734A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dirty="0"/>
            <a:t>Perform EDA</a:t>
          </a:r>
        </a:p>
      </dgm:t>
    </dgm:pt>
    <dgm:pt modelId="{04D03DEB-5A80-45C0-8115-ED8408CC101B}" type="parTrans" cxnId="{07A9D128-469F-40AE-9ABE-384E4EE2F5C9}">
      <dgm:prSet/>
      <dgm:spPr/>
      <dgm:t>
        <a:bodyPr/>
        <a:lstStyle/>
        <a:p>
          <a:endParaRPr lang="en-IN"/>
        </a:p>
      </dgm:t>
    </dgm:pt>
    <dgm:pt modelId="{E1EBC96A-3C35-42E2-AA52-917E2485123F}" type="sibTrans" cxnId="{07A9D128-469F-40AE-9ABE-384E4EE2F5C9}">
      <dgm:prSet/>
      <dgm:spPr/>
      <dgm:t>
        <a:bodyPr/>
        <a:lstStyle/>
        <a:p>
          <a:endParaRPr lang="en-IN"/>
        </a:p>
      </dgm:t>
    </dgm:pt>
    <dgm:pt modelId="{3E0C79A7-9602-45BB-8628-92A24F759B1E}" type="pres">
      <dgm:prSet presAssocID="{94B8AAED-F520-4BB8-8111-157CA12A2866}" presName="linear" presStyleCnt="0">
        <dgm:presLayoutVars>
          <dgm:animLvl val="lvl"/>
          <dgm:resizeHandles val="exact"/>
        </dgm:presLayoutVars>
      </dgm:prSet>
      <dgm:spPr/>
    </dgm:pt>
    <dgm:pt modelId="{770E03EE-60DA-4F9A-8325-CE173C90D3D5}" type="pres">
      <dgm:prSet presAssocID="{597D0EEE-0786-412B-885D-EE6BA797248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3525A04-5A0A-4974-8335-0BE10B02EE52}" type="pres">
      <dgm:prSet presAssocID="{C8B76069-E2A4-4838-85AB-B1DB2DEF9565}" presName="spacer" presStyleCnt="0"/>
      <dgm:spPr/>
    </dgm:pt>
    <dgm:pt modelId="{F3B1ACEF-BA9F-4CEF-ADE5-16AFA83125E8}" type="pres">
      <dgm:prSet presAssocID="{0A6418D7-B97F-4A77-95BA-D00F056AB3A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3FA4DD1-D55B-4253-9E9C-BF222446B3A3}" type="pres">
      <dgm:prSet presAssocID="{9CCDE01F-30AB-4C47-B231-929AE494DC40}" presName="spacer" presStyleCnt="0"/>
      <dgm:spPr/>
    </dgm:pt>
    <dgm:pt modelId="{68E08AEA-087E-4AA1-8CF8-873D61D488DA}" type="pres">
      <dgm:prSet presAssocID="{96D42B75-31D7-434E-A3DE-8E4B3EE70FB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F2997B0-6A04-42C2-B437-E8ABFA02DE13}" type="pres">
      <dgm:prSet presAssocID="{3BC8D84A-A493-48F6-8163-6BDED154D7BA}" presName="spacer" presStyleCnt="0"/>
      <dgm:spPr/>
    </dgm:pt>
    <dgm:pt modelId="{01A2D3A6-5EEE-41B9-9174-2288A9B118B0}" type="pres">
      <dgm:prSet presAssocID="{8BDDF784-10B0-4F81-BDE0-BA28A991734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3EFE50F-1A8E-4523-8AFD-F32602723166}" type="presOf" srcId="{96D42B75-31D7-434E-A3DE-8E4B3EE70FBA}" destId="{68E08AEA-087E-4AA1-8CF8-873D61D488DA}" srcOrd="0" destOrd="0" presId="urn:microsoft.com/office/officeart/2005/8/layout/vList2"/>
    <dgm:cxn modelId="{07A9D128-469F-40AE-9ABE-384E4EE2F5C9}" srcId="{94B8AAED-F520-4BB8-8111-157CA12A2866}" destId="{8BDDF784-10B0-4F81-BDE0-BA28A991734A}" srcOrd="3" destOrd="0" parTransId="{04D03DEB-5A80-45C0-8115-ED8408CC101B}" sibTransId="{E1EBC96A-3C35-42E2-AA52-917E2485123F}"/>
    <dgm:cxn modelId="{366FD52B-5D73-4187-A350-0C52A683928A}" srcId="{94B8AAED-F520-4BB8-8111-157CA12A2866}" destId="{597D0EEE-0786-412B-885D-EE6BA7972480}" srcOrd="0" destOrd="0" parTransId="{16314CC9-A18D-4E7D-85B3-CC20F4AE95AE}" sibTransId="{C8B76069-E2A4-4838-85AB-B1DB2DEF9565}"/>
    <dgm:cxn modelId="{9B8FFA42-66A9-4A8D-A346-49F631C5EA47}" type="presOf" srcId="{597D0EEE-0786-412B-885D-EE6BA7972480}" destId="{770E03EE-60DA-4F9A-8325-CE173C90D3D5}" srcOrd="0" destOrd="0" presId="urn:microsoft.com/office/officeart/2005/8/layout/vList2"/>
    <dgm:cxn modelId="{C6FA914B-736E-478E-B00C-F1BBAEA9B4CD}" srcId="{94B8AAED-F520-4BB8-8111-157CA12A2866}" destId="{96D42B75-31D7-434E-A3DE-8E4B3EE70FBA}" srcOrd="2" destOrd="0" parTransId="{90DCC7E3-B3CB-415A-B1E9-2E00611B8C17}" sibTransId="{3BC8D84A-A493-48F6-8163-6BDED154D7BA}"/>
    <dgm:cxn modelId="{72240254-1736-450A-AEA3-A94E93E4B62E}" srcId="{94B8AAED-F520-4BB8-8111-157CA12A2866}" destId="{0A6418D7-B97F-4A77-95BA-D00F056AB3A9}" srcOrd="1" destOrd="0" parTransId="{CBF931A1-BC3D-4871-AAC6-FE241B05373B}" sibTransId="{9CCDE01F-30AB-4C47-B231-929AE494DC40}"/>
    <dgm:cxn modelId="{57057078-4084-4B71-A60B-E5ADD82970FC}" type="presOf" srcId="{94B8AAED-F520-4BB8-8111-157CA12A2866}" destId="{3E0C79A7-9602-45BB-8628-92A24F759B1E}" srcOrd="0" destOrd="0" presId="urn:microsoft.com/office/officeart/2005/8/layout/vList2"/>
    <dgm:cxn modelId="{452888AE-AC9C-4BF1-B013-5CC6BEBB683C}" type="presOf" srcId="{0A6418D7-B97F-4A77-95BA-D00F056AB3A9}" destId="{F3B1ACEF-BA9F-4CEF-ADE5-16AFA83125E8}" srcOrd="0" destOrd="0" presId="urn:microsoft.com/office/officeart/2005/8/layout/vList2"/>
    <dgm:cxn modelId="{2554D6B5-1645-40D7-8BD6-C830CFFED47F}" type="presOf" srcId="{8BDDF784-10B0-4F81-BDE0-BA28A991734A}" destId="{01A2D3A6-5EEE-41B9-9174-2288A9B118B0}" srcOrd="0" destOrd="0" presId="urn:microsoft.com/office/officeart/2005/8/layout/vList2"/>
    <dgm:cxn modelId="{DC4F58CB-6AC1-4F55-B49C-88D875004A5F}" type="presParOf" srcId="{3E0C79A7-9602-45BB-8628-92A24F759B1E}" destId="{770E03EE-60DA-4F9A-8325-CE173C90D3D5}" srcOrd="0" destOrd="0" presId="urn:microsoft.com/office/officeart/2005/8/layout/vList2"/>
    <dgm:cxn modelId="{F592BDFD-C28D-4C65-B637-AC4D55027FB0}" type="presParOf" srcId="{3E0C79A7-9602-45BB-8628-92A24F759B1E}" destId="{63525A04-5A0A-4974-8335-0BE10B02EE52}" srcOrd="1" destOrd="0" presId="urn:microsoft.com/office/officeart/2005/8/layout/vList2"/>
    <dgm:cxn modelId="{5C913456-A058-453D-93FA-8CCC8152FCBC}" type="presParOf" srcId="{3E0C79A7-9602-45BB-8628-92A24F759B1E}" destId="{F3B1ACEF-BA9F-4CEF-ADE5-16AFA83125E8}" srcOrd="2" destOrd="0" presId="urn:microsoft.com/office/officeart/2005/8/layout/vList2"/>
    <dgm:cxn modelId="{9079B7A0-6F9F-4B8A-8D20-7433646001FB}" type="presParOf" srcId="{3E0C79A7-9602-45BB-8628-92A24F759B1E}" destId="{13FA4DD1-D55B-4253-9E9C-BF222446B3A3}" srcOrd="3" destOrd="0" presId="urn:microsoft.com/office/officeart/2005/8/layout/vList2"/>
    <dgm:cxn modelId="{9235D8BA-D6D9-4661-AFE5-525FC02DEAA0}" type="presParOf" srcId="{3E0C79A7-9602-45BB-8628-92A24F759B1E}" destId="{68E08AEA-087E-4AA1-8CF8-873D61D488DA}" srcOrd="4" destOrd="0" presId="urn:microsoft.com/office/officeart/2005/8/layout/vList2"/>
    <dgm:cxn modelId="{847DDD8D-3846-4DF8-A069-4CB0B62496D5}" type="presParOf" srcId="{3E0C79A7-9602-45BB-8628-92A24F759B1E}" destId="{1F2997B0-6A04-42C2-B437-E8ABFA02DE13}" srcOrd="5" destOrd="0" presId="urn:microsoft.com/office/officeart/2005/8/layout/vList2"/>
    <dgm:cxn modelId="{5E1D21A1-0CFD-4452-811B-A6C4E6B53A4D}" type="presParOf" srcId="{3E0C79A7-9602-45BB-8628-92A24F759B1E}" destId="{01A2D3A6-5EEE-41B9-9174-2288A9B118B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989345-200F-4FB7-8583-695244CA8592}">
      <dsp:nvSpPr>
        <dsp:cNvPr id="0" name=""/>
        <dsp:cNvSpPr/>
      </dsp:nvSpPr>
      <dsp:spPr>
        <a:xfrm>
          <a:off x="0" y="31779"/>
          <a:ext cx="10515600" cy="983384"/>
        </a:xfrm>
        <a:prstGeom prst="round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 dirty="0"/>
            <a:t>Search by Cuisine</a:t>
          </a:r>
        </a:p>
      </dsp:txBody>
      <dsp:txXfrm>
        <a:off x="48005" y="79784"/>
        <a:ext cx="10419590" cy="887374"/>
      </dsp:txXfrm>
    </dsp:sp>
    <dsp:sp modelId="{31BE61E5-62B0-4296-894F-4B7DCF96C91A}">
      <dsp:nvSpPr>
        <dsp:cNvPr id="0" name=""/>
        <dsp:cNvSpPr/>
      </dsp:nvSpPr>
      <dsp:spPr>
        <a:xfrm>
          <a:off x="0" y="1133244"/>
          <a:ext cx="10515600" cy="983384"/>
        </a:xfrm>
        <a:prstGeom prst="round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 dirty="0"/>
            <a:t>Scrap Webpage for the Offers</a:t>
          </a:r>
        </a:p>
      </dsp:txBody>
      <dsp:txXfrm>
        <a:off x="48005" y="1181249"/>
        <a:ext cx="10419590" cy="887374"/>
      </dsp:txXfrm>
    </dsp:sp>
    <dsp:sp modelId="{0312EABA-2CBA-45B1-AE70-54CE7A827DE1}">
      <dsp:nvSpPr>
        <dsp:cNvPr id="0" name=""/>
        <dsp:cNvSpPr/>
      </dsp:nvSpPr>
      <dsp:spPr>
        <a:xfrm>
          <a:off x="0" y="2234709"/>
          <a:ext cx="10515600" cy="983384"/>
        </a:xfrm>
        <a:prstGeom prst="round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 dirty="0"/>
            <a:t>Storing the Data in Excel </a:t>
          </a:r>
        </a:p>
      </dsp:txBody>
      <dsp:txXfrm>
        <a:off x="48005" y="2282714"/>
        <a:ext cx="10419590" cy="887374"/>
      </dsp:txXfrm>
    </dsp:sp>
    <dsp:sp modelId="{FCC96F2D-7211-411C-A41C-40DAA4BC903F}">
      <dsp:nvSpPr>
        <dsp:cNvPr id="0" name=""/>
        <dsp:cNvSpPr/>
      </dsp:nvSpPr>
      <dsp:spPr>
        <a:xfrm>
          <a:off x="0" y="3336174"/>
          <a:ext cx="10515600" cy="983384"/>
        </a:xfrm>
        <a:prstGeom prst="round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 dirty="0"/>
            <a:t>Display the offers available</a:t>
          </a:r>
        </a:p>
      </dsp:txBody>
      <dsp:txXfrm>
        <a:off x="48005" y="3384179"/>
        <a:ext cx="10419590" cy="8873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E03EE-60DA-4F9A-8325-CE173C90D3D5}">
      <dsp:nvSpPr>
        <dsp:cNvPr id="0" name=""/>
        <dsp:cNvSpPr/>
      </dsp:nvSpPr>
      <dsp:spPr>
        <a:xfrm>
          <a:off x="0" y="31779"/>
          <a:ext cx="10515600" cy="983384"/>
        </a:xfrm>
        <a:prstGeom prst="round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 dirty="0"/>
            <a:t>Downloading the Webpages</a:t>
          </a:r>
        </a:p>
      </dsp:txBody>
      <dsp:txXfrm>
        <a:off x="48005" y="79784"/>
        <a:ext cx="10419590" cy="887374"/>
      </dsp:txXfrm>
    </dsp:sp>
    <dsp:sp modelId="{F3B1ACEF-BA9F-4CEF-ADE5-16AFA83125E8}">
      <dsp:nvSpPr>
        <dsp:cNvPr id="0" name=""/>
        <dsp:cNvSpPr/>
      </dsp:nvSpPr>
      <dsp:spPr>
        <a:xfrm>
          <a:off x="0" y="1133244"/>
          <a:ext cx="10515600" cy="983384"/>
        </a:xfrm>
        <a:prstGeom prst="round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 dirty="0"/>
            <a:t>Scraping for the Offer</a:t>
          </a:r>
        </a:p>
      </dsp:txBody>
      <dsp:txXfrm>
        <a:off x="48005" y="1181249"/>
        <a:ext cx="10419590" cy="887374"/>
      </dsp:txXfrm>
    </dsp:sp>
    <dsp:sp modelId="{68E08AEA-087E-4AA1-8CF8-873D61D488DA}">
      <dsp:nvSpPr>
        <dsp:cNvPr id="0" name=""/>
        <dsp:cNvSpPr/>
      </dsp:nvSpPr>
      <dsp:spPr>
        <a:xfrm>
          <a:off x="0" y="2234709"/>
          <a:ext cx="10515600" cy="983384"/>
        </a:xfrm>
        <a:prstGeom prst="round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 dirty="0"/>
            <a:t>Store in Excel</a:t>
          </a:r>
        </a:p>
      </dsp:txBody>
      <dsp:txXfrm>
        <a:off x="48005" y="2282714"/>
        <a:ext cx="10419590" cy="887374"/>
      </dsp:txXfrm>
    </dsp:sp>
    <dsp:sp modelId="{01A2D3A6-5EEE-41B9-9174-2288A9B118B0}">
      <dsp:nvSpPr>
        <dsp:cNvPr id="0" name=""/>
        <dsp:cNvSpPr/>
      </dsp:nvSpPr>
      <dsp:spPr>
        <a:xfrm>
          <a:off x="0" y="3336174"/>
          <a:ext cx="10515600" cy="983384"/>
        </a:xfrm>
        <a:prstGeom prst="round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 dirty="0"/>
            <a:t>Perform EDA</a:t>
          </a:r>
        </a:p>
      </dsp:txBody>
      <dsp:txXfrm>
        <a:off x="48005" y="3384179"/>
        <a:ext cx="10419590" cy="887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7B3B-DB0F-47B7-B628-486C2376D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07AEC-753D-4C47-8ABA-DD4F92336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A6879-412D-4DBC-8CA4-A598E5F38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9CDF-86A1-46A0-9B51-88B0A8E81100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29B13-FDA7-4DA2-A464-CD9AA0D13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D730D-818F-4978-940D-EA4493700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A98C-83AA-4674-9678-88904A617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74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211E-EA00-4642-A6BD-31C2B3C2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4929A-DCDE-40A5-94B8-CB5D5FAB4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6B59C-D357-40F7-A5C7-B4CD4CE43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9CDF-86A1-46A0-9B51-88B0A8E81100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14427-CE2C-43A1-A3DB-B4A8C41B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CEFA1-2C24-48A0-BD5A-88036A21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A98C-83AA-4674-9678-88904A617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49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CBB865-FE3A-4675-9579-09603E645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E7C8-6635-4838-93B6-185D05778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D9818-899D-4523-B48B-CAE0F385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9CDF-86A1-46A0-9B51-88B0A8E81100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AC1E0-0E28-498A-8186-F8AE1E33F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077B1-ADAD-443A-AC38-646D0D61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A98C-83AA-4674-9678-88904A617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70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8C7B7-FDC7-42DB-B68C-B8BE978A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01985-C85B-4654-AD3B-6F928DB8F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6DBB3-37CF-449B-B4EE-1A9DD59D8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9CDF-86A1-46A0-9B51-88B0A8E81100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BCE0A-4E1A-447A-84E1-150801696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B5F72-68A4-4E4A-A765-5D9DDD816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A98C-83AA-4674-9678-88904A617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02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2B58-6392-4115-8E18-35D819F80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D65A1-C818-41D1-A834-0EAA4AC62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8288A-6851-4DAD-BDE6-8F30CE7D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9CDF-86A1-46A0-9B51-88B0A8E81100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3E34E-B152-4E71-A46D-93CD57A4E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2A245-2484-4835-BBEB-FC80467C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A98C-83AA-4674-9678-88904A617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78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A8152-FDF4-4679-AA3A-D09C5E66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30CB8-7DFC-408D-91D5-6847EB7D4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F2F80-5BD5-428A-B44A-DFF88D4F1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1B033-B409-4D33-8F1B-3863DDE63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9CDF-86A1-46A0-9B51-88B0A8E81100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06BD-E858-400A-874B-E76D0CFB3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4AC72-1BAC-4127-8691-1D9BF9FF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A98C-83AA-4674-9678-88904A617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22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92175-2AEB-46F7-9CDA-D7A79FB1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5AB05-72E2-457D-B3DE-A75897E19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F4A58-8263-473A-BF53-F4B7BA46A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ACF66-0592-4DF7-9DC6-89B26FA59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20EE7-104C-4217-A196-84FC9C539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F7AB2C-AA38-4C3D-8D6C-FEAEBA2E9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9CDF-86A1-46A0-9B51-88B0A8E81100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AEE216-4638-41FC-840F-F5AA06F0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5403DD-B3C6-4490-B1A0-449971FB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A98C-83AA-4674-9678-88904A617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34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17F8-C5C3-4F8C-A57B-4C98412D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29430C-98A8-48B1-88F5-09B057DEA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9CDF-86A1-46A0-9B51-88B0A8E81100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54CB0-5646-46CA-BDBE-9B9BCF46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0EAA-34B9-46FE-85D6-F0B41FB8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A98C-83AA-4674-9678-88904A617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00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19182E-57E8-4D2E-8ED4-6B8DB40F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9CDF-86A1-46A0-9B51-88B0A8E81100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29A0CC-57FB-43FE-8FE5-E3C7D49A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3E1F1-6AD3-43AE-BEB0-695EDAC9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A98C-83AA-4674-9678-88904A617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81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E29A-ED37-4B97-9423-023E2DA5D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98833-786F-4141-BE25-45958A41E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CF067-C635-406F-B28D-EAFEC107A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9312C-549E-43E9-B2B6-14868E85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9CDF-86A1-46A0-9B51-88B0A8E81100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E2F51-775B-4D4D-AF73-706B5F11E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28150-F806-4D92-92B4-F878ADF0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A98C-83AA-4674-9678-88904A617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17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2B34-5541-48A8-8301-F895B3678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A14B4A-F17E-4178-95A2-54464E19A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54A2D-71EE-48A6-870B-3A157C00F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6600C-20E3-4286-81E2-B13ED5F9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9CDF-86A1-46A0-9B51-88B0A8E81100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9D96E-EA8A-4644-89C1-EE2DAA47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91FD5-9F74-4D8B-A1DF-45862704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A98C-83AA-4674-9678-88904A617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86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12A59-5E56-48E5-90A8-5D32A250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173ED-3787-4CA9-B122-224C9C87B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3144B-D916-478E-95D3-4E31E5417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99CDF-86A1-46A0-9B51-88B0A8E81100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10DF6-6EDB-4F65-995A-3815333E7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E4373-10C8-48B6-B144-AE82D4F3E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BA98C-83AA-4674-9678-88904A617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71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42090-792B-4863-BE75-0AF7D257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119" y="3686538"/>
            <a:ext cx="7198489" cy="1325563"/>
          </a:xfrm>
        </p:spPr>
        <p:txBody>
          <a:bodyPr/>
          <a:lstStyle/>
          <a:p>
            <a:r>
              <a:rPr lang="en-IN" i="1" dirty="0"/>
              <a:t>			</a:t>
            </a:r>
            <a:r>
              <a:rPr lang="en-IN" b="1" i="1" u="sng" dirty="0"/>
              <a:t>Foodies</a:t>
            </a:r>
            <a:br>
              <a:rPr lang="en-IN" b="1" i="1" dirty="0"/>
            </a:br>
            <a:r>
              <a:rPr lang="en-IN" b="1" i="1" dirty="0"/>
              <a:t>	</a:t>
            </a:r>
            <a:r>
              <a:rPr lang="en-IN" b="1" i="1" u="sng" dirty="0"/>
              <a:t>Find the ideal offers online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183B88-5A96-4D02-81CD-5A2FBA797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060" y="1162050"/>
            <a:ext cx="2240365" cy="200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51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1835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AD16DA-4F4F-40D0-AACD-2F6E48FC2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61" y="727476"/>
            <a:ext cx="10577477" cy="54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00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8FCA39-9716-4F04-A14B-80AC71303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92" y="712234"/>
            <a:ext cx="10554615" cy="54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2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7D9BF1-A657-4A4E-A7F9-328721CC3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01" y="475994"/>
            <a:ext cx="9662997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95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BC3C9-CDD6-4393-9384-78F75D66F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u="sng" dirty="0"/>
              <a:t>Based on Cuisine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6E4D62-85F6-4F96-8649-BEE79422B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11353801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3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19B947-3ED4-49FB-80FC-4B5D52E6A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6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79F0-DEA5-4B4F-A78E-6D7859E6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u="sng" dirty="0"/>
              <a:t>Cuisine With Dine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46D680-901E-457E-BEB4-F356BD40D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30017"/>
            <a:ext cx="11353800" cy="528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28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D981-B77E-4CC1-B947-B23DFAEB5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u="sng" dirty="0"/>
              <a:t>Restaurant Wise(All Offers)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3D9D0D-8F4D-4F2F-B148-9EE7355D8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6475"/>
            <a:ext cx="9437914" cy="514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42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16F6-ACAE-4B75-A980-A28CD1A1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4800" b="1" u="sng" dirty="0"/>
              <a:t>Restaurant (online offers)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001C86-2BFE-4C7F-8F5F-C268809C6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5823"/>
            <a:ext cx="10412392" cy="45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41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0457-16D0-4D3E-A5BC-5DE05E37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4800" b="1" u="sng" dirty="0"/>
              <a:t>Restaurant(Dine Offers)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7932C6-0A04-465D-BA67-3B4AAD4E0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9202"/>
            <a:ext cx="10515600" cy="538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2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3B41-8C21-4D14-BF33-146AF4673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0" y="374650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en-IN" sz="4800" b="1" u="sng" dirty="0"/>
              <a:t>Project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AE9E0-5D55-4E50-B6AF-EEE6E31BB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50" y="1854200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IN" sz="3600" dirty="0"/>
              <a:t>Objective</a:t>
            </a:r>
          </a:p>
          <a:p>
            <a:pPr algn="just"/>
            <a:r>
              <a:rPr lang="en-IN" sz="3600" dirty="0"/>
              <a:t>Problem Formulation</a:t>
            </a:r>
          </a:p>
          <a:p>
            <a:pPr algn="just"/>
            <a:r>
              <a:rPr lang="en-IN" sz="3600" dirty="0"/>
              <a:t>Tools &amp; Technologies Used</a:t>
            </a:r>
          </a:p>
          <a:p>
            <a:pPr algn="just"/>
            <a:r>
              <a:rPr lang="en-IN" sz="3600" dirty="0"/>
              <a:t>Workflow  </a:t>
            </a:r>
          </a:p>
          <a:p>
            <a:pPr algn="just"/>
            <a:r>
              <a:rPr lang="en-IN" sz="3600" dirty="0"/>
              <a:t>Challenges Faced</a:t>
            </a:r>
          </a:p>
          <a:p>
            <a:pPr algn="just"/>
            <a:r>
              <a:rPr lang="en-IN" sz="3600" dirty="0"/>
              <a:t>Conclusion</a:t>
            </a:r>
          </a:p>
          <a:p>
            <a:pPr algn="just"/>
            <a:endParaRPr lang="en-IN" sz="3600" dirty="0"/>
          </a:p>
          <a:p>
            <a:pPr algn="just"/>
            <a:endParaRPr lang="en-IN" sz="3600" dirty="0"/>
          </a:p>
          <a:p>
            <a:pPr algn="just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664017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C1F7-AA4D-4950-A36E-85D2B3260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4800" b="1" u="sng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19B40-7210-469E-A219-C387600EC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Initially when trying to access the Zomato offers page the access was denied</a:t>
            </a:r>
          </a:p>
          <a:p>
            <a:pPr algn="just"/>
            <a:r>
              <a:rPr lang="en-IN" dirty="0"/>
              <a:t>We were not able to not access the main HTML page in </a:t>
            </a:r>
            <a:r>
              <a:rPr lang="en-IN" dirty="0" err="1"/>
              <a:t>Swiggy</a:t>
            </a:r>
            <a:endParaRPr lang="en-IN" dirty="0"/>
          </a:p>
          <a:p>
            <a:pPr algn="just"/>
            <a:r>
              <a:rPr lang="en-IN" dirty="0"/>
              <a:t>Offers were in percentage so we had to segregate first</a:t>
            </a:r>
          </a:p>
        </p:txBody>
      </p:sp>
    </p:spTree>
    <p:extLst>
      <p:ext uri="{BB962C8B-B14F-4D97-AF65-F5344CB8AC3E}">
        <p14:creationId xmlns:p14="http://schemas.microsoft.com/office/powerpoint/2010/main" val="1247079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F648-52C0-444B-988B-0208F0C1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734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en-IN" sz="4800" b="1" u="sn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47D6D-F0DA-4F4B-B429-591723DB6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234"/>
            <a:ext cx="10515600" cy="4351338"/>
          </a:xfrm>
        </p:spPr>
        <p:txBody>
          <a:bodyPr/>
          <a:lstStyle/>
          <a:p>
            <a:pPr algn="just"/>
            <a:r>
              <a:rPr lang="en-IN" dirty="0"/>
              <a:t>To conclude with we are able to show the user different offers on different cuisine on Zomato &amp; </a:t>
            </a:r>
            <a:r>
              <a:rPr lang="en-IN" dirty="0" err="1"/>
              <a:t>Swiggy</a:t>
            </a:r>
            <a:endParaRPr lang="en-IN" dirty="0"/>
          </a:p>
          <a:p>
            <a:pPr algn="just"/>
            <a:r>
              <a:rPr lang="en-IN" dirty="0"/>
              <a:t>We found out that </a:t>
            </a:r>
            <a:r>
              <a:rPr lang="en-IN" dirty="0" err="1"/>
              <a:t>Swiggy</a:t>
            </a:r>
            <a:r>
              <a:rPr lang="en-IN" dirty="0"/>
              <a:t> has more online offers than Zomato online offers</a:t>
            </a:r>
          </a:p>
          <a:p>
            <a:pPr algn="just"/>
            <a:r>
              <a:rPr lang="en-IN" dirty="0"/>
              <a:t>Also, we concluded that Zomato Gold (Dine in) offers are more than </a:t>
            </a:r>
            <a:r>
              <a:rPr lang="en-IN" dirty="0" err="1"/>
              <a:t>Swiggy</a:t>
            </a:r>
            <a:r>
              <a:rPr lang="en-IN" dirty="0"/>
              <a:t>. In fact we found that </a:t>
            </a:r>
            <a:r>
              <a:rPr lang="en-IN" dirty="0" err="1"/>
              <a:t>Swiggy</a:t>
            </a:r>
            <a:r>
              <a:rPr lang="en-IN" dirty="0"/>
              <a:t> has almost no Dine in offers </a:t>
            </a:r>
          </a:p>
        </p:txBody>
      </p:sp>
    </p:spTree>
    <p:extLst>
      <p:ext uri="{BB962C8B-B14F-4D97-AF65-F5344CB8AC3E}">
        <p14:creationId xmlns:p14="http://schemas.microsoft.com/office/powerpoint/2010/main" val="1781227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C0C560-20D0-44A3-A32F-6C7B294FF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173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2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52321-EAB3-456B-9091-89519B0E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4800" b="1" u="sng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8A09F-46DE-4605-9E0D-C74F88328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IN" sz="3600" dirty="0"/>
          </a:p>
          <a:p>
            <a:pPr marL="0" indent="0" algn="just">
              <a:buNone/>
            </a:pPr>
            <a:r>
              <a:rPr lang="en-IN" sz="3600" dirty="0"/>
              <a:t>To compare the offers given by the food ordering sites(Zomato/</a:t>
            </a:r>
            <a:r>
              <a:rPr lang="en-IN" sz="3600" dirty="0" err="1"/>
              <a:t>Swiggy</a:t>
            </a:r>
            <a:r>
              <a:rPr lang="en-IN" sz="3600" dirty="0"/>
              <a:t>)on different cuisines </a:t>
            </a:r>
          </a:p>
          <a:p>
            <a:pPr marL="0" indent="0" algn="just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05411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242B-9E61-4D1B-B0D9-D19FDDA0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u="sng" dirty="0"/>
              <a:t>Abstract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F6519-4077-47C5-BD34-BC87F3E3B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dirty="0"/>
              <a:t>There are many online websites which provides online &amp; dining offers on food to the users</a:t>
            </a:r>
          </a:p>
          <a:p>
            <a:r>
              <a:rPr lang="en-IN" dirty="0"/>
              <a:t>The whole idea of this project is to help user find a single place where the best option available to him/her is whether online or offline food, on which particular cuisine etc</a:t>
            </a:r>
          </a:p>
          <a:p>
            <a:r>
              <a:rPr lang="en-IN" dirty="0"/>
              <a:t>For this we extract the available offers on the websites and we display them based on the date, cuisine &amp; restaurant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516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2AEA-8817-4E19-BE25-BA978973F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734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en-IN" sz="4800" b="1" u="sng" dirty="0"/>
              <a:t>Tools &amp; Technologies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762CD-74EF-4204-896F-235267E56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234"/>
            <a:ext cx="10515600" cy="4351338"/>
          </a:xfrm>
        </p:spPr>
        <p:txBody>
          <a:bodyPr/>
          <a:lstStyle/>
          <a:p>
            <a:pPr algn="just"/>
            <a:r>
              <a:rPr lang="en-IN" dirty="0"/>
              <a:t>Django</a:t>
            </a:r>
          </a:p>
          <a:p>
            <a:pPr algn="just"/>
            <a:r>
              <a:rPr lang="en-IN" dirty="0" err="1"/>
              <a:t>Pycharm</a:t>
            </a:r>
            <a:endParaRPr lang="en-IN" dirty="0"/>
          </a:p>
          <a:p>
            <a:pPr algn="just"/>
            <a:r>
              <a:rPr lang="en-IN" dirty="0" err="1"/>
              <a:t>Jupyter</a:t>
            </a:r>
            <a:r>
              <a:rPr lang="en-IN" dirty="0"/>
              <a:t> Notebook</a:t>
            </a:r>
          </a:p>
          <a:p>
            <a:pPr algn="just"/>
            <a:r>
              <a:rPr lang="en-IN" dirty="0"/>
              <a:t>Html </a:t>
            </a:r>
          </a:p>
          <a:p>
            <a:pPr algn="just"/>
            <a:r>
              <a:rPr lang="en-IN" dirty="0"/>
              <a:t>Pandas, Matplotlib, Beautiful Soup</a:t>
            </a:r>
          </a:p>
        </p:txBody>
      </p:sp>
    </p:spTree>
    <p:extLst>
      <p:ext uri="{BB962C8B-B14F-4D97-AF65-F5344CB8AC3E}">
        <p14:creationId xmlns:p14="http://schemas.microsoft.com/office/powerpoint/2010/main" val="3551739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ABBEC-4EA2-42A0-898D-6515C2B5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4800" b="1" u="sng" dirty="0"/>
              <a:t>Workflow(User)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FB15AD-5378-4814-990C-523E180291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26242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8465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837ADF-FEED-4DE0-B634-DF564EA2C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02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80836A-89E4-4BC7-AEBB-85AAA927C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1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B283-BA37-44C6-B7AF-A2A5B842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4800" b="1" u="sng" dirty="0"/>
              <a:t>The Backend Thing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B49FD93-E8F7-45D4-9586-222DAD9A72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4959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967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290</TotalTime>
  <Words>281</Words>
  <Application>Microsoft Office PowerPoint</Application>
  <PresentationFormat>Widescreen</PresentationFormat>
  <Paragraphs>45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   Foodies  Find the ideal offers online </vt:lpstr>
      <vt:lpstr>Project Walkthrough</vt:lpstr>
      <vt:lpstr>Objective</vt:lpstr>
      <vt:lpstr>Abstract of the project</vt:lpstr>
      <vt:lpstr>Tools &amp; Technologies </vt:lpstr>
      <vt:lpstr>Workflow(User)</vt:lpstr>
      <vt:lpstr>PowerPoint Presentation</vt:lpstr>
      <vt:lpstr>PowerPoint Presentation</vt:lpstr>
      <vt:lpstr>The Backend Thing</vt:lpstr>
      <vt:lpstr>PowerPoint Presentation</vt:lpstr>
      <vt:lpstr>PowerPoint Presentation</vt:lpstr>
      <vt:lpstr>PowerPoint Presentation</vt:lpstr>
      <vt:lpstr>PowerPoint Presentation</vt:lpstr>
      <vt:lpstr>Based on Cuisine</vt:lpstr>
      <vt:lpstr>PowerPoint Presentation</vt:lpstr>
      <vt:lpstr>Cuisine With Dine</vt:lpstr>
      <vt:lpstr>Restaurant Wise(All Offers)</vt:lpstr>
      <vt:lpstr>Restaurant (online offers)</vt:lpstr>
      <vt:lpstr>Restaurant(Dine Offers)</vt:lpstr>
      <vt:lpstr>Challenges Faced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tushar deep</dc:creator>
  <cp:lastModifiedBy>tushar deep</cp:lastModifiedBy>
  <cp:revision>76</cp:revision>
  <dcterms:created xsi:type="dcterms:W3CDTF">2019-06-30T16:25:12Z</dcterms:created>
  <dcterms:modified xsi:type="dcterms:W3CDTF">2019-07-01T17:07:42Z</dcterms:modified>
</cp:coreProperties>
</file>