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7" r:id="rId2"/>
    <p:sldId id="258" r:id="rId3"/>
    <p:sldId id="259" r:id="rId4"/>
    <p:sldId id="262" r:id="rId5"/>
    <p:sldId id="278" r:id="rId6"/>
    <p:sldId id="274" r:id="rId7"/>
    <p:sldId id="270" r:id="rId8"/>
    <p:sldId id="268" r:id="rId9"/>
    <p:sldId id="269" r:id="rId10"/>
    <p:sldId id="275" r:id="rId11"/>
    <p:sldId id="277" r:id="rId12"/>
    <p:sldId id="279" r:id="rId13"/>
    <p:sldId id="280" r:id="rId14"/>
    <p:sldId id="281" r:id="rId15"/>
    <p:sldId id="283" r:id="rId16"/>
    <p:sldId id="284" r:id="rId17"/>
    <p:sldId id="263" r:id="rId18"/>
    <p:sldId id="287" r:id="rId19"/>
    <p:sldId id="267" r:id="rId20"/>
    <p:sldId id="298" r:id="rId21"/>
    <p:sldId id="273" r:id="rId22"/>
    <p:sldId id="288" r:id="rId23"/>
    <p:sldId id="297" r:id="rId24"/>
    <p:sldId id="291" r:id="rId25"/>
    <p:sldId id="300" r:id="rId26"/>
    <p:sldId id="301" r:id="rId27"/>
    <p:sldId id="302" r:id="rId28"/>
    <p:sldId id="303" r:id="rId29"/>
    <p:sldId id="294" r:id="rId30"/>
    <p:sldId id="304" r:id="rId31"/>
    <p:sldId id="296" r:id="rId32"/>
    <p:sldId id="285" r:id="rId33"/>
    <p:sldId id="286" r:id="rId34"/>
    <p:sldId id="261" r:id="rId35"/>
    <p:sldId id="266" r:id="rId3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4F5B9-09FA-460C-B355-FEEF54B8DE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6F7250-AA5B-4082-96B6-1A5FE7735465}">
      <dgm:prSet phldrT="[Text]"/>
      <dgm:spPr/>
      <dgm:t>
        <a:bodyPr/>
        <a:lstStyle/>
        <a:p>
          <a:r>
            <a:rPr lang="en-US" dirty="0"/>
            <a:t>Test News</a:t>
          </a:r>
        </a:p>
      </dgm:t>
    </dgm:pt>
    <dgm:pt modelId="{96A9D745-A478-4706-94EE-257A662F3279}" type="parTrans" cxnId="{683FDCA3-1AF4-4F9C-9908-E2310BFA712A}">
      <dgm:prSet/>
      <dgm:spPr/>
      <dgm:t>
        <a:bodyPr/>
        <a:lstStyle/>
        <a:p>
          <a:endParaRPr lang="en-US"/>
        </a:p>
      </dgm:t>
    </dgm:pt>
    <dgm:pt modelId="{DF9B065C-4442-45D7-88CF-F49B5C628DFC}" type="sibTrans" cxnId="{683FDCA3-1AF4-4F9C-9908-E2310BFA712A}">
      <dgm:prSet/>
      <dgm:spPr/>
      <dgm:t>
        <a:bodyPr/>
        <a:lstStyle/>
        <a:p>
          <a:endParaRPr lang="en-US"/>
        </a:p>
      </dgm:t>
    </dgm:pt>
    <dgm:pt modelId="{247069FD-02E9-4B7E-AD97-0050A8A1E509}">
      <dgm:prSet phldrT="[Text]"/>
      <dgm:spPr/>
      <dgm:t>
        <a:bodyPr/>
        <a:lstStyle/>
        <a:p>
          <a:r>
            <a:rPr lang="en-US" dirty="0"/>
            <a:t>Trained Model</a:t>
          </a:r>
        </a:p>
      </dgm:t>
    </dgm:pt>
    <dgm:pt modelId="{BAFDD60F-6200-4D5B-A77C-02157AB642C0}" type="parTrans" cxnId="{34AB6534-5CA0-4228-8FC4-EC072894C362}">
      <dgm:prSet/>
      <dgm:spPr/>
      <dgm:t>
        <a:bodyPr/>
        <a:lstStyle/>
        <a:p>
          <a:endParaRPr lang="en-US"/>
        </a:p>
      </dgm:t>
    </dgm:pt>
    <dgm:pt modelId="{485999CC-B1D9-4DEE-8B7E-B8077533EFA2}" type="sibTrans" cxnId="{34AB6534-5CA0-4228-8FC4-EC072894C362}">
      <dgm:prSet/>
      <dgm:spPr/>
      <dgm:t>
        <a:bodyPr/>
        <a:lstStyle/>
        <a:p>
          <a:endParaRPr lang="en-US"/>
        </a:p>
      </dgm:t>
    </dgm:pt>
    <dgm:pt modelId="{C3BABCC4-D3C7-41F7-BE08-FB37C138B747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8E56C59-BC66-43E4-87D1-CDE4BFC78006}" type="parTrans" cxnId="{FFD6CD14-6E14-4F6C-AEBF-A307AF2BD1A4}">
      <dgm:prSet/>
      <dgm:spPr/>
      <dgm:t>
        <a:bodyPr/>
        <a:lstStyle/>
        <a:p>
          <a:endParaRPr lang="en-US"/>
        </a:p>
      </dgm:t>
    </dgm:pt>
    <dgm:pt modelId="{5CD5ACC7-EB7D-4F1F-9FBC-67B33987B6C1}" type="sibTrans" cxnId="{FFD6CD14-6E14-4F6C-AEBF-A307AF2BD1A4}">
      <dgm:prSet/>
      <dgm:spPr/>
      <dgm:t>
        <a:bodyPr/>
        <a:lstStyle/>
        <a:p>
          <a:endParaRPr lang="en-US"/>
        </a:p>
      </dgm:t>
    </dgm:pt>
    <dgm:pt modelId="{325A3C4A-7BB2-4F97-B864-92BA57A12DEB}" type="pres">
      <dgm:prSet presAssocID="{8574F5B9-09FA-460C-B355-FEEF54B8DE6F}" presName="Name0" presStyleCnt="0">
        <dgm:presLayoutVars>
          <dgm:dir/>
          <dgm:resizeHandles val="exact"/>
        </dgm:presLayoutVars>
      </dgm:prSet>
      <dgm:spPr/>
    </dgm:pt>
    <dgm:pt modelId="{2AE6BA3E-219E-4501-AB18-1C57F32797AE}" type="pres">
      <dgm:prSet presAssocID="{3C6F7250-AA5B-4082-96B6-1A5FE7735465}" presName="node" presStyleLbl="node1" presStyleIdx="0" presStyleCnt="3" custScaleX="75966" custScaleY="79307" custLinFactNeighborX="3988" custLinFactNeighborY="-4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427BD-73DE-40FF-B098-7674F0A55103}" type="pres">
      <dgm:prSet presAssocID="{DF9B065C-4442-45D7-88CF-F49B5C628DF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377CFC7-1027-4A33-A542-42FACE54F062}" type="pres">
      <dgm:prSet presAssocID="{DF9B065C-4442-45D7-88CF-F49B5C628DF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A061AB4-569E-4BDC-A2A8-A950CB379A0F}" type="pres">
      <dgm:prSet presAssocID="{247069FD-02E9-4B7E-AD97-0050A8A1E509}" presName="node" presStyleLbl="node1" presStyleIdx="1" presStyleCnt="3" custScaleY="55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8B418-77DB-47EB-8F28-1FB72A9B9AC3}" type="pres">
      <dgm:prSet presAssocID="{485999CC-B1D9-4DEE-8B7E-B8077533EFA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DCD7CF-43CB-4B09-B4E7-A5F12203A35F}" type="pres">
      <dgm:prSet presAssocID="{485999CC-B1D9-4DEE-8B7E-B8077533EFA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151ACBE-5BFE-48DA-B4CF-11D360502194}" type="pres">
      <dgm:prSet presAssocID="{C3BABCC4-D3C7-41F7-BE08-FB37C138B747}" presName="node" presStyleLbl="node1" presStyleIdx="2" presStyleCnt="3" custScaleX="71681" custScaleY="72763" custLinFactNeighborX="-29046" custLinFactNeighborY="1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FDCA3-1AF4-4F9C-9908-E2310BFA712A}" srcId="{8574F5B9-09FA-460C-B355-FEEF54B8DE6F}" destId="{3C6F7250-AA5B-4082-96B6-1A5FE7735465}" srcOrd="0" destOrd="0" parTransId="{96A9D745-A478-4706-94EE-257A662F3279}" sibTransId="{DF9B065C-4442-45D7-88CF-F49B5C628DFC}"/>
    <dgm:cxn modelId="{14D93AE4-A591-41A7-8E13-B7453854BA95}" type="presOf" srcId="{485999CC-B1D9-4DEE-8B7E-B8077533EFA2}" destId="{D2DCD7CF-43CB-4B09-B4E7-A5F12203A35F}" srcOrd="1" destOrd="0" presId="urn:microsoft.com/office/officeart/2005/8/layout/process1"/>
    <dgm:cxn modelId="{B903E14A-8F47-4168-B105-4C0BB00D5179}" type="presOf" srcId="{DF9B065C-4442-45D7-88CF-F49B5C628DFC}" destId="{150427BD-73DE-40FF-B098-7674F0A55103}" srcOrd="0" destOrd="0" presId="urn:microsoft.com/office/officeart/2005/8/layout/process1"/>
    <dgm:cxn modelId="{88FF7DA0-02EA-403B-8BAA-077DC62BA1CA}" type="presOf" srcId="{8574F5B9-09FA-460C-B355-FEEF54B8DE6F}" destId="{325A3C4A-7BB2-4F97-B864-92BA57A12DEB}" srcOrd="0" destOrd="0" presId="urn:microsoft.com/office/officeart/2005/8/layout/process1"/>
    <dgm:cxn modelId="{13FD2C3B-E5D9-4998-BFCA-40FFA4F16D3B}" type="presOf" srcId="{485999CC-B1D9-4DEE-8B7E-B8077533EFA2}" destId="{A318B418-77DB-47EB-8F28-1FB72A9B9AC3}" srcOrd="0" destOrd="0" presId="urn:microsoft.com/office/officeart/2005/8/layout/process1"/>
    <dgm:cxn modelId="{FFD6CD14-6E14-4F6C-AEBF-A307AF2BD1A4}" srcId="{8574F5B9-09FA-460C-B355-FEEF54B8DE6F}" destId="{C3BABCC4-D3C7-41F7-BE08-FB37C138B747}" srcOrd="2" destOrd="0" parTransId="{58E56C59-BC66-43E4-87D1-CDE4BFC78006}" sibTransId="{5CD5ACC7-EB7D-4F1F-9FBC-67B33987B6C1}"/>
    <dgm:cxn modelId="{108DF5CA-53DB-4518-A7E2-DB941F3192E6}" type="presOf" srcId="{DF9B065C-4442-45D7-88CF-F49B5C628DFC}" destId="{4377CFC7-1027-4A33-A542-42FACE54F062}" srcOrd="1" destOrd="0" presId="urn:microsoft.com/office/officeart/2005/8/layout/process1"/>
    <dgm:cxn modelId="{682CC5FE-435B-48A6-B432-757C28764719}" type="presOf" srcId="{247069FD-02E9-4B7E-AD97-0050A8A1E509}" destId="{4A061AB4-569E-4BDC-A2A8-A950CB379A0F}" srcOrd="0" destOrd="0" presId="urn:microsoft.com/office/officeart/2005/8/layout/process1"/>
    <dgm:cxn modelId="{BEF51EEB-73B6-41A5-A502-F8DABD65752D}" type="presOf" srcId="{C3BABCC4-D3C7-41F7-BE08-FB37C138B747}" destId="{E151ACBE-5BFE-48DA-B4CF-11D360502194}" srcOrd="0" destOrd="0" presId="urn:microsoft.com/office/officeart/2005/8/layout/process1"/>
    <dgm:cxn modelId="{34AB6534-5CA0-4228-8FC4-EC072894C362}" srcId="{8574F5B9-09FA-460C-B355-FEEF54B8DE6F}" destId="{247069FD-02E9-4B7E-AD97-0050A8A1E509}" srcOrd="1" destOrd="0" parTransId="{BAFDD60F-6200-4D5B-A77C-02157AB642C0}" sibTransId="{485999CC-B1D9-4DEE-8B7E-B8077533EFA2}"/>
    <dgm:cxn modelId="{53090475-4C5C-40C8-ABA6-A80FFCB5EC6A}" type="presOf" srcId="{3C6F7250-AA5B-4082-96B6-1A5FE7735465}" destId="{2AE6BA3E-219E-4501-AB18-1C57F32797AE}" srcOrd="0" destOrd="0" presId="urn:microsoft.com/office/officeart/2005/8/layout/process1"/>
    <dgm:cxn modelId="{B387D937-B876-4684-BFF9-389E68F5C27F}" type="presParOf" srcId="{325A3C4A-7BB2-4F97-B864-92BA57A12DEB}" destId="{2AE6BA3E-219E-4501-AB18-1C57F32797AE}" srcOrd="0" destOrd="0" presId="urn:microsoft.com/office/officeart/2005/8/layout/process1"/>
    <dgm:cxn modelId="{79F5B5D0-96DF-4200-9409-E4C30E7E48EA}" type="presParOf" srcId="{325A3C4A-7BB2-4F97-B864-92BA57A12DEB}" destId="{150427BD-73DE-40FF-B098-7674F0A55103}" srcOrd="1" destOrd="0" presId="urn:microsoft.com/office/officeart/2005/8/layout/process1"/>
    <dgm:cxn modelId="{F4765D79-1B3F-4DBD-9D51-D31E4B2AA288}" type="presParOf" srcId="{150427BD-73DE-40FF-B098-7674F0A55103}" destId="{4377CFC7-1027-4A33-A542-42FACE54F062}" srcOrd="0" destOrd="0" presId="urn:microsoft.com/office/officeart/2005/8/layout/process1"/>
    <dgm:cxn modelId="{C0D8CAD7-4E4A-4230-AF5F-B5BC7C67EEA5}" type="presParOf" srcId="{325A3C4A-7BB2-4F97-B864-92BA57A12DEB}" destId="{4A061AB4-569E-4BDC-A2A8-A950CB379A0F}" srcOrd="2" destOrd="0" presId="urn:microsoft.com/office/officeart/2005/8/layout/process1"/>
    <dgm:cxn modelId="{89B8F6DC-FA71-4550-81E9-9695C18746C4}" type="presParOf" srcId="{325A3C4A-7BB2-4F97-B864-92BA57A12DEB}" destId="{A318B418-77DB-47EB-8F28-1FB72A9B9AC3}" srcOrd="3" destOrd="0" presId="urn:microsoft.com/office/officeart/2005/8/layout/process1"/>
    <dgm:cxn modelId="{BACE8535-6F9E-4D1A-A45E-F80202E6A49F}" type="presParOf" srcId="{A318B418-77DB-47EB-8F28-1FB72A9B9AC3}" destId="{D2DCD7CF-43CB-4B09-B4E7-A5F12203A35F}" srcOrd="0" destOrd="0" presId="urn:microsoft.com/office/officeart/2005/8/layout/process1"/>
    <dgm:cxn modelId="{131B471F-49BF-42AE-A4EA-8898223F7F85}" type="presParOf" srcId="{325A3C4A-7BB2-4F97-B864-92BA57A12DEB}" destId="{E151ACBE-5BFE-48DA-B4CF-11D3605021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4F5B9-09FA-460C-B355-FEEF54B8DE6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3C6F7250-AA5B-4082-96B6-1A5FE7735465}">
      <dgm:prSet phldrT="[Text]"/>
      <dgm:spPr/>
      <dgm:t>
        <a:bodyPr/>
        <a:lstStyle/>
        <a:p>
          <a:r>
            <a:rPr lang="en-US" dirty="0"/>
            <a:t>Input News</a:t>
          </a:r>
        </a:p>
      </dgm:t>
    </dgm:pt>
    <dgm:pt modelId="{96A9D745-A478-4706-94EE-257A662F3279}" type="parTrans" cxnId="{683FDCA3-1AF4-4F9C-9908-E2310BFA712A}">
      <dgm:prSet/>
      <dgm:spPr/>
      <dgm:t>
        <a:bodyPr/>
        <a:lstStyle/>
        <a:p>
          <a:endParaRPr lang="en-US"/>
        </a:p>
      </dgm:t>
    </dgm:pt>
    <dgm:pt modelId="{DF9B065C-4442-45D7-88CF-F49B5C628DFC}" type="sibTrans" cxnId="{683FDCA3-1AF4-4F9C-9908-E2310BFA712A}">
      <dgm:prSet/>
      <dgm:spPr/>
      <dgm:t>
        <a:bodyPr/>
        <a:lstStyle/>
        <a:p>
          <a:endParaRPr lang="en-US"/>
        </a:p>
      </dgm:t>
    </dgm:pt>
    <dgm:pt modelId="{247069FD-02E9-4B7E-AD97-0050A8A1E50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BAFDD60F-6200-4D5B-A77C-02157AB642C0}" type="parTrans" cxnId="{34AB6534-5CA0-4228-8FC4-EC072894C362}">
      <dgm:prSet/>
      <dgm:spPr/>
      <dgm:t>
        <a:bodyPr/>
        <a:lstStyle/>
        <a:p>
          <a:endParaRPr lang="en-US"/>
        </a:p>
      </dgm:t>
    </dgm:pt>
    <dgm:pt modelId="{485999CC-B1D9-4DEE-8B7E-B8077533EFA2}" type="sibTrans" cxnId="{34AB6534-5CA0-4228-8FC4-EC072894C362}">
      <dgm:prSet/>
      <dgm:spPr/>
      <dgm:t>
        <a:bodyPr/>
        <a:lstStyle/>
        <a:p>
          <a:endParaRPr lang="en-US"/>
        </a:p>
      </dgm:t>
    </dgm:pt>
    <dgm:pt modelId="{C3BABCC4-D3C7-41F7-BE08-FB37C138B747}">
      <dgm:prSet phldrT="[Text]"/>
      <dgm:spPr/>
      <dgm:t>
        <a:bodyPr/>
        <a:lstStyle/>
        <a:p>
          <a:r>
            <a:rPr lang="en-US" dirty="0"/>
            <a:t>Ml Model</a:t>
          </a:r>
        </a:p>
      </dgm:t>
    </dgm:pt>
    <dgm:pt modelId="{58E56C59-BC66-43E4-87D1-CDE4BFC78006}" type="parTrans" cxnId="{FFD6CD14-6E14-4F6C-AEBF-A307AF2BD1A4}">
      <dgm:prSet/>
      <dgm:spPr/>
      <dgm:t>
        <a:bodyPr/>
        <a:lstStyle/>
        <a:p>
          <a:endParaRPr lang="en-US"/>
        </a:p>
      </dgm:t>
    </dgm:pt>
    <dgm:pt modelId="{5CD5ACC7-EB7D-4F1F-9FBC-67B33987B6C1}" type="sibTrans" cxnId="{FFD6CD14-6E14-4F6C-AEBF-A307AF2BD1A4}">
      <dgm:prSet/>
      <dgm:spPr/>
      <dgm:t>
        <a:bodyPr/>
        <a:lstStyle/>
        <a:p>
          <a:endParaRPr lang="en-US"/>
        </a:p>
      </dgm:t>
    </dgm:pt>
    <dgm:pt modelId="{325A3C4A-7BB2-4F97-B864-92BA57A12DEB}" type="pres">
      <dgm:prSet presAssocID="{8574F5B9-09FA-460C-B355-FEEF54B8DE6F}" presName="Name0" presStyleCnt="0">
        <dgm:presLayoutVars>
          <dgm:dir/>
          <dgm:resizeHandles val="exact"/>
        </dgm:presLayoutVars>
      </dgm:prSet>
      <dgm:spPr/>
    </dgm:pt>
    <dgm:pt modelId="{2AE6BA3E-219E-4501-AB18-1C57F32797AE}" type="pres">
      <dgm:prSet presAssocID="{3C6F7250-AA5B-4082-96B6-1A5FE7735465}" presName="node" presStyleLbl="node1" presStyleIdx="0" presStyleCnt="3" custLinFactY="-55550" custLinFactNeighborX="112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427BD-73DE-40FF-B098-7674F0A55103}" type="pres">
      <dgm:prSet presAssocID="{DF9B065C-4442-45D7-88CF-F49B5C628DF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377CFC7-1027-4A33-A542-42FACE54F062}" type="pres">
      <dgm:prSet presAssocID="{DF9B065C-4442-45D7-88CF-F49B5C628DF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A061AB4-569E-4BDC-A2A8-A950CB379A0F}" type="pres">
      <dgm:prSet presAssocID="{247069FD-02E9-4B7E-AD97-0050A8A1E509}" presName="node" presStyleLbl="node1" presStyleIdx="1" presStyleCnt="3" custLinFactY="-57499" custLinFactNeighborX="-7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8B418-77DB-47EB-8F28-1FB72A9B9AC3}" type="pres">
      <dgm:prSet presAssocID="{485999CC-B1D9-4DEE-8B7E-B8077533EFA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DCD7CF-43CB-4B09-B4E7-A5F12203A35F}" type="pres">
      <dgm:prSet presAssocID="{485999CC-B1D9-4DEE-8B7E-B8077533EFA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151ACBE-5BFE-48DA-B4CF-11D360502194}" type="pres">
      <dgm:prSet presAssocID="{C3BABCC4-D3C7-41F7-BE08-FB37C138B747}" presName="node" presStyleLbl="node1" presStyleIdx="2" presStyleCnt="3" custLinFactY="-55550" custLinFactNeighborX="-75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FDCA3-1AF4-4F9C-9908-E2310BFA712A}" srcId="{8574F5B9-09FA-460C-B355-FEEF54B8DE6F}" destId="{3C6F7250-AA5B-4082-96B6-1A5FE7735465}" srcOrd="0" destOrd="0" parTransId="{96A9D745-A478-4706-94EE-257A662F3279}" sibTransId="{DF9B065C-4442-45D7-88CF-F49B5C628DFC}"/>
    <dgm:cxn modelId="{14D93AE4-A591-41A7-8E13-B7453854BA95}" type="presOf" srcId="{485999CC-B1D9-4DEE-8B7E-B8077533EFA2}" destId="{D2DCD7CF-43CB-4B09-B4E7-A5F12203A35F}" srcOrd="1" destOrd="0" presId="urn:microsoft.com/office/officeart/2005/8/layout/process1"/>
    <dgm:cxn modelId="{B903E14A-8F47-4168-B105-4C0BB00D5179}" type="presOf" srcId="{DF9B065C-4442-45D7-88CF-F49B5C628DFC}" destId="{150427BD-73DE-40FF-B098-7674F0A55103}" srcOrd="0" destOrd="0" presId="urn:microsoft.com/office/officeart/2005/8/layout/process1"/>
    <dgm:cxn modelId="{88FF7DA0-02EA-403B-8BAA-077DC62BA1CA}" type="presOf" srcId="{8574F5B9-09FA-460C-B355-FEEF54B8DE6F}" destId="{325A3C4A-7BB2-4F97-B864-92BA57A12DEB}" srcOrd="0" destOrd="0" presId="urn:microsoft.com/office/officeart/2005/8/layout/process1"/>
    <dgm:cxn modelId="{13FD2C3B-E5D9-4998-BFCA-40FFA4F16D3B}" type="presOf" srcId="{485999CC-B1D9-4DEE-8B7E-B8077533EFA2}" destId="{A318B418-77DB-47EB-8F28-1FB72A9B9AC3}" srcOrd="0" destOrd="0" presId="urn:microsoft.com/office/officeart/2005/8/layout/process1"/>
    <dgm:cxn modelId="{FFD6CD14-6E14-4F6C-AEBF-A307AF2BD1A4}" srcId="{8574F5B9-09FA-460C-B355-FEEF54B8DE6F}" destId="{C3BABCC4-D3C7-41F7-BE08-FB37C138B747}" srcOrd="2" destOrd="0" parTransId="{58E56C59-BC66-43E4-87D1-CDE4BFC78006}" sibTransId="{5CD5ACC7-EB7D-4F1F-9FBC-67B33987B6C1}"/>
    <dgm:cxn modelId="{108DF5CA-53DB-4518-A7E2-DB941F3192E6}" type="presOf" srcId="{DF9B065C-4442-45D7-88CF-F49B5C628DFC}" destId="{4377CFC7-1027-4A33-A542-42FACE54F062}" srcOrd="1" destOrd="0" presId="urn:microsoft.com/office/officeart/2005/8/layout/process1"/>
    <dgm:cxn modelId="{682CC5FE-435B-48A6-B432-757C28764719}" type="presOf" srcId="{247069FD-02E9-4B7E-AD97-0050A8A1E509}" destId="{4A061AB4-569E-4BDC-A2A8-A950CB379A0F}" srcOrd="0" destOrd="0" presId="urn:microsoft.com/office/officeart/2005/8/layout/process1"/>
    <dgm:cxn modelId="{BEF51EEB-73B6-41A5-A502-F8DABD65752D}" type="presOf" srcId="{C3BABCC4-D3C7-41F7-BE08-FB37C138B747}" destId="{E151ACBE-5BFE-48DA-B4CF-11D360502194}" srcOrd="0" destOrd="0" presId="urn:microsoft.com/office/officeart/2005/8/layout/process1"/>
    <dgm:cxn modelId="{34AB6534-5CA0-4228-8FC4-EC072894C362}" srcId="{8574F5B9-09FA-460C-B355-FEEF54B8DE6F}" destId="{247069FD-02E9-4B7E-AD97-0050A8A1E509}" srcOrd="1" destOrd="0" parTransId="{BAFDD60F-6200-4D5B-A77C-02157AB642C0}" sibTransId="{485999CC-B1D9-4DEE-8B7E-B8077533EFA2}"/>
    <dgm:cxn modelId="{53090475-4C5C-40C8-ABA6-A80FFCB5EC6A}" type="presOf" srcId="{3C6F7250-AA5B-4082-96B6-1A5FE7735465}" destId="{2AE6BA3E-219E-4501-AB18-1C57F32797AE}" srcOrd="0" destOrd="0" presId="urn:microsoft.com/office/officeart/2005/8/layout/process1"/>
    <dgm:cxn modelId="{B387D937-B876-4684-BFF9-389E68F5C27F}" type="presParOf" srcId="{325A3C4A-7BB2-4F97-B864-92BA57A12DEB}" destId="{2AE6BA3E-219E-4501-AB18-1C57F32797AE}" srcOrd="0" destOrd="0" presId="urn:microsoft.com/office/officeart/2005/8/layout/process1"/>
    <dgm:cxn modelId="{79F5B5D0-96DF-4200-9409-E4C30E7E48EA}" type="presParOf" srcId="{325A3C4A-7BB2-4F97-B864-92BA57A12DEB}" destId="{150427BD-73DE-40FF-B098-7674F0A55103}" srcOrd="1" destOrd="0" presId="urn:microsoft.com/office/officeart/2005/8/layout/process1"/>
    <dgm:cxn modelId="{F4765D79-1B3F-4DBD-9D51-D31E4B2AA288}" type="presParOf" srcId="{150427BD-73DE-40FF-B098-7674F0A55103}" destId="{4377CFC7-1027-4A33-A542-42FACE54F062}" srcOrd="0" destOrd="0" presId="urn:microsoft.com/office/officeart/2005/8/layout/process1"/>
    <dgm:cxn modelId="{C0D8CAD7-4E4A-4230-AF5F-B5BC7C67EEA5}" type="presParOf" srcId="{325A3C4A-7BB2-4F97-B864-92BA57A12DEB}" destId="{4A061AB4-569E-4BDC-A2A8-A950CB379A0F}" srcOrd="2" destOrd="0" presId="urn:microsoft.com/office/officeart/2005/8/layout/process1"/>
    <dgm:cxn modelId="{89B8F6DC-FA71-4550-81E9-9695C18746C4}" type="presParOf" srcId="{325A3C4A-7BB2-4F97-B864-92BA57A12DEB}" destId="{A318B418-77DB-47EB-8F28-1FB72A9B9AC3}" srcOrd="3" destOrd="0" presId="urn:microsoft.com/office/officeart/2005/8/layout/process1"/>
    <dgm:cxn modelId="{BACE8535-6F9E-4D1A-A45E-F80202E6A49F}" type="presParOf" srcId="{A318B418-77DB-47EB-8F28-1FB72A9B9AC3}" destId="{D2DCD7CF-43CB-4B09-B4E7-A5F12203A35F}" srcOrd="0" destOrd="0" presId="urn:microsoft.com/office/officeart/2005/8/layout/process1"/>
    <dgm:cxn modelId="{131B471F-49BF-42AE-A4EA-8898223F7F85}" type="presParOf" srcId="{325A3C4A-7BB2-4F97-B864-92BA57A12DEB}" destId="{E151ACBE-5BFE-48DA-B4CF-11D3605021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170782-A37D-49C7-930A-CF9E28A7879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013A6A-F367-4CCC-852C-917D794B1ED3}">
      <dgm:prSet phldrT="[Text]"/>
      <dgm:spPr/>
      <dgm:t>
        <a:bodyPr/>
        <a:lstStyle/>
        <a:p>
          <a:r>
            <a:rPr lang="en-US" dirty="0"/>
            <a:t>Doc1</a:t>
          </a:r>
        </a:p>
      </dgm:t>
    </dgm:pt>
    <dgm:pt modelId="{EEA5AF91-E110-4B86-BDEB-6604DBA3B609}" type="parTrans" cxnId="{DF119CF0-6874-4D24-853E-A70413870D28}">
      <dgm:prSet/>
      <dgm:spPr/>
      <dgm:t>
        <a:bodyPr/>
        <a:lstStyle/>
        <a:p>
          <a:endParaRPr lang="en-US"/>
        </a:p>
      </dgm:t>
    </dgm:pt>
    <dgm:pt modelId="{3039EB9D-1F33-4234-9D31-5EF5BE3B0280}" type="sibTrans" cxnId="{DF119CF0-6874-4D24-853E-A70413870D28}">
      <dgm:prSet/>
      <dgm:spPr/>
      <dgm:t>
        <a:bodyPr/>
        <a:lstStyle/>
        <a:p>
          <a:endParaRPr lang="en-US"/>
        </a:p>
      </dgm:t>
    </dgm:pt>
    <dgm:pt modelId="{71A73D04-35C8-4E96-A56B-6772BF28548B}">
      <dgm:prSet phldrT="[Text]"/>
      <dgm:spPr/>
      <dgm:t>
        <a:bodyPr/>
        <a:lstStyle/>
        <a:p>
          <a:r>
            <a:rPr lang="en-US" dirty="0"/>
            <a:t>Topic1-50%</a:t>
          </a:r>
        </a:p>
      </dgm:t>
    </dgm:pt>
    <dgm:pt modelId="{4C6E3CA0-9E73-4A26-B4A3-41AE3E80F5FE}" type="parTrans" cxnId="{9E8A22B6-6C0B-46BE-9AE0-DD13762C9BE6}">
      <dgm:prSet/>
      <dgm:spPr/>
      <dgm:t>
        <a:bodyPr/>
        <a:lstStyle/>
        <a:p>
          <a:endParaRPr lang="en-US"/>
        </a:p>
      </dgm:t>
    </dgm:pt>
    <dgm:pt modelId="{ED3933DF-9B07-4CA1-9031-4DA263C1C759}" type="sibTrans" cxnId="{9E8A22B6-6C0B-46BE-9AE0-DD13762C9BE6}">
      <dgm:prSet/>
      <dgm:spPr/>
      <dgm:t>
        <a:bodyPr/>
        <a:lstStyle/>
        <a:p>
          <a:endParaRPr lang="en-US"/>
        </a:p>
      </dgm:t>
    </dgm:pt>
    <dgm:pt modelId="{8DB271A9-B42A-41CF-9AD5-69EE068B9F51}">
      <dgm:prSet phldrT="[Text]"/>
      <dgm:spPr/>
      <dgm:t>
        <a:bodyPr/>
        <a:lstStyle/>
        <a:p>
          <a:r>
            <a:rPr lang="en-US" dirty="0"/>
            <a:t>Topic2-20%</a:t>
          </a:r>
        </a:p>
      </dgm:t>
    </dgm:pt>
    <dgm:pt modelId="{55155795-4541-4386-80E4-C8A02CF9F921}" type="parTrans" cxnId="{78339995-0B30-4823-9164-20F68B7A0BB9}">
      <dgm:prSet/>
      <dgm:spPr/>
      <dgm:t>
        <a:bodyPr/>
        <a:lstStyle/>
        <a:p>
          <a:endParaRPr lang="en-US"/>
        </a:p>
      </dgm:t>
    </dgm:pt>
    <dgm:pt modelId="{FB8C983E-6441-42C6-A4FB-05AC8E6A8F4E}" type="sibTrans" cxnId="{78339995-0B30-4823-9164-20F68B7A0BB9}">
      <dgm:prSet/>
      <dgm:spPr/>
      <dgm:t>
        <a:bodyPr/>
        <a:lstStyle/>
        <a:p>
          <a:endParaRPr lang="en-US"/>
        </a:p>
      </dgm:t>
    </dgm:pt>
    <dgm:pt modelId="{C6D47E1C-02ED-4ED2-BE42-254FF7ECBEAD}">
      <dgm:prSet phldrT="[Text]"/>
      <dgm:spPr/>
      <dgm:t>
        <a:bodyPr/>
        <a:lstStyle/>
        <a:p>
          <a:r>
            <a:rPr lang="en-US" dirty="0"/>
            <a:t>Doc2</a:t>
          </a:r>
        </a:p>
      </dgm:t>
    </dgm:pt>
    <dgm:pt modelId="{339CC384-8DE0-481C-BE2E-EF396C603368}" type="parTrans" cxnId="{8FF493D1-E5DB-4F71-BC11-648E3E4188A4}">
      <dgm:prSet/>
      <dgm:spPr/>
      <dgm:t>
        <a:bodyPr/>
        <a:lstStyle/>
        <a:p>
          <a:endParaRPr lang="en-US"/>
        </a:p>
      </dgm:t>
    </dgm:pt>
    <dgm:pt modelId="{2863A99D-42DE-4B59-A431-2421FA3ECFB9}" type="sibTrans" cxnId="{8FF493D1-E5DB-4F71-BC11-648E3E4188A4}">
      <dgm:prSet/>
      <dgm:spPr/>
      <dgm:t>
        <a:bodyPr/>
        <a:lstStyle/>
        <a:p>
          <a:endParaRPr lang="en-US"/>
        </a:p>
      </dgm:t>
    </dgm:pt>
    <dgm:pt modelId="{40F55AB2-28FC-44F9-828A-666EEA240CC7}">
      <dgm:prSet phldrT="[Text]"/>
      <dgm:spPr/>
      <dgm:t>
        <a:bodyPr/>
        <a:lstStyle/>
        <a:p>
          <a:r>
            <a:rPr lang="en-US" dirty="0"/>
            <a:t>Topic2-80%</a:t>
          </a:r>
        </a:p>
      </dgm:t>
    </dgm:pt>
    <dgm:pt modelId="{4F47202B-CECE-4CC3-A6C0-E0EF7F61F274}" type="parTrans" cxnId="{53C7E35E-1398-4C5F-BFA5-4C7E0F38420D}">
      <dgm:prSet/>
      <dgm:spPr/>
      <dgm:t>
        <a:bodyPr/>
        <a:lstStyle/>
        <a:p>
          <a:endParaRPr lang="en-US"/>
        </a:p>
      </dgm:t>
    </dgm:pt>
    <dgm:pt modelId="{0BF2FAF8-1E90-4231-8C5B-56C6DEBE4629}" type="sibTrans" cxnId="{53C7E35E-1398-4C5F-BFA5-4C7E0F38420D}">
      <dgm:prSet/>
      <dgm:spPr/>
      <dgm:t>
        <a:bodyPr/>
        <a:lstStyle/>
        <a:p>
          <a:endParaRPr lang="en-US"/>
        </a:p>
      </dgm:t>
    </dgm:pt>
    <dgm:pt modelId="{CB681193-2BFB-43C1-99DC-90B2700EC9B1}">
      <dgm:prSet phldrT="[Text]"/>
      <dgm:spPr/>
      <dgm:t>
        <a:bodyPr/>
        <a:lstStyle/>
        <a:p>
          <a:r>
            <a:rPr lang="en-US" dirty="0"/>
            <a:t>Topic3-10%</a:t>
          </a:r>
        </a:p>
      </dgm:t>
    </dgm:pt>
    <dgm:pt modelId="{31513044-94E5-43DE-82CF-C8C72FE8BAC7}" type="parTrans" cxnId="{53AB1CCD-144F-4711-98D1-FA6F04FE3E01}">
      <dgm:prSet/>
      <dgm:spPr/>
      <dgm:t>
        <a:bodyPr/>
        <a:lstStyle/>
        <a:p>
          <a:endParaRPr lang="en-US"/>
        </a:p>
      </dgm:t>
    </dgm:pt>
    <dgm:pt modelId="{A460C97F-84F5-437B-8493-DC4B9D404882}" type="sibTrans" cxnId="{53AB1CCD-144F-4711-98D1-FA6F04FE3E01}">
      <dgm:prSet/>
      <dgm:spPr/>
      <dgm:t>
        <a:bodyPr/>
        <a:lstStyle/>
        <a:p>
          <a:endParaRPr lang="en-US"/>
        </a:p>
      </dgm:t>
    </dgm:pt>
    <dgm:pt modelId="{EA840FEA-E5B1-45E3-BB5A-0A4CF472FCC7}">
      <dgm:prSet phldrT="[Text]"/>
      <dgm:spPr/>
      <dgm:t>
        <a:bodyPr/>
        <a:lstStyle/>
        <a:p>
          <a:r>
            <a:rPr lang="en-US" dirty="0"/>
            <a:t>Doc3</a:t>
          </a:r>
        </a:p>
      </dgm:t>
    </dgm:pt>
    <dgm:pt modelId="{0F191FEB-A75F-402E-BCBC-1639BD64131A}" type="parTrans" cxnId="{14B5BF3E-D7DB-494A-AB99-19CDF9683C53}">
      <dgm:prSet/>
      <dgm:spPr/>
      <dgm:t>
        <a:bodyPr/>
        <a:lstStyle/>
        <a:p>
          <a:endParaRPr lang="en-US"/>
        </a:p>
      </dgm:t>
    </dgm:pt>
    <dgm:pt modelId="{A17DC984-95E2-4DCE-A2C8-954022AB0ABD}" type="sibTrans" cxnId="{14B5BF3E-D7DB-494A-AB99-19CDF9683C53}">
      <dgm:prSet/>
      <dgm:spPr/>
      <dgm:t>
        <a:bodyPr/>
        <a:lstStyle/>
        <a:p>
          <a:endParaRPr lang="en-US"/>
        </a:p>
      </dgm:t>
    </dgm:pt>
    <dgm:pt modelId="{850EE76A-9E73-4CD0-8C2E-AC679193A42D}">
      <dgm:prSet phldrT="[Text]"/>
      <dgm:spPr/>
      <dgm:t>
        <a:bodyPr/>
        <a:lstStyle/>
        <a:p>
          <a:r>
            <a:rPr lang="en-US" dirty="0"/>
            <a:t>Topic2-30%</a:t>
          </a:r>
        </a:p>
      </dgm:t>
    </dgm:pt>
    <dgm:pt modelId="{933B6C0D-05E6-46A1-854E-E7AD72CD9BEF}" type="parTrans" cxnId="{663B4510-9FD0-46C4-A41F-A6F83DE8B70D}">
      <dgm:prSet/>
      <dgm:spPr/>
      <dgm:t>
        <a:bodyPr/>
        <a:lstStyle/>
        <a:p>
          <a:endParaRPr lang="en-US"/>
        </a:p>
      </dgm:t>
    </dgm:pt>
    <dgm:pt modelId="{EE74DFBF-566F-4863-AEBA-9F87CBC9B3B3}" type="sibTrans" cxnId="{663B4510-9FD0-46C4-A41F-A6F83DE8B70D}">
      <dgm:prSet/>
      <dgm:spPr/>
      <dgm:t>
        <a:bodyPr/>
        <a:lstStyle/>
        <a:p>
          <a:endParaRPr lang="en-US"/>
        </a:p>
      </dgm:t>
    </dgm:pt>
    <dgm:pt modelId="{5CA161A3-CC63-45EB-B51C-CCCC17B0630D}">
      <dgm:prSet phldrT="[Text]"/>
      <dgm:spPr/>
      <dgm:t>
        <a:bodyPr/>
        <a:lstStyle/>
        <a:p>
          <a:r>
            <a:rPr lang="en-US" dirty="0"/>
            <a:t>Topic4-40%</a:t>
          </a:r>
        </a:p>
      </dgm:t>
    </dgm:pt>
    <dgm:pt modelId="{4CC33DE7-E04E-4117-B768-2C38B3A65AC1}" type="parTrans" cxnId="{2CEE0A95-F6E0-4446-B226-857E8D839683}">
      <dgm:prSet/>
      <dgm:spPr/>
      <dgm:t>
        <a:bodyPr/>
        <a:lstStyle/>
        <a:p>
          <a:endParaRPr lang="en-US"/>
        </a:p>
      </dgm:t>
    </dgm:pt>
    <dgm:pt modelId="{FAEE4F5E-A797-4B47-8FDD-602112F34459}" type="sibTrans" cxnId="{2CEE0A95-F6E0-4446-B226-857E8D839683}">
      <dgm:prSet/>
      <dgm:spPr/>
      <dgm:t>
        <a:bodyPr/>
        <a:lstStyle/>
        <a:p>
          <a:endParaRPr lang="en-US"/>
        </a:p>
      </dgm:t>
    </dgm:pt>
    <dgm:pt modelId="{FD05DE0A-FF1C-4739-8D9A-08AC03B4B464}" type="pres">
      <dgm:prSet presAssocID="{0E170782-A37D-49C7-930A-CF9E28A787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D532-3B2A-45D8-A45F-1F2D357A3497}" type="pres">
      <dgm:prSet presAssocID="{8C013A6A-F367-4CCC-852C-917D794B1ED3}" presName="composite" presStyleCnt="0"/>
      <dgm:spPr/>
    </dgm:pt>
    <dgm:pt modelId="{5A7EC546-93B4-4310-8273-3FE9CE06393E}" type="pres">
      <dgm:prSet presAssocID="{8C013A6A-F367-4CCC-852C-917D794B1E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3C05C-297F-490B-B62C-6EA7E564F822}" type="pres">
      <dgm:prSet presAssocID="{8C013A6A-F367-4CCC-852C-917D794B1ED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F1E7D-052C-44F0-8545-737B1BEC5C56}" type="pres">
      <dgm:prSet presAssocID="{3039EB9D-1F33-4234-9D31-5EF5BE3B0280}" presName="space" presStyleCnt="0"/>
      <dgm:spPr/>
    </dgm:pt>
    <dgm:pt modelId="{1F6799A6-29BA-4A71-9F27-2A075FBF6992}" type="pres">
      <dgm:prSet presAssocID="{C6D47E1C-02ED-4ED2-BE42-254FF7ECBEAD}" presName="composite" presStyleCnt="0"/>
      <dgm:spPr/>
    </dgm:pt>
    <dgm:pt modelId="{BA81A20B-6560-4481-BABA-F92A8ED5E52E}" type="pres">
      <dgm:prSet presAssocID="{C6D47E1C-02ED-4ED2-BE42-254FF7ECBE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271F2-5AB3-4B02-B985-CA63B148EFF7}" type="pres">
      <dgm:prSet presAssocID="{C6D47E1C-02ED-4ED2-BE42-254FF7ECBEA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F7958-67D7-4AE1-A538-7344EC2994D0}" type="pres">
      <dgm:prSet presAssocID="{2863A99D-42DE-4B59-A431-2421FA3ECFB9}" presName="space" presStyleCnt="0"/>
      <dgm:spPr/>
    </dgm:pt>
    <dgm:pt modelId="{C305B67B-0EA6-4313-BE0F-4AD63E26B298}" type="pres">
      <dgm:prSet presAssocID="{EA840FEA-E5B1-45E3-BB5A-0A4CF472FCC7}" presName="composite" presStyleCnt="0"/>
      <dgm:spPr/>
    </dgm:pt>
    <dgm:pt modelId="{DC584425-6B8F-499C-B2DD-07673D4A8D7F}" type="pres">
      <dgm:prSet presAssocID="{EA840FEA-E5B1-45E3-BB5A-0A4CF472FC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59052-E57C-4761-BE10-4797B391FCD6}" type="pres">
      <dgm:prSet presAssocID="{EA840FEA-E5B1-45E3-BB5A-0A4CF472FCC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9487E-D22F-4746-B7F0-F58AD4333A20}" type="presOf" srcId="{EA840FEA-E5B1-45E3-BB5A-0A4CF472FCC7}" destId="{DC584425-6B8F-499C-B2DD-07673D4A8D7F}" srcOrd="0" destOrd="0" presId="urn:microsoft.com/office/officeart/2005/8/layout/hList1"/>
    <dgm:cxn modelId="{0B26D12E-84B1-4461-858D-352F44027EF3}" type="presOf" srcId="{8C013A6A-F367-4CCC-852C-917D794B1ED3}" destId="{5A7EC546-93B4-4310-8273-3FE9CE06393E}" srcOrd="0" destOrd="0" presId="urn:microsoft.com/office/officeart/2005/8/layout/hList1"/>
    <dgm:cxn modelId="{78339995-0B30-4823-9164-20F68B7A0BB9}" srcId="{8C013A6A-F367-4CCC-852C-917D794B1ED3}" destId="{8DB271A9-B42A-41CF-9AD5-69EE068B9F51}" srcOrd="1" destOrd="0" parTransId="{55155795-4541-4386-80E4-C8A02CF9F921}" sibTransId="{FB8C983E-6441-42C6-A4FB-05AC8E6A8F4E}"/>
    <dgm:cxn modelId="{14B5BF3E-D7DB-494A-AB99-19CDF9683C53}" srcId="{0E170782-A37D-49C7-930A-CF9E28A78791}" destId="{EA840FEA-E5B1-45E3-BB5A-0A4CF472FCC7}" srcOrd="2" destOrd="0" parTransId="{0F191FEB-A75F-402E-BCBC-1639BD64131A}" sibTransId="{A17DC984-95E2-4DCE-A2C8-954022AB0ABD}"/>
    <dgm:cxn modelId="{9E8A22B6-6C0B-46BE-9AE0-DD13762C9BE6}" srcId="{8C013A6A-F367-4CCC-852C-917D794B1ED3}" destId="{71A73D04-35C8-4E96-A56B-6772BF28548B}" srcOrd="0" destOrd="0" parTransId="{4C6E3CA0-9E73-4A26-B4A3-41AE3E80F5FE}" sibTransId="{ED3933DF-9B07-4CA1-9031-4DA263C1C759}"/>
    <dgm:cxn modelId="{0B64C298-A798-412A-9A37-ED3418E23273}" type="presOf" srcId="{0E170782-A37D-49C7-930A-CF9E28A78791}" destId="{FD05DE0A-FF1C-4739-8D9A-08AC03B4B464}" srcOrd="0" destOrd="0" presId="urn:microsoft.com/office/officeart/2005/8/layout/hList1"/>
    <dgm:cxn modelId="{D7B6386F-719C-4800-BD75-E7137DA3191C}" type="presOf" srcId="{40F55AB2-28FC-44F9-828A-666EEA240CC7}" destId="{DE2271F2-5AB3-4B02-B985-CA63B148EFF7}" srcOrd="0" destOrd="0" presId="urn:microsoft.com/office/officeart/2005/8/layout/hList1"/>
    <dgm:cxn modelId="{2CEE0A95-F6E0-4446-B226-857E8D839683}" srcId="{EA840FEA-E5B1-45E3-BB5A-0A4CF472FCC7}" destId="{5CA161A3-CC63-45EB-B51C-CCCC17B0630D}" srcOrd="1" destOrd="0" parTransId="{4CC33DE7-E04E-4117-B768-2C38B3A65AC1}" sibTransId="{FAEE4F5E-A797-4B47-8FDD-602112F34459}"/>
    <dgm:cxn modelId="{0D1E15A9-5180-4B2C-B2E1-F73F1A1E7FCC}" type="presOf" srcId="{850EE76A-9E73-4CD0-8C2E-AC679193A42D}" destId="{87559052-E57C-4761-BE10-4797B391FCD6}" srcOrd="0" destOrd="0" presId="urn:microsoft.com/office/officeart/2005/8/layout/hList1"/>
    <dgm:cxn modelId="{EF3A92AA-E8AD-4138-897E-D91EBD3FFCEF}" type="presOf" srcId="{71A73D04-35C8-4E96-A56B-6772BF28548B}" destId="{E3B3C05C-297F-490B-B62C-6EA7E564F822}" srcOrd="0" destOrd="0" presId="urn:microsoft.com/office/officeart/2005/8/layout/hList1"/>
    <dgm:cxn modelId="{DF119CF0-6874-4D24-853E-A70413870D28}" srcId="{0E170782-A37D-49C7-930A-CF9E28A78791}" destId="{8C013A6A-F367-4CCC-852C-917D794B1ED3}" srcOrd="0" destOrd="0" parTransId="{EEA5AF91-E110-4B86-BDEB-6604DBA3B609}" sibTransId="{3039EB9D-1F33-4234-9D31-5EF5BE3B0280}"/>
    <dgm:cxn modelId="{53C7E35E-1398-4C5F-BFA5-4C7E0F38420D}" srcId="{C6D47E1C-02ED-4ED2-BE42-254FF7ECBEAD}" destId="{40F55AB2-28FC-44F9-828A-666EEA240CC7}" srcOrd="0" destOrd="0" parTransId="{4F47202B-CECE-4CC3-A6C0-E0EF7F61F274}" sibTransId="{0BF2FAF8-1E90-4231-8C5B-56C6DEBE4629}"/>
    <dgm:cxn modelId="{663B4510-9FD0-46C4-A41F-A6F83DE8B70D}" srcId="{EA840FEA-E5B1-45E3-BB5A-0A4CF472FCC7}" destId="{850EE76A-9E73-4CD0-8C2E-AC679193A42D}" srcOrd="0" destOrd="0" parTransId="{933B6C0D-05E6-46A1-854E-E7AD72CD9BEF}" sibTransId="{EE74DFBF-566F-4863-AEBA-9F87CBC9B3B3}"/>
    <dgm:cxn modelId="{1A4C3A3C-6A8A-4218-B9C9-1CD314420C56}" type="presOf" srcId="{8DB271A9-B42A-41CF-9AD5-69EE068B9F51}" destId="{E3B3C05C-297F-490B-B62C-6EA7E564F822}" srcOrd="0" destOrd="1" presId="urn:microsoft.com/office/officeart/2005/8/layout/hList1"/>
    <dgm:cxn modelId="{53AB1CCD-144F-4711-98D1-FA6F04FE3E01}" srcId="{C6D47E1C-02ED-4ED2-BE42-254FF7ECBEAD}" destId="{CB681193-2BFB-43C1-99DC-90B2700EC9B1}" srcOrd="1" destOrd="0" parTransId="{31513044-94E5-43DE-82CF-C8C72FE8BAC7}" sibTransId="{A460C97F-84F5-437B-8493-DC4B9D404882}"/>
    <dgm:cxn modelId="{B6A68CB0-7C5C-4A0E-9174-BA3DCA9A139C}" type="presOf" srcId="{5CA161A3-CC63-45EB-B51C-CCCC17B0630D}" destId="{87559052-E57C-4761-BE10-4797B391FCD6}" srcOrd="0" destOrd="1" presId="urn:microsoft.com/office/officeart/2005/8/layout/hList1"/>
    <dgm:cxn modelId="{203091E5-2911-4A19-AC57-B6082D4BD5FA}" type="presOf" srcId="{CB681193-2BFB-43C1-99DC-90B2700EC9B1}" destId="{DE2271F2-5AB3-4B02-B985-CA63B148EFF7}" srcOrd="0" destOrd="1" presId="urn:microsoft.com/office/officeart/2005/8/layout/hList1"/>
    <dgm:cxn modelId="{A8728C10-D62D-4728-8227-94844EDC5C9A}" type="presOf" srcId="{C6D47E1C-02ED-4ED2-BE42-254FF7ECBEAD}" destId="{BA81A20B-6560-4481-BABA-F92A8ED5E52E}" srcOrd="0" destOrd="0" presId="urn:microsoft.com/office/officeart/2005/8/layout/hList1"/>
    <dgm:cxn modelId="{8FF493D1-E5DB-4F71-BC11-648E3E4188A4}" srcId="{0E170782-A37D-49C7-930A-CF9E28A78791}" destId="{C6D47E1C-02ED-4ED2-BE42-254FF7ECBEAD}" srcOrd="1" destOrd="0" parTransId="{339CC384-8DE0-481C-BE2E-EF396C603368}" sibTransId="{2863A99D-42DE-4B59-A431-2421FA3ECFB9}"/>
    <dgm:cxn modelId="{F175F1B1-BB89-4C48-B793-3FFDE9AEFE03}" type="presParOf" srcId="{FD05DE0A-FF1C-4739-8D9A-08AC03B4B464}" destId="{56E0D532-3B2A-45D8-A45F-1F2D357A3497}" srcOrd="0" destOrd="0" presId="urn:microsoft.com/office/officeart/2005/8/layout/hList1"/>
    <dgm:cxn modelId="{A3A1E022-6452-48E6-AAA7-95E04089C1B8}" type="presParOf" srcId="{56E0D532-3B2A-45D8-A45F-1F2D357A3497}" destId="{5A7EC546-93B4-4310-8273-3FE9CE06393E}" srcOrd="0" destOrd="0" presId="urn:microsoft.com/office/officeart/2005/8/layout/hList1"/>
    <dgm:cxn modelId="{47A690B9-5B4F-492E-88A8-54DE18BCECFE}" type="presParOf" srcId="{56E0D532-3B2A-45D8-A45F-1F2D357A3497}" destId="{E3B3C05C-297F-490B-B62C-6EA7E564F822}" srcOrd="1" destOrd="0" presId="urn:microsoft.com/office/officeart/2005/8/layout/hList1"/>
    <dgm:cxn modelId="{8CF40F95-53D2-4633-BEB1-EC59F28D68F6}" type="presParOf" srcId="{FD05DE0A-FF1C-4739-8D9A-08AC03B4B464}" destId="{013F1E7D-052C-44F0-8545-737B1BEC5C56}" srcOrd="1" destOrd="0" presId="urn:microsoft.com/office/officeart/2005/8/layout/hList1"/>
    <dgm:cxn modelId="{601CED43-8352-49A9-90D4-4140A190E1CC}" type="presParOf" srcId="{FD05DE0A-FF1C-4739-8D9A-08AC03B4B464}" destId="{1F6799A6-29BA-4A71-9F27-2A075FBF6992}" srcOrd="2" destOrd="0" presId="urn:microsoft.com/office/officeart/2005/8/layout/hList1"/>
    <dgm:cxn modelId="{454A5E0D-01FC-48FC-BAD3-75B7A57E2A13}" type="presParOf" srcId="{1F6799A6-29BA-4A71-9F27-2A075FBF6992}" destId="{BA81A20B-6560-4481-BABA-F92A8ED5E52E}" srcOrd="0" destOrd="0" presId="urn:microsoft.com/office/officeart/2005/8/layout/hList1"/>
    <dgm:cxn modelId="{B2B238E1-9D1A-4860-9D16-387069D6D329}" type="presParOf" srcId="{1F6799A6-29BA-4A71-9F27-2A075FBF6992}" destId="{DE2271F2-5AB3-4B02-B985-CA63B148EFF7}" srcOrd="1" destOrd="0" presId="urn:microsoft.com/office/officeart/2005/8/layout/hList1"/>
    <dgm:cxn modelId="{3B420A6C-6F9B-4F9A-885B-A4B759FC448D}" type="presParOf" srcId="{FD05DE0A-FF1C-4739-8D9A-08AC03B4B464}" destId="{84EF7958-67D7-4AE1-A538-7344EC2994D0}" srcOrd="3" destOrd="0" presId="urn:microsoft.com/office/officeart/2005/8/layout/hList1"/>
    <dgm:cxn modelId="{1255D1D2-9206-47DC-9931-C3BA5EEDA57C}" type="presParOf" srcId="{FD05DE0A-FF1C-4739-8D9A-08AC03B4B464}" destId="{C305B67B-0EA6-4313-BE0F-4AD63E26B298}" srcOrd="4" destOrd="0" presId="urn:microsoft.com/office/officeart/2005/8/layout/hList1"/>
    <dgm:cxn modelId="{3F3832E1-3925-499E-971A-DA5425764341}" type="presParOf" srcId="{C305B67B-0EA6-4313-BE0F-4AD63E26B298}" destId="{DC584425-6B8F-499C-B2DD-07673D4A8D7F}" srcOrd="0" destOrd="0" presId="urn:microsoft.com/office/officeart/2005/8/layout/hList1"/>
    <dgm:cxn modelId="{21BDC6A1-223E-45B4-B269-9833FA292573}" type="presParOf" srcId="{C305B67B-0EA6-4313-BE0F-4AD63E26B298}" destId="{87559052-E57C-4761-BE10-4797B391FC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38596-C7E7-45D8-855C-536013B92B1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BAA95-A4B1-48B8-BCED-C3AAC7916378}">
      <dgm:prSet phldrT="[Text]" custT="1"/>
      <dgm:spPr/>
      <dgm:t>
        <a:bodyPr/>
        <a:lstStyle/>
        <a:p>
          <a:r>
            <a:rPr lang="en-US" sz="1600" b="1" dirty="0"/>
            <a:t>Price</a:t>
          </a:r>
        </a:p>
        <a:p>
          <a:r>
            <a:rPr lang="en-US" sz="1600" b="1" dirty="0"/>
            <a:t>Business</a:t>
          </a:r>
        </a:p>
        <a:p>
          <a:r>
            <a:rPr lang="en-US" sz="1600" b="1" dirty="0"/>
            <a:t>Company</a:t>
          </a:r>
        </a:p>
        <a:p>
          <a:r>
            <a:rPr lang="en-US" sz="1600" b="1" dirty="0"/>
            <a:t>Market</a:t>
          </a:r>
        </a:p>
        <a:p>
          <a:r>
            <a:rPr lang="en-US" sz="1600" b="1" dirty="0"/>
            <a:t>Reliance</a:t>
          </a:r>
        </a:p>
      </dgm:t>
    </dgm:pt>
    <dgm:pt modelId="{09C46F7C-08EB-407A-BCC8-C2AACD49B119}" type="parTrans" cxnId="{ADCBD79C-A353-4FED-BF2C-22F42A3BB5AF}">
      <dgm:prSet/>
      <dgm:spPr/>
      <dgm:t>
        <a:bodyPr/>
        <a:lstStyle/>
        <a:p>
          <a:endParaRPr lang="en-US"/>
        </a:p>
      </dgm:t>
    </dgm:pt>
    <dgm:pt modelId="{DD9ABAF1-6568-47B2-A82D-8C278308F097}" type="sibTrans" cxnId="{ADCBD79C-A353-4FED-BF2C-22F42A3BB5AF}">
      <dgm:prSet/>
      <dgm:spPr/>
      <dgm:t>
        <a:bodyPr/>
        <a:lstStyle/>
        <a:p>
          <a:endParaRPr lang="en-US"/>
        </a:p>
      </dgm:t>
    </dgm:pt>
    <dgm:pt modelId="{F25F3F8E-5821-499C-9088-7FB8EA5DE93C}">
      <dgm:prSet phldrT="[Text]" custT="1"/>
      <dgm:spPr/>
      <dgm:t>
        <a:bodyPr/>
        <a:lstStyle/>
        <a:p>
          <a:r>
            <a:rPr lang="en-US" sz="1600" b="1" dirty="0"/>
            <a:t>World cup</a:t>
          </a:r>
        </a:p>
        <a:p>
          <a:r>
            <a:rPr lang="en-US" sz="1600" b="1" dirty="0"/>
            <a:t>Match</a:t>
          </a:r>
        </a:p>
        <a:p>
          <a:r>
            <a:rPr lang="en-US" sz="1600" b="1" dirty="0"/>
            <a:t>Won</a:t>
          </a:r>
        </a:p>
        <a:p>
          <a:r>
            <a:rPr lang="en-US" sz="1600" b="1" dirty="0"/>
            <a:t>Titles</a:t>
          </a:r>
        </a:p>
      </dgm:t>
    </dgm:pt>
    <dgm:pt modelId="{0548FE09-0615-4321-A624-43418A016A80}" type="parTrans" cxnId="{63556D80-0787-4308-8EB8-A2586697F7D1}">
      <dgm:prSet/>
      <dgm:spPr/>
      <dgm:t>
        <a:bodyPr/>
        <a:lstStyle/>
        <a:p>
          <a:endParaRPr lang="en-US"/>
        </a:p>
      </dgm:t>
    </dgm:pt>
    <dgm:pt modelId="{573ECC54-FEFA-4962-8652-3A0545D2365B}" type="sibTrans" cxnId="{63556D80-0787-4308-8EB8-A2586697F7D1}">
      <dgm:prSet/>
      <dgm:spPr/>
      <dgm:t>
        <a:bodyPr/>
        <a:lstStyle/>
        <a:p>
          <a:endParaRPr lang="en-US"/>
        </a:p>
      </dgm:t>
    </dgm:pt>
    <dgm:pt modelId="{02CEFEE3-3EAA-425E-9290-91E6CE51C536}">
      <dgm:prSet phldrT="[Text]" custT="1"/>
      <dgm:spPr/>
      <dgm:t>
        <a:bodyPr/>
        <a:lstStyle/>
        <a:p>
          <a:r>
            <a:rPr lang="en-US" sz="1600" b="1" dirty="0"/>
            <a:t>Google</a:t>
          </a:r>
        </a:p>
        <a:p>
          <a:r>
            <a:rPr lang="en-US" sz="1600" b="1" dirty="0"/>
            <a:t>Gadgets</a:t>
          </a:r>
        </a:p>
        <a:p>
          <a:r>
            <a:rPr lang="en-US" sz="1600" b="1" dirty="0"/>
            <a:t>Camera</a:t>
          </a:r>
        </a:p>
        <a:p>
          <a:r>
            <a:rPr lang="en-US" sz="1600" b="1" dirty="0"/>
            <a:t>Technology</a:t>
          </a:r>
        </a:p>
      </dgm:t>
    </dgm:pt>
    <dgm:pt modelId="{35F7B456-6BA9-42AD-AF09-746941592743}" type="parTrans" cxnId="{E9B144DB-6834-43D0-AE02-F319D5075713}">
      <dgm:prSet/>
      <dgm:spPr/>
      <dgm:t>
        <a:bodyPr/>
        <a:lstStyle/>
        <a:p>
          <a:endParaRPr lang="en-US"/>
        </a:p>
      </dgm:t>
    </dgm:pt>
    <dgm:pt modelId="{CBD29BC0-DBD9-405E-82E1-F031F5351665}" type="sibTrans" cxnId="{E9B144DB-6834-43D0-AE02-F319D5075713}">
      <dgm:prSet/>
      <dgm:spPr/>
      <dgm:t>
        <a:bodyPr/>
        <a:lstStyle/>
        <a:p>
          <a:endParaRPr lang="en-US"/>
        </a:p>
      </dgm:t>
    </dgm:pt>
    <dgm:pt modelId="{F35F0CC0-8CA1-4063-AFB3-B1DA74472E53}">
      <dgm:prSet custT="1"/>
      <dgm:spPr/>
      <dgm:t>
        <a:bodyPr/>
        <a:lstStyle/>
        <a:p>
          <a:r>
            <a:rPr lang="en-US" sz="1600" b="1" dirty="0"/>
            <a:t>Movie</a:t>
          </a:r>
        </a:p>
        <a:p>
          <a:r>
            <a:rPr lang="en-US" sz="1600" b="1" dirty="0" err="1"/>
            <a:t>Blockbuste</a:t>
          </a:r>
          <a:endParaRPr lang="en-US" sz="1600" b="1" dirty="0"/>
        </a:p>
        <a:p>
          <a:r>
            <a:rPr lang="en-US" sz="1600" b="1" dirty="0"/>
            <a:t>Shahrukh</a:t>
          </a:r>
        </a:p>
        <a:p>
          <a:r>
            <a:rPr lang="en-US" sz="1600" b="1" dirty="0"/>
            <a:t>Salman</a:t>
          </a:r>
        </a:p>
        <a:p>
          <a:endParaRPr lang="en-US" sz="1500" dirty="0"/>
        </a:p>
      </dgm:t>
    </dgm:pt>
    <dgm:pt modelId="{B5C98E0B-F205-4336-8A7C-8314DF33A24E}" type="parTrans" cxnId="{C256AB88-AFC4-47B6-8FF9-4ED114C794B0}">
      <dgm:prSet/>
      <dgm:spPr/>
      <dgm:t>
        <a:bodyPr/>
        <a:lstStyle/>
        <a:p>
          <a:endParaRPr lang="en-US"/>
        </a:p>
      </dgm:t>
    </dgm:pt>
    <dgm:pt modelId="{28D1CCF1-F410-47D2-9EBE-0334285F60A0}" type="sibTrans" cxnId="{C256AB88-AFC4-47B6-8FF9-4ED114C794B0}">
      <dgm:prSet/>
      <dgm:spPr/>
      <dgm:t>
        <a:bodyPr/>
        <a:lstStyle/>
        <a:p>
          <a:endParaRPr lang="en-US"/>
        </a:p>
      </dgm:t>
    </dgm:pt>
    <dgm:pt modelId="{72C733CA-BED2-4311-994D-691B60EB9F16}" type="pres">
      <dgm:prSet presAssocID="{78738596-C7E7-45D8-855C-536013B92B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F54C82-4441-485C-AF15-6DEEDCB93F3E}" type="pres">
      <dgm:prSet presAssocID="{78738596-C7E7-45D8-855C-536013B92B1F}" presName="bkgdShp" presStyleLbl="alignAccFollowNode1" presStyleIdx="0" presStyleCnt="1" custLinFactNeighborX="3030" custLinFactNeighborY="-29238"/>
      <dgm:spPr/>
    </dgm:pt>
    <dgm:pt modelId="{2D13A6AE-6D6F-4081-BF10-7830061CC81E}" type="pres">
      <dgm:prSet presAssocID="{78738596-C7E7-45D8-855C-536013B92B1F}" presName="linComp" presStyleCnt="0"/>
      <dgm:spPr/>
    </dgm:pt>
    <dgm:pt modelId="{33CCED7E-7556-4CF8-A033-87EB8092AAD5}" type="pres">
      <dgm:prSet presAssocID="{F74BAA95-A4B1-48B8-BCED-C3AAC7916378}" presName="compNode" presStyleCnt="0"/>
      <dgm:spPr/>
    </dgm:pt>
    <dgm:pt modelId="{7E3B1BA3-FAA8-40D2-A1E3-76A4009735EE}" type="pres">
      <dgm:prSet presAssocID="{F74BAA95-A4B1-48B8-BCED-C3AAC7916378}" presName="node" presStyleLbl="node1" presStyleIdx="0" presStyleCnt="4" custLinFactNeighborY="1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F011F-9955-421D-8CD3-0F0EEDD0439E}" type="pres">
      <dgm:prSet presAssocID="{F74BAA95-A4B1-48B8-BCED-C3AAC7916378}" presName="invisiNode" presStyleLbl="node1" presStyleIdx="0" presStyleCnt="4"/>
      <dgm:spPr/>
    </dgm:pt>
    <dgm:pt modelId="{BAFBB077-901E-4F7F-8B04-305D61E23472}" type="pres">
      <dgm:prSet presAssocID="{F74BAA95-A4B1-48B8-BCED-C3AAC7916378}" presName="imagNode" presStyleLbl="fgImgPlace1" presStyleIdx="0" presStyleCnt="4" custLinFactNeighborX="103" custLinFactNeighborY="-2875"/>
      <dgm:spPr>
        <a:blipFill rotWithShape="1">
          <a:blip xmlns:r="http://schemas.openxmlformats.org/officeDocument/2006/relationships" r:embed="rId1"/>
          <a:srcRect/>
          <a:stretch>
            <a:fillRect l="-15000" r="-15000"/>
          </a:stretch>
        </a:blipFill>
      </dgm:spPr>
    </dgm:pt>
    <dgm:pt modelId="{5AB0749A-7CB3-40DC-A590-917488308F3F}" type="pres">
      <dgm:prSet presAssocID="{DD9ABAF1-6568-47B2-A82D-8C278308F09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FB502B-D793-4420-9476-BAAEA57EAB82}" type="pres">
      <dgm:prSet presAssocID="{F25F3F8E-5821-499C-9088-7FB8EA5DE93C}" presName="compNode" presStyleCnt="0"/>
      <dgm:spPr/>
    </dgm:pt>
    <dgm:pt modelId="{6CEBD947-7DC3-4B35-990E-3886D87B4CDC}" type="pres">
      <dgm:prSet presAssocID="{F25F3F8E-5821-499C-9088-7FB8EA5DE9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617C8-8CBC-4929-BF4A-B815D67D2E61}" type="pres">
      <dgm:prSet presAssocID="{F25F3F8E-5821-499C-9088-7FB8EA5DE93C}" presName="invisiNode" presStyleLbl="node1" presStyleIdx="1" presStyleCnt="4"/>
      <dgm:spPr/>
    </dgm:pt>
    <dgm:pt modelId="{5DA81683-7FE1-4DEA-A402-53AC0400BC75}" type="pres">
      <dgm:prSet presAssocID="{F25F3F8E-5821-499C-9088-7FB8EA5DE93C}" presName="imagNode" presStyleLbl="fgImgPlace1" presStyleIdx="1" presStyleCnt="4" custLinFactNeighborX="974" custLinFactNeighborY="25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9254B7D-1B90-45C1-B6E6-592BA3959B7D}" type="pres">
      <dgm:prSet presAssocID="{573ECC54-FEFA-4962-8652-3A0545D2365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6AE842C-9DD1-4E94-AB23-4091B37E3165}" type="pres">
      <dgm:prSet presAssocID="{02CEFEE3-3EAA-425E-9290-91E6CE51C536}" presName="compNode" presStyleCnt="0"/>
      <dgm:spPr/>
    </dgm:pt>
    <dgm:pt modelId="{511AD98D-7451-41E2-A6D4-499D5E41CE2C}" type="pres">
      <dgm:prSet presAssocID="{02CEFEE3-3EAA-425E-9290-91E6CE51C53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B737B-199B-44FE-B007-21CC5D40A3E5}" type="pres">
      <dgm:prSet presAssocID="{02CEFEE3-3EAA-425E-9290-91E6CE51C536}" presName="invisiNode" presStyleLbl="node1" presStyleIdx="2" presStyleCnt="4"/>
      <dgm:spPr/>
    </dgm:pt>
    <dgm:pt modelId="{D0898E17-C8B4-48E4-B271-411D57C40138}" type="pres">
      <dgm:prSet presAssocID="{02CEFEE3-3EAA-425E-9290-91E6CE51C536}" presName="imagNode" presStyleLbl="fgImgPlace1" presStyleIdx="2" presStyleCnt="4" custLinFactNeighborY="1976"/>
      <dgm:spPr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EB85CD81-9E47-403D-98D2-16D473AAF1B8}" type="pres">
      <dgm:prSet presAssocID="{CBD29BC0-DBD9-405E-82E1-F031F535166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60F054-67AF-4140-9715-8A944C23A272}" type="pres">
      <dgm:prSet presAssocID="{F35F0CC0-8CA1-4063-AFB3-B1DA74472E53}" presName="compNode" presStyleCnt="0"/>
      <dgm:spPr/>
    </dgm:pt>
    <dgm:pt modelId="{94B0B5C5-8B01-42A0-8D0F-ED7E25FE6B8A}" type="pres">
      <dgm:prSet presAssocID="{F35F0CC0-8CA1-4063-AFB3-B1DA74472E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776A0-CEE5-4631-BC4B-C4F7B3F0D395}" type="pres">
      <dgm:prSet presAssocID="{F35F0CC0-8CA1-4063-AFB3-B1DA74472E53}" presName="invisiNode" presStyleLbl="node1" presStyleIdx="3" presStyleCnt="4"/>
      <dgm:spPr/>
    </dgm:pt>
    <dgm:pt modelId="{7814FE54-14EE-4D96-8345-4835F3B123B7}" type="pres">
      <dgm:prSet presAssocID="{F35F0CC0-8CA1-4063-AFB3-B1DA74472E53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</dgm:ptLst>
  <dgm:cxnLst>
    <dgm:cxn modelId="{E9B144DB-6834-43D0-AE02-F319D5075713}" srcId="{78738596-C7E7-45D8-855C-536013B92B1F}" destId="{02CEFEE3-3EAA-425E-9290-91E6CE51C536}" srcOrd="2" destOrd="0" parTransId="{35F7B456-6BA9-42AD-AF09-746941592743}" sibTransId="{CBD29BC0-DBD9-405E-82E1-F031F5351665}"/>
    <dgm:cxn modelId="{C256AB88-AFC4-47B6-8FF9-4ED114C794B0}" srcId="{78738596-C7E7-45D8-855C-536013B92B1F}" destId="{F35F0CC0-8CA1-4063-AFB3-B1DA74472E53}" srcOrd="3" destOrd="0" parTransId="{B5C98E0B-F205-4336-8A7C-8314DF33A24E}" sibTransId="{28D1CCF1-F410-47D2-9EBE-0334285F60A0}"/>
    <dgm:cxn modelId="{E8EF0EA4-00AA-428A-8FCC-6ECEF22F79AD}" type="presOf" srcId="{F74BAA95-A4B1-48B8-BCED-C3AAC7916378}" destId="{7E3B1BA3-FAA8-40D2-A1E3-76A4009735EE}" srcOrd="0" destOrd="0" presId="urn:microsoft.com/office/officeart/2005/8/layout/pList2"/>
    <dgm:cxn modelId="{ADCBD79C-A353-4FED-BF2C-22F42A3BB5AF}" srcId="{78738596-C7E7-45D8-855C-536013B92B1F}" destId="{F74BAA95-A4B1-48B8-BCED-C3AAC7916378}" srcOrd="0" destOrd="0" parTransId="{09C46F7C-08EB-407A-BCC8-C2AACD49B119}" sibTransId="{DD9ABAF1-6568-47B2-A82D-8C278308F097}"/>
    <dgm:cxn modelId="{63556D80-0787-4308-8EB8-A2586697F7D1}" srcId="{78738596-C7E7-45D8-855C-536013B92B1F}" destId="{F25F3F8E-5821-499C-9088-7FB8EA5DE93C}" srcOrd="1" destOrd="0" parTransId="{0548FE09-0615-4321-A624-43418A016A80}" sibTransId="{573ECC54-FEFA-4962-8652-3A0545D2365B}"/>
    <dgm:cxn modelId="{B09069A2-9C5B-4A17-A4EA-65FDC8A63B8A}" type="presOf" srcId="{573ECC54-FEFA-4962-8652-3A0545D2365B}" destId="{79254B7D-1B90-45C1-B6E6-592BA3959B7D}" srcOrd="0" destOrd="0" presId="urn:microsoft.com/office/officeart/2005/8/layout/pList2"/>
    <dgm:cxn modelId="{020DA741-8576-4F90-9AEA-805E7278F790}" type="presOf" srcId="{78738596-C7E7-45D8-855C-536013B92B1F}" destId="{72C733CA-BED2-4311-994D-691B60EB9F16}" srcOrd="0" destOrd="0" presId="urn:microsoft.com/office/officeart/2005/8/layout/pList2"/>
    <dgm:cxn modelId="{4D7172CD-4535-4B70-B485-F76A0420E4B9}" type="presOf" srcId="{CBD29BC0-DBD9-405E-82E1-F031F5351665}" destId="{EB85CD81-9E47-403D-98D2-16D473AAF1B8}" srcOrd="0" destOrd="0" presId="urn:microsoft.com/office/officeart/2005/8/layout/pList2"/>
    <dgm:cxn modelId="{C518E67B-A1AF-4B91-AFE9-26010852195B}" type="presOf" srcId="{DD9ABAF1-6568-47B2-A82D-8C278308F097}" destId="{5AB0749A-7CB3-40DC-A590-917488308F3F}" srcOrd="0" destOrd="0" presId="urn:microsoft.com/office/officeart/2005/8/layout/pList2"/>
    <dgm:cxn modelId="{A4A9D269-89A5-4EDF-8568-3D7BFED0986A}" type="presOf" srcId="{F25F3F8E-5821-499C-9088-7FB8EA5DE93C}" destId="{6CEBD947-7DC3-4B35-990E-3886D87B4CDC}" srcOrd="0" destOrd="0" presId="urn:microsoft.com/office/officeart/2005/8/layout/pList2"/>
    <dgm:cxn modelId="{DC52F71E-4ADF-4AF9-9481-95760D4B088D}" type="presOf" srcId="{02CEFEE3-3EAA-425E-9290-91E6CE51C536}" destId="{511AD98D-7451-41E2-A6D4-499D5E41CE2C}" srcOrd="0" destOrd="0" presId="urn:microsoft.com/office/officeart/2005/8/layout/pList2"/>
    <dgm:cxn modelId="{1DAE247B-4EB6-42FA-BD69-4DC91F363AB7}" type="presOf" srcId="{F35F0CC0-8CA1-4063-AFB3-B1DA74472E53}" destId="{94B0B5C5-8B01-42A0-8D0F-ED7E25FE6B8A}" srcOrd="0" destOrd="0" presId="urn:microsoft.com/office/officeart/2005/8/layout/pList2"/>
    <dgm:cxn modelId="{0699A6EA-C33A-465A-9E62-AA0750563072}" type="presParOf" srcId="{72C733CA-BED2-4311-994D-691B60EB9F16}" destId="{B3F54C82-4441-485C-AF15-6DEEDCB93F3E}" srcOrd="0" destOrd="0" presId="urn:microsoft.com/office/officeart/2005/8/layout/pList2"/>
    <dgm:cxn modelId="{DD3301DB-8A60-4DAE-8B89-5EF2948053BB}" type="presParOf" srcId="{72C733CA-BED2-4311-994D-691B60EB9F16}" destId="{2D13A6AE-6D6F-4081-BF10-7830061CC81E}" srcOrd="1" destOrd="0" presId="urn:microsoft.com/office/officeart/2005/8/layout/pList2"/>
    <dgm:cxn modelId="{71B06FB6-A46B-45BE-B5A4-1A36A0BE6B83}" type="presParOf" srcId="{2D13A6AE-6D6F-4081-BF10-7830061CC81E}" destId="{33CCED7E-7556-4CF8-A033-87EB8092AAD5}" srcOrd="0" destOrd="0" presId="urn:microsoft.com/office/officeart/2005/8/layout/pList2"/>
    <dgm:cxn modelId="{3260A21D-C698-410A-956B-640533839266}" type="presParOf" srcId="{33CCED7E-7556-4CF8-A033-87EB8092AAD5}" destId="{7E3B1BA3-FAA8-40D2-A1E3-76A4009735EE}" srcOrd="0" destOrd="0" presId="urn:microsoft.com/office/officeart/2005/8/layout/pList2"/>
    <dgm:cxn modelId="{F3545B14-DE6E-4D75-94B8-F477A6F478C9}" type="presParOf" srcId="{33CCED7E-7556-4CF8-A033-87EB8092AAD5}" destId="{DCBF011F-9955-421D-8CD3-0F0EEDD0439E}" srcOrd="1" destOrd="0" presId="urn:microsoft.com/office/officeart/2005/8/layout/pList2"/>
    <dgm:cxn modelId="{E3D21195-23F6-4071-9872-E6FD177D8676}" type="presParOf" srcId="{33CCED7E-7556-4CF8-A033-87EB8092AAD5}" destId="{BAFBB077-901E-4F7F-8B04-305D61E23472}" srcOrd="2" destOrd="0" presId="urn:microsoft.com/office/officeart/2005/8/layout/pList2"/>
    <dgm:cxn modelId="{C843FB3C-6803-4CC8-8D68-082B605D2493}" type="presParOf" srcId="{2D13A6AE-6D6F-4081-BF10-7830061CC81E}" destId="{5AB0749A-7CB3-40DC-A590-917488308F3F}" srcOrd="1" destOrd="0" presId="urn:microsoft.com/office/officeart/2005/8/layout/pList2"/>
    <dgm:cxn modelId="{AFE741B4-8238-436A-BC82-67AB132D2137}" type="presParOf" srcId="{2D13A6AE-6D6F-4081-BF10-7830061CC81E}" destId="{6EFB502B-D793-4420-9476-BAAEA57EAB82}" srcOrd="2" destOrd="0" presId="urn:microsoft.com/office/officeart/2005/8/layout/pList2"/>
    <dgm:cxn modelId="{FA4E2305-55DB-48A7-ADA6-A56B4A36949E}" type="presParOf" srcId="{6EFB502B-D793-4420-9476-BAAEA57EAB82}" destId="{6CEBD947-7DC3-4B35-990E-3886D87B4CDC}" srcOrd="0" destOrd="0" presId="urn:microsoft.com/office/officeart/2005/8/layout/pList2"/>
    <dgm:cxn modelId="{7508EE89-8877-4E07-93F5-B6739E15CF16}" type="presParOf" srcId="{6EFB502B-D793-4420-9476-BAAEA57EAB82}" destId="{FFC617C8-8CBC-4929-BF4A-B815D67D2E61}" srcOrd="1" destOrd="0" presId="urn:microsoft.com/office/officeart/2005/8/layout/pList2"/>
    <dgm:cxn modelId="{C429F352-4066-40EB-AEF7-CE8DB6A749EE}" type="presParOf" srcId="{6EFB502B-D793-4420-9476-BAAEA57EAB82}" destId="{5DA81683-7FE1-4DEA-A402-53AC0400BC75}" srcOrd="2" destOrd="0" presId="urn:microsoft.com/office/officeart/2005/8/layout/pList2"/>
    <dgm:cxn modelId="{6BB5CC1B-2395-479B-9833-720DABE4BE49}" type="presParOf" srcId="{2D13A6AE-6D6F-4081-BF10-7830061CC81E}" destId="{79254B7D-1B90-45C1-B6E6-592BA3959B7D}" srcOrd="3" destOrd="0" presId="urn:microsoft.com/office/officeart/2005/8/layout/pList2"/>
    <dgm:cxn modelId="{0188D16B-DF27-499E-8E84-8A2FE2521924}" type="presParOf" srcId="{2D13A6AE-6D6F-4081-BF10-7830061CC81E}" destId="{B6AE842C-9DD1-4E94-AB23-4091B37E3165}" srcOrd="4" destOrd="0" presId="urn:microsoft.com/office/officeart/2005/8/layout/pList2"/>
    <dgm:cxn modelId="{70B8B739-3FEB-4B94-A394-E58837A42CFC}" type="presParOf" srcId="{B6AE842C-9DD1-4E94-AB23-4091B37E3165}" destId="{511AD98D-7451-41E2-A6D4-499D5E41CE2C}" srcOrd="0" destOrd="0" presId="urn:microsoft.com/office/officeart/2005/8/layout/pList2"/>
    <dgm:cxn modelId="{89605D7C-19D8-4FD3-9FD8-064ABAD1B81D}" type="presParOf" srcId="{B6AE842C-9DD1-4E94-AB23-4091B37E3165}" destId="{909B737B-199B-44FE-B007-21CC5D40A3E5}" srcOrd="1" destOrd="0" presId="urn:microsoft.com/office/officeart/2005/8/layout/pList2"/>
    <dgm:cxn modelId="{1C8A45BC-E49E-4DD3-B378-F3D3327671BA}" type="presParOf" srcId="{B6AE842C-9DD1-4E94-AB23-4091B37E3165}" destId="{D0898E17-C8B4-48E4-B271-411D57C40138}" srcOrd="2" destOrd="0" presId="urn:microsoft.com/office/officeart/2005/8/layout/pList2"/>
    <dgm:cxn modelId="{7DA78782-ED27-4328-81B8-86945F286416}" type="presParOf" srcId="{2D13A6AE-6D6F-4081-BF10-7830061CC81E}" destId="{EB85CD81-9E47-403D-98D2-16D473AAF1B8}" srcOrd="5" destOrd="0" presId="urn:microsoft.com/office/officeart/2005/8/layout/pList2"/>
    <dgm:cxn modelId="{02B2A5BC-534A-48F8-9B73-90498FCE6419}" type="presParOf" srcId="{2D13A6AE-6D6F-4081-BF10-7830061CC81E}" destId="{2760F054-67AF-4140-9715-8A944C23A272}" srcOrd="6" destOrd="0" presId="urn:microsoft.com/office/officeart/2005/8/layout/pList2"/>
    <dgm:cxn modelId="{0BB60E2F-3D79-4D0C-9B2C-14DFF60E57D3}" type="presParOf" srcId="{2760F054-67AF-4140-9715-8A944C23A272}" destId="{94B0B5C5-8B01-42A0-8D0F-ED7E25FE6B8A}" srcOrd="0" destOrd="0" presId="urn:microsoft.com/office/officeart/2005/8/layout/pList2"/>
    <dgm:cxn modelId="{FB9F6C7C-2E86-4B53-8D6D-7E4D5B1ED5A7}" type="presParOf" srcId="{2760F054-67AF-4140-9715-8A944C23A272}" destId="{C50776A0-CEE5-4631-BC4B-C4F7B3F0D395}" srcOrd="1" destOrd="0" presId="urn:microsoft.com/office/officeart/2005/8/layout/pList2"/>
    <dgm:cxn modelId="{03011CE1-B139-4A0C-BB9C-32A214EA81C1}" type="presParOf" srcId="{2760F054-67AF-4140-9715-8A944C23A272}" destId="{7814FE54-14EE-4D96-8345-4835F3B123B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6BA3E-219E-4501-AB18-1C57F32797AE}">
      <dsp:nvSpPr>
        <dsp:cNvPr id="0" name=""/>
        <dsp:cNvSpPr/>
      </dsp:nvSpPr>
      <dsp:spPr>
        <a:xfrm>
          <a:off x="38802" y="1627754"/>
          <a:ext cx="1828924" cy="114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Test News</a:t>
          </a:r>
        </a:p>
      </dsp:txBody>
      <dsp:txXfrm>
        <a:off x="72356" y="1661308"/>
        <a:ext cx="1761816" cy="1078508"/>
      </dsp:txXfrm>
    </dsp:sp>
    <dsp:sp modelId="{150427BD-73DE-40FF-B098-7674F0A55103}">
      <dsp:nvSpPr>
        <dsp:cNvPr id="0" name=""/>
        <dsp:cNvSpPr/>
      </dsp:nvSpPr>
      <dsp:spPr>
        <a:xfrm rot="70509">
          <a:off x="2098829" y="1930552"/>
          <a:ext cx="490150" cy="597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098844" y="2048459"/>
        <a:ext cx="343105" cy="358244"/>
      </dsp:txXfrm>
    </dsp:sp>
    <dsp:sp modelId="{4A061AB4-569E-4BDC-A2A8-A950CB379A0F}">
      <dsp:nvSpPr>
        <dsp:cNvPr id="0" name=""/>
        <dsp:cNvSpPr/>
      </dsp:nvSpPr>
      <dsp:spPr>
        <a:xfrm>
          <a:off x="2792344" y="1864318"/>
          <a:ext cx="2407556" cy="797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Trained Model</a:t>
          </a:r>
        </a:p>
      </dsp:txBody>
      <dsp:txXfrm>
        <a:off x="2815697" y="1887671"/>
        <a:ext cx="2360850" cy="750619"/>
      </dsp:txXfrm>
    </dsp:sp>
    <dsp:sp modelId="{A318B418-77DB-47EB-8F28-1FB72A9B9AC3}">
      <dsp:nvSpPr>
        <dsp:cNvPr id="0" name=""/>
        <dsp:cNvSpPr/>
      </dsp:nvSpPr>
      <dsp:spPr>
        <a:xfrm rot="19719">
          <a:off x="5370724" y="1973368"/>
          <a:ext cx="362156" cy="597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70725" y="2092471"/>
        <a:ext cx="253509" cy="358244"/>
      </dsp:txXfrm>
    </dsp:sp>
    <dsp:sp modelId="{E151ACBE-5BFE-48DA-B4CF-11D360502194}">
      <dsp:nvSpPr>
        <dsp:cNvPr id="0" name=""/>
        <dsp:cNvSpPr/>
      </dsp:nvSpPr>
      <dsp:spPr>
        <a:xfrm>
          <a:off x="5883204" y="1753212"/>
          <a:ext cx="1725760" cy="105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Label</a:t>
          </a:r>
        </a:p>
      </dsp:txBody>
      <dsp:txXfrm>
        <a:off x="5913989" y="1783997"/>
        <a:ext cx="1664190" cy="989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6BA3E-219E-4501-AB18-1C57F32797AE}">
      <dsp:nvSpPr>
        <dsp:cNvPr id="0" name=""/>
        <dsp:cNvSpPr/>
      </dsp:nvSpPr>
      <dsp:spPr>
        <a:xfrm>
          <a:off x="84466" y="99394"/>
          <a:ext cx="1741512" cy="104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Input News</a:t>
          </a:r>
        </a:p>
      </dsp:txBody>
      <dsp:txXfrm>
        <a:off x="115070" y="129998"/>
        <a:ext cx="1680304" cy="983699"/>
      </dsp:txXfrm>
    </dsp:sp>
    <dsp:sp modelId="{150427BD-73DE-40FF-B098-7674F0A55103}">
      <dsp:nvSpPr>
        <dsp:cNvPr id="0" name=""/>
        <dsp:cNvSpPr/>
      </dsp:nvSpPr>
      <dsp:spPr>
        <a:xfrm rot="21570259">
          <a:off x="1979077" y="395638"/>
          <a:ext cx="324594" cy="431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79079" y="482438"/>
        <a:ext cx="227216" cy="259137"/>
      </dsp:txXfrm>
    </dsp:sp>
    <dsp:sp modelId="{4A061AB4-569E-4BDC-A2A8-A950CB379A0F}">
      <dsp:nvSpPr>
        <dsp:cNvPr id="0" name=""/>
        <dsp:cNvSpPr/>
      </dsp:nvSpPr>
      <dsp:spPr>
        <a:xfrm>
          <a:off x="2438398" y="79029"/>
          <a:ext cx="1741512" cy="104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Feature Extraction</a:t>
          </a:r>
        </a:p>
      </dsp:txBody>
      <dsp:txXfrm>
        <a:off x="2469002" y="109633"/>
        <a:ext cx="1680304" cy="983699"/>
      </dsp:txXfrm>
    </dsp:sp>
    <dsp:sp modelId="{A318B418-77DB-47EB-8F28-1FB72A9B9AC3}">
      <dsp:nvSpPr>
        <dsp:cNvPr id="0" name=""/>
        <dsp:cNvSpPr/>
      </dsp:nvSpPr>
      <dsp:spPr>
        <a:xfrm rot="28711">
          <a:off x="4354127" y="395805"/>
          <a:ext cx="369364" cy="431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54129" y="481721"/>
        <a:ext cx="258555" cy="259137"/>
      </dsp:txXfrm>
    </dsp:sp>
    <dsp:sp modelId="{E151ACBE-5BFE-48DA-B4CF-11D360502194}">
      <dsp:nvSpPr>
        <dsp:cNvPr id="0" name=""/>
        <dsp:cNvSpPr/>
      </dsp:nvSpPr>
      <dsp:spPr>
        <a:xfrm>
          <a:off x="4876801" y="99394"/>
          <a:ext cx="1741512" cy="104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Ml Model</a:t>
          </a:r>
        </a:p>
      </dsp:txBody>
      <dsp:txXfrm>
        <a:off x="4907405" y="129998"/>
        <a:ext cx="1680304" cy="98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EC546-93B4-4310-8273-3FE9CE06393E}">
      <dsp:nvSpPr>
        <dsp:cNvPr id="0" name=""/>
        <dsp:cNvSpPr/>
      </dsp:nvSpPr>
      <dsp:spPr>
        <a:xfrm>
          <a:off x="1643" y="370114"/>
          <a:ext cx="1601985" cy="640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Doc1</a:t>
          </a:r>
        </a:p>
      </dsp:txBody>
      <dsp:txXfrm>
        <a:off x="1643" y="370114"/>
        <a:ext cx="1601985" cy="640794"/>
      </dsp:txXfrm>
    </dsp:sp>
    <dsp:sp modelId="{E3B3C05C-297F-490B-B62C-6EA7E564F822}">
      <dsp:nvSpPr>
        <dsp:cNvPr id="0" name=""/>
        <dsp:cNvSpPr/>
      </dsp:nvSpPr>
      <dsp:spPr>
        <a:xfrm>
          <a:off x="1643" y="1010908"/>
          <a:ext cx="1601985" cy="19640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Topic1-50%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Topic2-20%</a:t>
          </a:r>
        </a:p>
      </dsp:txBody>
      <dsp:txXfrm>
        <a:off x="1643" y="1010908"/>
        <a:ext cx="1601985" cy="1964047"/>
      </dsp:txXfrm>
    </dsp:sp>
    <dsp:sp modelId="{BA81A20B-6560-4481-BABA-F92A8ED5E52E}">
      <dsp:nvSpPr>
        <dsp:cNvPr id="0" name=""/>
        <dsp:cNvSpPr/>
      </dsp:nvSpPr>
      <dsp:spPr>
        <a:xfrm>
          <a:off x="1827907" y="370114"/>
          <a:ext cx="1601985" cy="640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Doc2</a:t>
          </a:r>
        </a:p>
      </dsp:txBody>
      <dsp:txXfrm>
        <a:off x="1827907" y="370114"/>
        <a:ext cx="1601985" cy="640794"/>
      </dsp:txXfrm>
    </dsp:sp>
    <dsp:sp modelId="{DE2271F2-5AB3-4B02-B985-CA63B148EFF7}">
      <dsp:nvSpPr>
        <dsp:cNvPr id="0" name=""/>
        <dsp:cNvSpPr/>
      </dsp:nvSpPr>
      <dsp:spPr>
        <a:xfrm>
          <a:off x="1827907" y="1010908"/>
          <a:ext cx="1601985" cy="19640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Topic2-80%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Topic3-10%</a:t>
          </a:r>
        </a:p>
      </dsp:txBody>
      <dsp:txXfrm>
        <a:off x="1827907" y="1010908"/>
        <a:ext cx="1601985" cy="1964047"/>
      </dsp:txXfrm>
    </dsp:sp>
    <dsp:sp modelId="{DC584425-6B8F-499C-B2DD-07673D4A8D7F}">
      <dsp:nvSpPr>
        <dsp:cNvPr id="0" name=""/>
        <dsp:cNvSpPr/>
      </dsp:nvSpPr>
      <dsp:spPr>
        <a:xfrm>
          <a:off x="3654171" y="370114"/>
          <a:ext cx="1601985" cy="640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Doc3</a:t>
          </a:r>
        </a:p>
      </dsp:txBody>
      <dsp:txXfrm>
        <a:off x="3654171" y="370114"/>
        <a:ext cx="1601985" cy="640794"/>
      </dsp:txXfrm>
    </dsp:sp>
    <dsp:sp modelId="{87559052-E57C-4761-BE10-4797B391FCD6}">
      <dsp:nvSpPr>
        <dsp:cNvPr id="0" name=""/>
        <dsp:cNvSpPr/>
      </dsp:nvSpPr>
      <dsp:spPr>
        <a:xfrm>
          <a:off x="3654171" y="1010908"/>
          <a:ext cx="1601985" cy="19640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Topic2-30%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Topic4-40%</a:t>
          </a:r>
        </a:p>
      </dsp:txBody>
      <dsp:txXfrm>
        <a:off x="3654171" y="1010908"/>
        <a:ext cx="1601985" cy="1964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54C82-4441-485C-AF15-6DEEDCB93F3E}">
      <dsp:nvSpPr>
        <dsp:cNvPr id="0" name=""/>
        <dsp:cNvSpPr/>
      </dsp:nvSpPr>
      <dsp:spPr>
        <a:xfrm>
          <a:off x="0" y="0"/>
          <a:ext cx="5867399" cy="14058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BB077-901E-4F7F-8B04-305D61E23472}">
      <dsp:nvSpPr>
        <dsp:cNvPr id="0" name=""/>
        <dsp:cNvSpPr/>
      </dsp:nvSpPr>
      <dsp:spPr>
        <a:xfrm>
          <a:off x="178958" y="157811"/>
          <a:ext cx="1281889" cy="10309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B1BA3-FAA8-40D2-A1E3-76A4009735EE}">
      <dsp:nvSpPr>
        <dsp:cNvPr id="0" name=""/>
        <dsp:cNvSpPr/>
      </dsp:nvSpPr>
      <dsp:spPr>
        <a:xfrm rot="10800000">
          <a:off x="177637" y="1405889"/>
          <a:ext cx="1281889" cy="171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Price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Business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Company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Market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Reliance</a:t>
          </a:r>
        </a:p>
      </dsp:txBody>
      <dsp:txXfrm rot="10800000">
        <a:off x="217060" y="1405889"/>
        <a:ext cx="1203043" cy="1678887"/>
      </dsp:txXfrm>
    </dsp:sp>
    <dsp:sp modelId="{5DA81683-7FE1-4DEA-A402-53AC0400BC75}">
      <dsp:nvSpPr>
        <dsp:cNvPr id="0" name=""/>
        <dsp:cNvSpPr/>
      </dsp:nvSpPr>
      <dsp:spPr>
        <a:xfrm>
          <a:off x="1600201" y="213505"/>
          <a:ext cx="1281889" cy="10309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BD947-7DC3-4B35-990E-3886D87B4CDC}">
      <dsp:nvSpPr>
        <dsp:cNvPr id="0" name=""/>
        <dsp:cNvSpPr/>
      </dsp:nvSpPr>
      <dsp:spPr>
        <a:xfrm rot="10800000">
          <a:off x="1587716" y="1405889"/>
          <a:ext cx="1281889" cy="171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World cup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Match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Won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Titles</a:t>
          </a:r>
        </a:p>
      </dsp:txBody>
      <dsp:txXfrm rot="10800000">
        <a:off x="1627139" y="1405889"/>
        <a:ext cx="1203043" cy="1678887"/>
      </dsp:txXfrm>
    </dsp:sp>
    <dsp:sp modelId="{D0898E17-C8B4-48E4-B271-411D57C40138}">
      <dsp:nvSpPr>
        <dsp:cNvPr id="0" name=""/>
        <dsp:cNvSpPr/>
      </dsp:nvSpPr>
      <dsp:spPr>
        <a:xfrm>
          <a:off x="2997794" y="207824"/>
          <a:ext cx="1281889" cy="10309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D98D-7451-41E2-A6D4-499D5E41CE2C}">
      <dsp:nvSpPr>
        <dsp:cNvPr id="0" name=""/>
        <dsp:cNvSpPr/>
      </dsp:nvSpPr>
      <dsp:spPr>
        <a:xfrm rot="10800000">
          <a:off x="2997794" y="1405889"/>
          <a:ext cx="1281889" cy="171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Google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Gadgets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Camera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Technology</a:t>
          </a:r>
        </a:p>
      </dsp:txBody>
      <dsp:txXfrm rot="10800000">
        <a:off x="3037217" y="1405889"/>
        <a:ext cx="1203043" cy="1678887"/>
      </dsp:txXfrm>
    </dsp:sp>
    <dsp:sp modelId="{7814FE54-14EE-4D96-8345-4835F3B123B7}">
      <dsp:nvSpPr>
        <dsp:cNvPr id="0" name=""/>
        <dsp:cNvSpPr/>
      </dsp:nvSpPr>
      <dsp:spPr>
        <a:xfrm>
          <a:off x="4407872" y="187452"/>
          <a:ext cx="1281889" cy="10309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0B5C5-8B01-42A0-8D0F-ED7E25FE6B8A}">
      <dsp:nvSpPr>
        <dsp:cNvPr id="0" name=""/>
        <dsp:cNvSpPr/>
      </dsp:nvSpPr>
      <dsp:spPr>
        <a:xfrm rot="10800000">
          <a:off x="4407872" y="1405889"/>
          <a:ext cx="1281889" cy="171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Movie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/>
            <a:t>Blockbuste</a:t>
          </a:r>
          <a:endParaRPr lang="en-US" sz="1600" b="1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Shahrukh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Salman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10800000">
        <a:off x="4447295" y="1405889"/>
        <a:ext cx="1203043" cy="1678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219200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News Classification Using NLP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4343400"/>
            <a:ext cx="26739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Presented by-</a:t>
            </a:r>
          </a:p>
          <a:p>
            <a:r>
              <a:rPr lang="en-US" sz="2000" b="1" dirty="0" err="1"/>
              <a:t>Kinchal</a:t>
            </a:r>
            <a:r>
              <a:rPr lang="en-US" sz="2000" b="1" dirty="0"/>
              <a:t> Sharma </a:t>
            </a:r>
            <a:r>
              <a:rPr lang="en-US" sz="2000" b="1" dirty="0" err="1"/>
              <a:t>Tandon</a:t>
            </a:r>
            <a:endParaRPr lang="en-US" sz="2000" b="1" dirty="0"/>
          </a:p>
          <a:p>
            <a:r>
              <a:rPr lang="en-US" sz="2000" b="1" dirty="0" err="1"/>
              <a:t>Shruti</a:t>
            </a:r>
            <a:r>
              <a:rPr lang="en-US" sz="2000" b="1" dirty="0"/>
              <a:t> </a:t>
            </a:r>
            <a:r>
              <a:rPr lang="en-US" sz="2000" b="1" dirty="0" err="1"/>
              <a:t>Dhruv</a:t>
            </a:r>
            <a:endParaRPr lang="en-US" sz="2000" b="1" dirty="0"/>
          </a:p>
          <a:p>
            <a:r>
              <a:rPr lang="en-US" sz="2000" b="1" dirty="0" err="1"/>
              <a:t>Sneha</a:t>
            </a:r>
            <a:r>
              <a:rPr lang="en-US" sz="2000" b="1" dirty="0"/>
              <a:t> </a:t>
            </a:r>
            <a:r>
              <a:rPr lang="en-US" sz="2000" b="1" dirty="0" err="1"/>
              <a:t>Lokare</a:t>
            </a:r>
            <a:endParaRPr lang="en-US" sz="2000" b="1" dirty="0"/>
          </a:p>
          <a:p>
            <a:r>
              <a:rPr lang="en-US" sz="2000" b="1" dirty="0" err="1"/>
              <a:t>Tushardeep</a:t>
            </a:r>
            <a:r>
              <a:rPr lang="en-US" sz="2000" b="1" dirty="0"/>
              <a:t>  Singh</a:t>
            </a:r>
          </a:p>
        </p:txBody>
      </p:sp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A6CA-08E8-4343-B46C-8EA5210C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20 Bigrams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1A9BA7-C1E2-4167-B94D-179A98D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19800" cy="42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8AD-44F6-497D-B595-630D3FB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Entertainment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Top 50 words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DF51D9-A5DC-4358-9616-1DE40E6F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05322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3B5-DEDC-4B22-B6D9-588F2B5F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20 Bigrams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82750E-CEA4-48ED-8AB5-459F8AB2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917515" cy="38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822-8E15-477E-993E-0DE95F48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Sports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Top 50 words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5457AB-62D3-435B-8125-7D90B3AE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239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1F92-9EBF-41E3-8EEB-BD1E793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20 Bigrams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453CCD-0AB0-4A5B-8336-AD0E5F0A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8762"/>
            <a:ext cx="5562600" cy="38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8736-0D23-4C01-AADF-1313109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</a:t>
            </a:r>
            <a:br>
              <a:rPr lang="en-US" b="1" dirty="0"/>
            </a:br>
            <a:r>
              <a:rPr lang="en-US" dirty="0"/>
              <a:t>Top 50 words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EE7C305-530B-41DD-A561-1B6449E3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12130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2167-B9ED-443D-B8FE-0D67E1E2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20 Bigrams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9E68217-FAC5-40E6-AD32-B0111B28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7638"/>
            <a:ext cx="5867400" cy="47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Model</a:t>
            </a:r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DE5ECADD-A585-4772-9669-8F5BD6442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282012"/>
              </p:ext>
            </p:extLst>
          </p:nvPr>
        </p:nvGraphicFramePr>
        <p:xfrm>
          <a:off x="950118" y="1740803"/>
          <a:ext cx="788908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393" y="2739497"/>
            <a:ext cx="1051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393" y="1109089"/>
            <a:ext cx="1849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</a:t>
            </a:r>
          </a:p>
          <a:p>
            <a:r>
              <a:rPr lang="en-US" sz="2000" b="1" dirty="0"/>
              <a:t>Dataset</a:t>
            </a:r>
          </a:p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E5ECADD-A585-4772-9669-8F5BD6442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232804"/>
              </p:ext>
            </p:extLst>
          </p:nvPr>
        </p:nvGraphicFramePr>
        <p:xfrm>
          <a:off x="968261" y="1637817"/>
          <a:ext cx="6629400" cy="4494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71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FF02C8-B209-4271-B17A-C79586E360E4}"/>
              </a:ext>
            </a:extLst>
          </p:cNvPr>
          <p:cNvSpPr/>
          <p:nvPr/>
        </p:nvSpPr>
        <p:spPr>
          <a:xfrm>
            <a:off x="762000" y="22098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Classification Report</a:t>
            </a:r>
          </a:p>
          <a:p>
            <a:r>
              <a:rPr lang="en-US" sz="6000" b="1" dirty="0"/>
              <a:t>         using content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87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7000D8-3892-4CB9-BCF9-C804951A1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407268"/>
              </p:ext>
            </p:extLst>
          </p:nvPr>
        </p:nvGraphicFramePr>
        <p:xfrm>
          <a:off x="457200" y="228600"/>
          <a:ext cx="8229600" cy="63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215743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906066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887988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337189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2837948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1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Naïve Bayes using Count </a:t>
                      </a:r>
                      <a:r>
                        <a:rPr lang="en-US" dirty="0" err="1"/>
                        <a:t>Vectorizor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acc-0.94</a:t>
                      </a:r>
                    </a:p>
                    <a:p>
                      <a:r>
                        <a:rPr lang="en-US" dirty="0"/>
                        <a:t>Train acc-0.96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Ent-0.96</a:t>
                      </a:r>
                    </a:p>
                    <a:p>
                      <a:r>
                        <a:rPr lang="en-US" dirty="0"/>
                        <a:t>Business-0.91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Tech-0.98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Ent-0.89</a:t>
                      </a:r>
                    </a:p>
                    <a:p>
                      <a:r>
                        <a:rPr lang="en-US" dirty="0"/>
                        <a:t>Business-0.96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Tech-0.96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3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using Count</a:t>
                      </a:r>
                    </a:p>
                    <a:p>
                      <a:r>
                        <a:rPr lang="en-US" dirty="0" err="1"/>
                        <a:t>Vectorizor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acc-0.95</a:t>
                      </a:r>
                    </a:p>
                    <a:p>
                      <a:r>
                        <a:rPr lang="en-US" dirty="0"/>
                        <a:t>Train acc-0.99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Ent-0.96</a:t>
                      </a:r>
                    </a:p>
                    <a:p>
                      <a:r>
                        <a:rPr lang="en-US" dirty="0"/>
                        <a:t>Business-0.91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Tech-0.98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Ent-0.89</a:t>
                      </a:r>
                    </a:p>
                    <a:p>
                      <a:r>
                        <a:rPr lang="en-US" dirty="0"/>
                        <a:t>Business-0.96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Tech-0.96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Multinomial Naïve Bayes using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acc-0.95</a:t>
                      </a:r>
                    </a:p>
                    <a:p>
                      <a:r>
                        <a:rPr lang="en-US" dirty="0"/>
                        <a:t>Train acc-0.96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Tech-0.97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Ent-0.95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Tech-0.96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Tech-0.97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Ent-0.94</a:t>
                      </a:r>
                    </a:p>
                    <a:p>
                      <a:r>
                        <a:rPr lang="en-US" dirty="0"/>
                        <a:t>Business-0.95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using </a:t>
                      </a:r>
                    </a:p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acc-0.96</a:t>
                      </a:r>
                    </a:p>
                    <a:p>
                      <a:r>
                        <a:rPr lang="en-US" dirty="0"/>
                        <a:t>Train acc-0.99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Tech-0.96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Ent-0.95</a:t>
                      </a:r>
                    </a:p>
                    <a:p>
                      <a:r>
                        <a:rPr lang="en-US" dirty="0"/>
                        <a:t>Business-0.97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Tech-0.98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Ent-0.95</a:t>
                      </a:r>
                    </a:p>
                    <a:p>
                      <a:r>
                        <a:rPr lang="en-US" dirty="0"/>
                        <a:t>Business-0.96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Tech-0.97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Ent-0.95</a:t>
                      </a:r>
                    </a:p>
                    <a:p>
                      <a:r>
                        <a:rPr lang="en-US" dirty="0"/>
                        <a:t>Business-0.96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is nowadays flooded with many daily </a:t>
            </a:r>
            <a:r>
              <a:rPr lang="en-US" dirty="0"/>
              <a:t>N</a:t>
            </a:r>
            <a:r>
              <a:rPr lang="en-US" dirty="0" smtClean="0"/>
              <a:t>ews. It </a:t>
            </a:r>
            <a:r>
              <a:rPr lang="en-US" dirty="0"/>
              <a:t>is crucial that the </a:t>
            </a:r>
            <a:r>
              <a:rPr lang="en-US" dirty="0" smtClean="0"/>
              <a:t>News </a:t>
            </a:r>
            <a:r>
              <a:rPr lang="en-US" dirty="0"/>
              <a:t>is classified to allow users to access information of their interest.  </a:t>
            </a:r>
          </a:p>
          <a:p>
            <a:pPr marL="0" indent="0">
              <a:buNone/>
            </a:pPr>
            <a:r>
              <a:rPr lang="en-US" dirty="0"/>
              <a:t>To manually Classify  large number of articles is time consuming and less accurate.</a:t>
            </a:r>
          </a:p>
          <a:p>
            <a:pPr marL="0" indent="0">
              <a:buNone/>
            </a:pPr>
            <a:r>
              <a:rPr lang="en-US" dirty="0"/>
              <a:t>Hence the idea of Automatic News </a:t>
            </a:r>
            <a:r>
              <a:rPr lang="en-US" dirty="0" smtClean="0"/>
              <a:t>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AD5050-4DE4-47E1-9E2B-6DC6699A7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49795"/>
              </p:ext>
            </p:extLst>
          </p:nvPr>
        </p:nvGraphicFramePr>
        <p:xfrm>
          <a:off x="1447800" y="1752600"/>
          <a:ext cx="5943600" cy="36677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13343442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971095318"/>
                    </a:ext>
                  </a:extLst>
                </a:gridCol>
              </a:tblGrid>
              <a:tr h="489037">
                <a:tc>
                  <a:txBody>
                    <a:bodyPr/>
                    <a:lstStyle/>
                    <a:p>
                      <a:r>
                        <a:rPr lang="en-US" dirty="0"/>
                        <a:t>Model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9265"/>
                  </a:ext>
                </a:extLst>
              </a:tr>
              <a:tr h="1589371">
                <a:tc>
                  <a:txBody>
                    <a:bodyPr/>
                    <a:lstStyle/>
                    <a:p>
                      <a:r>
                        <a:rPr lang="en-US" dirty="0"/>
                        <a:t>By using Count Vectorizer,</a:t>
                      </a:r>
                    </a:p>
                    <a:p>
                      <a:r>
                        <a:rPr lang="en-US" dirty="0"/>
                        <a:t>Both Naïve Bayes and SVM perform in same way.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 has better accuracy than Naïve Bayes both in terms of train and test.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72644"/>
                  </a:ext>
                </a:extLst>
              </a:tr>
              <a:tr h="1589371">
                <a:tc>
                  <a:txBody>
                    <a:bodyPr/>
                    <a:lstStyle/>
                    <a:p>
                      <a:r>
                        <a:rPr lang="en-US" dirty="0"/>
                        <a:t>By using TF-IDF</a:t>
                      </a:r>
                    </a:p>
                    <a:p>
                      <a:r>
                        <a:rPr lang="en-US" dirty="0"/>
                        <a:t>SVM out performs Naïve Bayes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 has better train and test accuracy than Naïve Bayes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67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6ED525-FC31-4762-8368-8FE19AB6B59F}"/>
              </a:ext>
            </a:extLst>
          </p:cNvPr>
          <p:cNvSpPr txBox="1"/>
          <p:nvPr/>
        </p:nvSpPr>
        <p:spPr>
          <a:xfrm>
            <a:off x="2019300" y="5334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Comparing Both the Models</a:t>
            </a:r>
          </a:p>
        </p:txBody>
      </p:sp>
    </p:spTree>
    <p:extLst>
      <p:ext uri="{BB962C8B-B14F-4D97-AF65-F5344CB8AC3E}">
        <p14:creationId xmlns:p14="http://schemas.microsoft.com/office/powerpoint/2010/main" val="525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234E5-FD41-4FD1-9395-7B9237DFC7F5}"/>
              </a:ext>
            </a:extLst>
          </p:cNvPr>
          <p:cNvSpPr/>
          <p:nvPr/>
        </p:nvSpPr>
        <p:spPr>
          <a:xfrm>
            <a:off x="685800" y="1600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Classification Report</a:t>
            </a:r>
          </a:p>
          <a:p>
            <a:r>
              <a:rPr lang="en-US" sz="6000" b="1" dirty="0"/>
              <a:t>     </a:t>
            </a:r>
            <a:r>
              <a:rPr lang="en-US" sz="6000" b="1" dirty="0" smtClean="0"/>
              <a:t>using </a:t>
            </a:r>
            <a:r>
              <a:rPr lang="en-US" sz="6000" b="1" dirty="0"/>
              <a:t>Headlines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74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9E2D25D6-5958-4563-B65B-BEB6EE1F6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52864"/>
              </p:ext>
            </p:extLst>
          </p:nvPr>
        </p:nvGraphicFramePr>
        <p:xfrm>
          <a:off x="457200" y="228600"/>
          <a:ext cx="8229600" cy="63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215743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906066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887988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337189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2837948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1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Naïve Bayes using Count </a:t>
                      </a:r>
                      <a:r>
                        <a:rPr lang="en-US" dirty="0" err="1"/>
                        <a:t>Vectorizor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acc-0.94</a:t>
                      </a:r>
                    </a:p>
                    <a:p>
                      <a:r>
                        <a:rPr lang="en-US" dirty="0"/>
                        <a:t>Train acc-0.96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Tech-0.97</a:t>
                      </a:r>
                    </a:p>
                    <a:p>
                      <a:r>
                        <a:rPr lang="en-US" dirty="0"/>
                        <a:t>Sports-0.96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Tech-0.94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Ent-0.94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Sports-0.96</a:t>
                      </a:r>
                    </a:p>
                    <a:p>
                      <a:r>
                        <a:rPr lang="en-US" dirty="0"/>
                        <a:t>Ent-0.93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3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using Count</a:t>
                      </a:r>
                    </a:p>
                    <a:p>
                      <a:r>
                        <a:rPr lang="en-US" dirty="0" err="1"/>
                        <a:t>Vectorizor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acc-0.94</a:t>
                      </a:r>
                    </a:p>
                    <a:p>
                      <a:r>
                        <a:rPr lang="en-US" dirty="0"/>
                        <a:t>Train acc-0.99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Tech-0.97</a:t>
                      </a:r>
                    </a:p>
                    <a:p>
                      <a:r>
                        <a:rPr lang="en-US" dirty="0"/>
                        <a:t>Sports-0.96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Tech-0.94</a:t>
                      </a:r>
                    </a:p>
                    <a:p>
                      <a:r>
                        <a:rPr lang="en-US" dirty="0"/>
                        <a:t>Sports-0.97</a:t>
                      </a:r>
                    </a:p>
                    <a:p>
                      <a:r>
                        <a:rPr lang="en-US" dirty="0"/>
                        <a:t>Ent-0.94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Sports-0.96</a:t>
                      </a:r>
                    </a:p>
                    <a:p>
                      <a:r>
                        <a:rPr lang="en-US" dirty="0"/>
                        <a:t>Ent-0.93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Multinomial Naïve Bayes using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acc-0.94</a:t>
                      </a:r>
                    </a:p>
                    <a:p>
                      <a:r>
                        <a:rPr lang="en-US" dirty="0"/>
                        <a:t>Train acc-0.96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Tech-0.98</a:t>
                      </a:r>
                    </a:p>
                    <a:p>
                      <a:r>
                        <a:rPr lang="en-US" dirty="0"/>
                        <a:t>Sports-0.95</a:t>
                      </a:r>
                    </a:p>
                    <a:p>
                      <a:r>
                        <a:rPr lang="en-US" dirty="0"/>
                        <a:t>Ent-0.92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Tech-0.93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Ent-0.94</a:t>
                      </a:r>
                    </a:p>
                    <a:p>
                      <a:r>
                        <a:rPr lang="en-US" dirty="0"/>
                        <a:t>Business-0.92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Sports-0.96</a:t>
                      </a:r>
                    </a:p>
                    <a:p>
                      <a:r>
                        <a:rPr lang="en-US" dirty="0"/>
                        <a:t>Ent-0.93</a:t>
                      </a:r>
                    </a:p>
                    <a:p>
                      <a:r>
                        <a:rPr lang="en-US" dirty="0"/>
                        <a:t>Business-0.93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using </a:t>
                      </a:r>
                    </a:p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acc-0.95</a:t>
                      </a:r>
                    </a:p>
                    <a:p>
                      <a:r>
                        <a:rPr lang="en-US" dirty="0"/>
                        <a:t>Train acc-0.98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Tech-0.94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Ent-0.96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Tech-0.96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Ent-0.94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Tech-0.95</a:t>
                      </a:r>
                    </a:p>
                    <a:p>
                      <a:r>
                        <a:rPr lang="en-US" dirty="0"/>
                        <a:t>Sports-0.98</a:t>
                      </a:r>
                    </a:p>
                    <a:p>
                      <a:r>
                        <a:rPr lang="en-US" dirty="0"/>
                        <a:t>Ent-0.95</a:t>
                      </a:r>
                    </a:p>
                    <a:p>
                      <a:r>
                        <a:rPr lang="en-US" dirty="0"/>
                        <a:t>Business-0.94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2881F-BFED-4368-A0B1-1ACA2AD1571B}"/>
              </a:ext>
            </a:extLst>
          </p:cNvPr>
          <p:cNvSpPr txBox="1"/>
          <p:nvPr/>
        </p:nvSpPr>
        <p:spPr>
          <a:xfrm>
            <a:off x="1524000" y="17526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Comparing Both the Models</a:t>
            </a:r>
          </a:p>
          <a:p>
            <a:r>
              <a:rPr lang="en-US" sz="3200" b="1" dirty="0"/>
              <a:t>Got the same result as obtained while using Content</a:t>
            </a:r>
          </a:p>
        </p:txBody>
      </p:sp>
    </p:spTree>
    <p:extLst>
      <p:ext uri="{BB962C8B-B14F-4D97-AF65-F5344CB8AC3E}">
        <p14:creationId xmlns:p14="http://schemas.microsoft.com/office/powerpoint/2010/main" val="38681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5396-682C-41D2-A5F9-C2E2C961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5029200"/>
          </a:xfrm>
        </p:spPr>
        <p:txBody>
          <a:bodyPr/>
          <a:lstStyle/>
          <a:p>
            <a:r>
              <a:rPr lang="en-US" sz="4800" b="1" dirty="0"/>
              <a:t>Using Topic Modelling </a:t>
            </a:r>
            <a:br>
              <a:rPr lang="en-US" sz="4800" b="1" dirty="0"/>
            </a:br>
            <a:r>
              <a:rPr lang="en-US" sz="4800" b="1" dirty="0" smtClean="0"/>
              <a:t>LDA (</a:t>
            </a:r>
            <a:r>
              <a:rPr lang="en-US" b="1" dirty="0"/>
              <a:t>Latent </a:t>
            </a:r>
            <a:r>
              <a:rPr lang="en-US" b="1" dirty="0" err="1"/>
              <a:t>Dirichlet</a:t>
            </a:r>
            <a:r>
              <a:rPr lang="en-US" b="1" dirty="0"/>
              <a:t> </a:t>
            </a:r>
            <a:r>
              <a:rPr lang="en-US" b="1" dirty="0" smtClean="0"/>
              <a:t>Allocation)</a:t>
            </a:r>
            <a:r>
              <a:rPr lang="en-US" dirty="0"/>
              <a:t/>
            </a:r>
            <a:br>
              <a:rPr lang="en-US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703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AEFF-8CFE-441B-A5E5-0DC19135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The Idea behind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7D98-A47E-43F6-97A3-D89A6FED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read through the text documents and automatically output the topics discussed.</a:t>
            </a:r>
          </a:p>
          <a:p>
            <a:endParaRPr lang="en-US" dirty="0"/>
          </a:p>
          <a:p>
            <a:r>
              <a:rPr lang="en-US" dirty="0"/>
              <a:t> It is known to run faster and gives better topics segregation.</a:t>
            </a:r>
          </a:p>
        </p:txBody>
      </p:sp>
    </p:spTree>
    <p:extLst>
      <p:ext uri="{BB962C8B-B14F-4D97-AF65-F5344CB8AC3E}">
        <p14:creationId xmlns:p14="http://schemas.microsoft.com/office/powerpoint/2010/main" val="19373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E161-3E95-4F3A-B790-EE1B2795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4BD0-3861-496E-B792-E5EC4ADE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document as a collection of topics in a certain proportion.</a:t>
            </a:r>
          </a:p>
          <a:p>
            <a:r>
              <a:rPr lang="en-US" dirty="0"/>
              <a:t>Each topic as a collection of keywords, again, in a certain proportion.</a:t>
            </a:r>
          </a:p>
          <a:p>
            <a:r>
              <a:rPr lang="en-US" dirty="0"/>
              <a:t>Provide the algorithm with the number of topics, all it does it to rearrange the topics distribution  to obtain a good composition of topic.</a:t>
            </a:r>
          </a:p>
        </p:txBody>
      </p:sp>
    </p:spTree>
    <p:extLst>
      <p:ext uri="{BB962C8B-B14F-4D97-AF65-F5344CB8AC3E}">
        <p14:creationId xmlns:p14="http://schemas.microsoft.com/office/powerpoint/2010/main" val="3267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18A32F-180D-40A6-B2D3-F1D13AFAD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922839"/>
              </p:ext>
            </p:extLst>
          </p:nvPr>
        </p:nvGraphicFramePr>
        <p:xfrm>
          <a:off x="1943100" y="2590800"/>
          <a:ext cx="5257800" cy="334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E6DFA6-DABB-4AB0-B1B8-6C19462F42C1}"/>
              </a:ext>
            </a:extLst>
          </p:cNvPr>
          <p:cNvSpPr txBox="1"/>
          <p:nvPr/>
        </p:nvSpPr>
        <p:spPr>
          <a:xfrm>
            <a:off x="1371600" y="13716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Each document as a collection of topics in a certain proportion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92758-1AFD-48CF-9029-2A2E4C63F1F8}"/>
              </a:ext>
            </a:extLst>
          </p:cNvPr>
          <p:cNvSpPr txBox="1"/>
          <p:nvPr/>
        </p:nvSpPr>
        <p:spPr>
          <a:xfrm>
            <a:off x="3200400" y="381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17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D4E464-A4A9-486C-9487-1B4B607E5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418510"/>
              </p:ext>
            </p:extLst>
          </p:nvPr>
        </p:nvGraphicFramePr>
        <p:xfrm>
          <a:off x="1638300" y="1981200"/>
          <a:ext cx="5867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461B63-5EE1-4631-985E-8A02DF62F527}"/>
              </a:ext>
            </a:extLst>
          </p:cNvPr>
          <p:cNvSpPr txBox="1"/>
          <p:nvPr/>
        </p:nvSpPr>
        <p:spPr>
          <a:xfrm>
            <a:off x="1295400" y="457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Each topic as a collection of keywords, again, in a certain proportion</a:t>
            </a:r>
          </a:p>
        </p:txBody>
      </p:sp>
    </p:spTree>
    <p:extLst>
      <p:ext uri="{BB962C8B-B14F-4D97-AF65-F5344CB8AC3E}">
        <p14:creationId xmlns:p14="http://schemas.microsoft.com/office/powerpoint/2010/main" val="3679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ACC75-1796-41AD-BA85-1128EA61E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489" r="56119" b="5534"/>
          <a:stretch/>
        </p:blipFill>
        <p:spPr>
          <a:xfrm>
            <a:off x="1219200" y="811082"/>
            <a:ext cx="6096000" cy="52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News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81598-AF2A-4C7B-8180-F7F479EDF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25478" r="18333" b="24803"/>
          <a:stretch/>
        </p:blipFill>
        <p:spPr>
          <a:xfrm>
            <a:off x="168965" y="1423263"/>
            <a:ext cx="6096000" cy="25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59CB8-E4E8-4064-B156-B215BCAFA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0" t="9382" r="77920" b="77527"/>
          <a:stretch/>
        </p:blipFill>
        <p:spPr>
          <a:xfrm>
            <a:off x="6400799" y="1787388"/>
            <a:ext cx="2193021" cy="1032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86453-12F6-415E-AF86-EFF99A6E7867}"/>
              </a:ext>
            </a:extLst>
          </p:cNvPr>
          <p:cNvSpPr txBox="1"/>
          <p:nvPr/>
        </p:nvSpPr>
        <p:spPr>
          <a:xfrm>
            <a:off x="152400" y="4278450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Websites Scraped</a:t>
            </a:r>
          </a:p>
          <a:p>
            <a:endParaRPr lang="en-US" dirty="0"/>
          </a:p>
        </p:txBody>
      </p:sp>
      <p:pic>
        <p:nvPicPr>
          <p:cNvPr id="1026" name="Picture 2" descr="Image result for times of india">
            <a:extLst>
              <a:ext uri="{FF2B5EF4-FFF2-40B4-BE49-F238E27FC236}">
                <a16:creationId xmlns:a16="http://schemas.microsoft.com/office/drawing/2014/main" id="{500563D8-8488-4E00-81B2-4F2ED897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876801"/>
            <a:ext cx="2495550" cy="13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dian express">
            <a:extLst>
              <a:ext uri="{FF2B5EF4-FFF2-40B4-BE49-F238E27FC236}">
                <a16:creationId xmlns:a16="http://schemas.microsoft.com/office/drawing/2014/main" id="{6F436F6E-C69C-4D3A-A5DA-7B3A903E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43" y="4449762"/>
            <a:ext cx="3555975" cy="17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1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0F72F-9807-4BD6-88E6-A2D7DEE3E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8" r="7500" b="5534"/>
          <a:stretch/>
        </p:blipFill>
        <p:spPr>
          <a:xfrm>
            <a:off x="342900" y="1066800"/>
            <a:ext cx="845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1FBB-C7CA-4690-A0BC-993BB364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2371-1CCD-4556-9934-041A87DD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SVM and Naïve Bayes are good classifiers and both can be used for classification.</a:t>
            </a:r>
          </a:p>
          <a:p>
            <a:r>
              <a:rPr lang="en-US" dirty="0"/>
              <a:t>Using Preprocessing methods is very important in text classification</a:t>
            </a:r>
            <a:r>
              <a:rPr lang="en-US" dirty="0" smtClean="0"/>
              <a:t>, here </a:t>
            </a:r>
            <a:r>
              <a:rPr lang="en-US" dirty="0"/>
              <a:t>TF-IDF is good method</a:t>
            </a:r>
          </a:p>
          <a:p>
            <a:r>
              <a:rPr lang="en-US" dirty="0"/>
              <a:t>LDA was able to segregate the topics well but failed to recognize Entertainment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2036-4C45-4827-9C8D-D0F5AF71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Classi</a:t>
            </a:r>
            <a:r>
              <a:rPr lang="en-US" b="1" dirty="0"/>
              <a:t>-Docs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(UI)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C2DE-3328-42F1-BE37-F6C672FB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0894" r="3333" b="10000"/>
          <a:stretch/>
        </p:blipFill>
        <p:spPr>
          <a:xfrm>
            <a:off x="228600" y="1752600"/>
            <a:ext cx="8686800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2E0D-3A3E-4F4B-B77A-14B2E85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E8AC6-5BF7-45C8-A88A-7D6781B31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2963" r="15000" b="7037"/>
          <a:stretch/>
        </p:blipFill>
        <p:spPr>
          <a:xfrm>
            <a:off x="1295400" y="1384508"/>
            <a:ext cx="655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Scraper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NLP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FB3A2-B5D8-482A-B208-F00556D0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467600" cy="50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67392C-04A6-49C9-9B4E-B4CCDAC0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8" t="28765" r="13810" b="22232"/>
          <a:stretch/>
        </p:blipFill>
        <p:spPr>
          <a:xfrm>
            <a:off x="274320" y="1219200"/>
            <a:ext cx="841248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705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788F-40B7-46EE-BCEC-40618E4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2C96-0D67-43DF-94B8-C5434D94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Size-42k</a:t>
            </a:r>
            <a:r>
              <a:rPr lang="en-US" dirty="0"/>
              <a:t>+ Articles</a:t>
            </a:r>
          </a:p>
          <a:p>
            <a:endParaRPr lang="en-US" dirty="0"/>
          </a:p>
          <a:p>
            <a:r>
              <a:rPr lang="en-US" dirty="0"/>
              <a:t>Categories</a:t>
            </a:r>
          </a:p>
          <a:p>
            <a:pPr marL="0" indent="0">
              <a:buNone/>
            </a:pPr>
            <a:r>
              <a:rPr lang="en-US" dirty="0"/>
              <a:t>Sports</a:t>
            </a:r>
            <a:r>
              <a:rPr lang="en-US" dirty="0" smtClean="0"/>
              <a:t>, Business, Tech, Entertainment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Corpus </a:t>
            </a:r>
            <a:r>
              <a:rPr lang="en-US" dirty="0" smtClean="0"/>
              <a:t>size-12M </a:t>
            </a:r>
            <a:r>
              <a:rPr lang="en-US" dirty="0"/>
              <a:t>+ words</a:t>
            </a:r>
          </a:p>
        </p:txBody>
      </p:sp>
    </p:spTree>
    <p:extLst>
      <p:ext uri="{BB962C8B-B14F-4D97-AF65-F5344CB8AC3E}">
        <p14:creationId xmlns:p14="http://schemas.microsoft.com/office/powerpoint/2010/main" val="1786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AA48-389E-4CEC-AD41-0B79A729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r>
              <a:rPr lang="en-US" b="1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7919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Category-wise Distribution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1E76A3-43B2-4CB7-B610-7C2A0EB0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0629"/>
            <a:ext cx="6121173" cy="39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19D5DE-F4C8-44E2-BBC2-B7926631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/>
              <a:t> Unigrams and Bigrams</a:t>
            </a:r>
          </a:p>
        </p:txBody>
      </p:sp>
    </p:spTree>
    <p:extLst>
      <p:ext uri="{BB962C8B-B14F-4D97-AF65-F5344CB8AC3E}">
        <p14:creationId xmlns:p14="http://schemas.microsoft.com/office/powerpoint/2010/main" val="16437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</a:t>
            </a:r>
            <a:br>
              <a:rPr lang="en-US" b="1" dirty="0"/>
            </a:br>
            <a:r>
              <a:rPr lang="en-US" dirty="0"/>
              <a:t>Top 50 words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1B1B3-A985-4355-BD5A-879464AA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96" y="1430891"/>
            <a:ext cx="6705600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3BC44-67A8-4119-8909-EDE37777C42F}"/>
              </a:ext>
            </a:extLst>
          </p:cNvPr>
          <p:cNvSpPr txBox="1"/>
          <p:nvPr/>
        </p:nvSpPr>
        <p:spPr>
          <a:xfrm>
            <a:off x="1066800" y="568720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infer that words like company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price, business, market </a:t>
            </a:r>
            <a:r>
              <a:rPr lang="en-US" dirty="0"/>
              <a:t>are prominent in our business corpus</a:t>
            </a:r>
          </a:p>
        </p:txBody>
      </p:sp>
    </p:spTree>
    <p:extLst>
      <p:ext uri="{BB962C8B-B14F-4D97-AF65-F5344CB8AC3E}">
        <p14:creationId xmlns:p14="http://schemas.microsoft.com/office/powerpoint/2010/main" val="20524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 PPT</Template>
  <TotalTime>15483</TotalTime>
  <Words>599</Words>
  <Application>Microsoft Office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Presentation3</vt:lpstr>
      <vt:lpstr>PowerPoint Presentation</vt:lpstr>
      <vt:lpstr>Problem Statement</vt:lpstr>
      <vt:lpstr>News Collection</vt:lpstr>
      <vt:lpstr>Sample</vt:lpstr>
      <vt:lpstr>About the Data</vt:lpstr>
      <vt:lpstr>EDA</vt:lpstr>
      <vt:lpstr>Category-wise Distribution</vt:lpstr>
      <vt:lpstr> Unigrams and Bigrams</vt:lpstr>
      <vt:lpstr>Business Top 50 words</vt:lpstr>
      <vt:lpstr>Top 20 Bigrams</vt:lpstr>
      <vt:lpstr>Entertainment Top 50 words</vt:lpstr>
      <vt:lpstr>Top 20 Bigrams</vt:lpstr>
      <vt:lpstr>Sports Top 50 words</vt:lpstr>
      <vt:lpstr>Top 20 Bigrams</vt:lpstr>
      <vt:lpstr>Tech Top 50 words</vt:lpstr>
      <vt:lpstr>Top 20 Bigrams</vt:lpstr>
      <vt:lpstr>Classification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Topic Modelling  LDA (Latent Dirichlet Allocation) </vt:lpstr>
      <vt:lpstr>The Idea behind LDA</vt:lpstr>
      <vt:lpstr>How it works?</vt:lpstr>
      <vt:lpstr>PowerPoint Presentation</vt:lpstr>
      <vt:lpstr>PowerPoint Presentation</vt:lpstr>
      <vt:lpstr>PowerPoint Presentation</vt:lpstr>
      <vt:lpstr>PowerPoint Presentation</vt:lpstr>
      <vt:lpstr>Conclusion</vt:lpstr>
      <vt:lpstr>Classi-Docs (UI)</vt:lpstr>
      <vt:lpstr>Output Screen</vt:lpstr>
      <vt:lpstr>Tools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50</cp:revision>
  <dcterms:created xsi:type="dcterms:W3CDTF">2020-01-14T09:31:15Z</dcterms:created>
  <dcterms:modified xsi:type="dcterms:W3CDTF">2020-03-04T07:23:04Z</dcterms:modified>
</cp:coreProperties>
</file>