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8" r:id="rId1"/>
  </p:sldMasterIdLst>
  <p:sldIdLst>
    <p:sldId id="256" r:id="rId2"/>
    <p:sldId id="257" r:id="rId3"/>
    <p:sldId id="262" r:id="rId4"/>
    <p:sldId id="258" r:id="rId5"/>
    <p:sldId id="263" r:id="rId6"/>
    <p:sldId id="259" r:id="rId7"/>
    <p:sldId id="260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Telecom Customer Churn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Project Report</a:t>
            </a:r>
          </a:p>
          <a:p>
            <a:r>
              <a:t>By Sneha Maheshwari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Predict churn and derive actionable strategies to retain users.</a:t>
            </a:r>
          </a:p>
          <a:p>
            <a:r>
              <a:t>Tools Used: SQL Server, Python (Jupyter Notebook), Power BI, Excel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napshot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826" y="817123"/>
            <a:ext cx="8745165" cy="5309040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• </a:t>
            </a:r>
            <a:r>
              <a:t>Fiber optic customers showed the highest churn rate.</a:t>
            </a:r>
          </a:p>
          <a:p>
            <a:pPr>
              <a:buFont typeface="Arial" pitchFamily="34" charset="0"/>
              <a:buChar char="•"/>
            </a:pPr>
            <a:r>
              <a:t>• Month-to-month contracts contributed most to attrition.</a:t>
            </a:r>
          </a:p>
          <a:p>
            <a:r>
              <a:t>• Senior citizens were more prone to churn.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Summary Dashboard Insights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Screenshot (13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0198" y="1481138"/>
            <a:ext cx="8023604" cy="4525962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mtClean="0"/>
              <a:t>• </a:t>
            </a:r>
            <a:r>
              <a:t>High churn risk for senior citizens with fiber optic internet.</a:t>
            </a:r>
          </a:p>
          <a:p>
            <a:r>
              <a:t>• Customers on month-to-month contracts are at maximum risk.</a:t>
            </a:r>
          </a:p>
          <a:p>
            <a:r>
              <a:t>• Payment issues strongly correlated with churn.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Prediction Dashboard Insights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DSL users churned less compared to Fiber optic users.</a:t>
            </a:r>
          </a:p>
          <a:p>
            <a:r>
              <a:t>• Long-term contracts significantly reduce churn.</a:t>
            </a:r>
          </a:p>
          <a:p>
            <a:r>
              <a:t>• Single-line and senior citizen customers are high risk.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Provide loyalty programs and discounts for month-to-month customers.</a:t>
            </a:r>
          </a:p>
          <a:p>
            <a:r>
              <a:t>• Offer bundled packages and better support for fiber optic customers.</a:t>
            </a:r>
          </a:p>
          <a:p>
            <a:r>
              <a:t>• Proactive retention strategies for senior citizens and payment-issue customers.</a:t>
            </a:r>
          </a:p>
          <a:p>
            <a:r>
              <a:t>• Encourage auto-payment options to reduce involuntary churn.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</TotalTime>
  <Words>174</Words>
  <Application>Microsoft Macintosh PowerPoint</Application>
  <PresentationFormat>On-screen Show (4:3)</PresentationFormat>
  <Paragraphs>23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Concourse</vt:lpstr>
      <vt:lpstr>Telecom Customer Churn Analysis</vt:lpstr>
      <vt:lpstr>Project Overview</vt:lpstr>
      <vt:lpstr>Slide 3</vt:lpstr>
      <vt:lpstr>Summary Dashboard Insights</vt:lpstr>
      <vt:lpstr>Slide 5</vt:lpstr>
      <vt:lpstr>Prediction Dashboard Insights</vt:lpstr>
      <vt:lpstr>Key Findings</vt:lpstr>
      <vt:lpstr>Recommendations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Telecom Customer Churn Analysis</dc:title>
  <dc:creator>sneha</dc:creator>
  <dc:description>generated using python-pptx</dc:description>
  <cp:lastModifiedBy>sneha</cp:lastModifiedBy>
  <cp:revision>3</cp:revision>
  <dcterms:created xsi:type="dcterms:W3CDTF">2013-01-27T09:14:16Z</dcterms:created>
  <dcterms:modified xsi:type="dcterms:W3CDTF">2025-09-08T10:39:26Z</dcterms:modified>
</cp:coreProperties>
</file>