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ExtraBold" panose="00000900000000000000"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latin typeface="Times New Roman" panose="02020603050405020304" pitchFamily="18" charset="0"/>
                <a:cs typeface="Times New Roman" panose="02020603050405020304" pitchFamily="18" charset="0"/>
              </a:rPr>
              <a:t>Tata Data Visualization: Empowering Business with Effective Insights</a:t>
            </a:r>
          </a:p>
        </p:txBody>
      </p:sp>
      <p:sp>
        <p:nvSpPr>
          <p:cNvPr id="5" name="TextBox 4"/>
          <p:cNvSpPr txBox="1"/>
          <p:nvPr/>
        </p:nvSpPr>
        <p:spPr>
          <a:xfrm>
            <a:off x="7270653" y="4367368"/>
            <a:ext cx="1873347" cy="710154"/>
          </a:xfrm>
          <a:prstGeom prst="rect">
            <a:avLst/>
          </a:prstGeom>
          <a:noFill/>
        </p:spPr>
        <p:txBody>
          <a:bodyPr wrap="square" rtlCol="0">
            <a:noAutofit/>
          </a:bodyPr>
          <a:lstStyle/>
          <a:p>
            <a:r>
              <a:rPr lang="en-US" sz="1100" dirty="0">
                <a:solidFill>
                  <a:schemeClr val="accent2"/>
                </a:solidFill>
              </a:rPr>
              <a:t>Prepared by:</a:t>
            </a:r>
          </a:p>
          <a:p>
            <a:r>
              <a:rPr lang="en-US" sz="1100" dirty="0">
                <a:solidFill>
                  <a:schemeClr val="accent2"/>
                </a:solidFill>
              </a:rPr>
              <a:t>Sneha </a:t>
            </a:r>
            <a:r>
              <a:rPr lang="en-US" sz="1100" dirty="0" err="1">
                <a:solidFill>
                  <a:schemeClr val="accent2"/>
                </a:solidFill>
              </a:rPr>
              <a:t>Manepatil</a:t>
            </a:r>
            <a:r>
              <a:rPr lang="en-US" sz="1100" dirty="0">
                <a:solidFill>
                  <a:schemeClr val="accent2"/>
                </a:solidFill>
              </a:rPr>
              <a:t>, Data Analyst Tata Inc.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86577" y="662080"/>
            <a:ext cx="5138570" cy="338554"/>
          </a:xfrm>
          <a:prstGeom prst="rect">
            <a:avLst/>
          </a:prstGeom>
          <a:solidFill>
            <a:schemeClr val="bg2"/>
          </a:solidFill>
        </p:spPr>
        <p:txBody>
          <a:bodyPr wrap="square" rtlCol="0">
            <a:spAutoFit/>
          </a:bodyPr>
          <a:lstStyle/>
          <a:p>
            <a:r>
              <a:rPr lang="en-US" sz="1600" b="1" dirty="0">
                <a:solidFill>
                  <a:schemeClr val="accent2"/>
                </a:solidFill>
              </a:rPr>
              <a:t>Table of Content</a:t>
            </a:r>
          </a:p>
        </p:txBody>
      </p:sp>
      <p:sp>
        <p:nvSpPr>
          <p:cNvPr id="5" name="TextBox 4"/>
          <p:cNvSpPr txBox="1"/>
          <p:nvPr/>
        </p:nvSpPr>
        <p:spPr>
          <a:xfrm>
            <a:off x="170985" y="1096263"/>
            <a:ext cx="6863888" cy="2950975"/>
          </a:xfrm>
          <a:prstGeom prst="rect">
            <a:avLst/>
          </a:prstGeom>
          <a:noFill/>
        </p:spPr>
        <p:txBody>
          <a:bodyPr wrap="square" rtlCol="0" anchor="ctr">
            <a:no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Thought Process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Revenue by Month, 2011</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Top 10 Countries by Revenue and Their Quantities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Top 10 Customers by Revenue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538654" y="893601"/>
            <a:ext cx="1816720" cy="369332"/>
          </a:xfrm>
          <a:prstGeom prst="rect">
            <a:avLst/>
          </a:prstGeom>
          <a:solidFill>
            <a:schemeClr val="bg2"/>
          </a:solidFill>
        </p:spPr>
        <p:txBody>
          <a:bodyPr wrap="square" rtlCol="0" anchor="ctr">
            <a:spAutoFit/>
          </a:bodyPr>
          <a:lstStyle/>
          <a:p>
            <a:r>
              <a:rPr lang="en-US" sz="1800" b="1" dirty="0">
                <a:solidFill>
                  <a:schemeClr val="accent2"/>
                </a:solidFill>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1516566" y="1556087"/>
            <a:ext cx="5962185" cy="181588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Hello and welcome. In this presentation, I will take you through our company’s sales performance for the years 2010 and 2011.</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I appreciate the opportunity you gave me to dive into this data to gain insightful information about the store’s performance.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Thank you also for the questions you asked since they provided a general direction for the kind of insights you are looking to get from this analysis</a:t>
            </a:r>
            <a:r>
              <a:rPr lang="en-US" dirty="0">
                <a:solidFill>
                  <a:schemeClr val="bg1"/>
                </a:solidFill>
              </a:rPr>
              <a:t>.</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69332"/>
          </a:xfrm>
          <a:prstGeom prst="rect">
            <a:avLst/>
          </a:prstGeom>
          <a:solidFill>
            <a:schemeClr val="bg2"/>
          </a:solidFill>
        </p:spPr>
        <p:txBody>
          <a:bodyPr wrap="square" rtlCol="0">
            <a:spAutoFit/>
          </a:bodyPr>
          <a:lstStyle/>
          <a:p>
            <a:r>
              <a:rPr lang="en-US" sz="1800" b="1" dirty="0">
                <a:solidFill>
                  <a:schemeClr val="accent2"/>
                </a:solidFill>
                <a:latin typeface="Times New Roman" panose="02020603050405020304" pitchFamily="18" charset="0"/>
                <a:cs typeface="Times New Roman" panose="02020603050405020304" pitchFamily="18" charset="0"/>
              </a:rPr>
              <a:t>Thought Process</a:t>
            </a:r>
          </a:p>
        </p:txBody>
      </p:sp>
      <p:sp>
        <p:nvSpPr>
          <p:cNvPr id="3" name="TextBox 2"/>
          <p:cNvSpPr txBox="1"/>
          <p:nvPr/>
        </p:nvSpPr>
        <p:spPr>
          <a:xfrm>
            <a:off x="1111828" y="1986975"/>
            <a:ext cx="6920345" cy="1169551"/>
          </a:xfrm>
          <a:prstGeom prst="rect">
            <a:avLst/>
          </a:prstGeom>
          <a:noFill/>
        </p:spPr>
        <p:txBody>
          <a:bodyPr wrap="square" rtlCol="0" anchor="ctr">
            <a:spAutoFit/>
          </a:bodyPr>
          <a:lstStyle/>
          <a:p>
            <a:pPr algn="just"/>
            <a:r>
              <a:rPr lang="en-US" dirty="0">
                <a:solidFill>
                  <a:schemeClr val="bg1"/>
                </a:solidFill>
                <a:latin typeface="Times New Roman" panose="02020603050405020304" pitchFamily="18" charset="0"/>
                <a:cs typeface="Times New Roman" panose="02020603050405020304" pitchFamily="18" charset="0"/>
              </a:rPr>
              <a:t>I assure you that I took all the necessary steps to ensure that this analysis is accurate and correct.</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601</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Montserrat</vt:lpstr>
      <vt:lpstr>Arial</vt:lpstr>
      <vt:lpstr>Montserrat ExtraBold</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snehamanepatil1819@gmail.com</cp:lastModifiedBy>
  <cp:revision>27</cp:revision>
  <dcterms:modified xsi:type="dcterms:W3CDTF">2024-07-02T09:35:36Z</dcterms:modified>
</cp:coreProperties>
</file>