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1" r:id="rId8"/>
    <p:sldId id="262" r:id="rId9"/>
    <p:sldId id="263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56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CA732C-EC8D-4D01-9C13-B333B2C03F22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AA5D45-D6C8-4760-B1EF-9690CFD47D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827/java-design-patterns-example-tutorial#facade-pattern" TargetMode="External"/><Relationship Id="rId2" Type="http://schemas.openxmlformats.org/officeDocument/2006/relationships/hyperlink" Target="https://sourcemaking.com/design_patterns/faca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ournaldev.com/1557/facade-design-pattern-in-jav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739" y="990600"/>
            <a:ext cx="7772400" cy="1829761"/>
          </a:xfrm>
        </p:spPr>
        <p:txBody>
          <a:bodyPr/>
          <a:lstStyle/>
          <a:p>
            <a:r>
              <a:rPr lang="en-US" dirty="0"/>
              <a:t>Facade Design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CS5551 - Team 11</a:t>
            </a:r>
          </a:p>
          <a:p>
            <a:r>
              <a:rPr lang="en-US" dirty="0"/>
              <a:t>Cameron </a:t>
            </a:r>
            <a:r>
              <a:rPr lang="en-US" dirty="0" err="1"/>
              <a:t>L’Ecuyer</a:t>
            </a:r>
            <a:r>
              <a:rPr lang="en-US" dirty="0"/>
              <a:t> – Class ID: 17</a:t>
            </a:r>
          </a:p>
          <a:p>
            <a:r>
              <a:rPr lang="en-US" dirty="0" err="1"/>
              <a:t>Ruthvic</a:t>
            </a:r>
            <a:r>
              <a:rPr lang="en-US" dirty="0"/>
              <a:t> </a:t>
            </a:r>
            <a:r>
              <a:rPr lang="en-US" dirty="0" err="1"/>
              <a:t>Punyamurtula</a:t>
            </a:r>
            <a:r>
              <a:rPr lang="en-US" dirty="0"/>
              <a:t> – Class ID: 30</a:t>
            </a:r>
          </a:p>
          <a:p>
            <a:r>
              <a:rPr lang="en-US" dirty="0" err="1"/>
              <a:t>Navya</a:t>
            </a:r>
            <a:r>
              <a:rPr lang="en-US" dirty="0"/>
              <a:t> </a:t>
            </a:r>
            <a:r>
              <a:rPr lang="en-US" dirty="0" err="1"/>
              <a:t>Pillala</a:t>
            </a:r>
            <a:r>
              <a:rPr lang="en-US" dirty="0"/>
              <a:t> – Class ID: 26</a:t>
            </a:r>
          </a:p>
          <a:p>
            <a:r>
              <a:rPr lang="en-US" dirty="0" err="1"/>
              <a:t>Sneha</a:t>
            </a:r>
            <a:r>
              <a:rPr lang="en-US" dirty="0"/>
              <a:t> </a:t>
            </a:r>
            <a:r>
              <a:rPr lang="en-US" dirty="0" err="1"/>
              <a:t>Mishra</a:t>
            </a:r>
            <a:r>
              <a:rPr lang="en-US" dirty="0"/>
              <a:t> – Class ID: 21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https://sourcemaking.com/design_patterns/facade</a:t>
            </a:r>
            <a:endParaRPr lang="en-US" dirty="0"/>
          </a:p>
          <a:p>
            <a:r>
              <a:rPr lang="en-US" dirty="0">
                <a:hlinkClick r:id="rId3"/>
              </a:rPr>
              <a:t>https://www.journaldev.com/1827/java-design-patterns-example-tutorial#facade-pattern</a:t>
            </a:r>
            <a:endParaRPr lang="en-US" dirty="0"/>
          </a:p>
          <a:p>
            <a:r>
              <a:rPr lang="en-US" dirty="0">
                <a:hlinkClick r:id="rId4"/>
              </a:rPr>
              <a:t>https://www.journaldev.com/1557/facade-design-pattern-in-java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Design Pattern</a:t>
            </a:r>
          </a:p>
          <a:p>
            <a:endParaRPr lang="en-US" dirty="0"/>
          </a:p>
          <a:p>
            <a:r>
              <a:rPr lang="en-US" dirty="0"/>
              <a:t>Used to simplify a client applications interface</a:t>
            </a:r>
          </a:p>
          <a:p>
            <a:endParaRPr lang="en-US" dirty="0"/>
          </a:p>
          <a:p>
            <a:r>
              <a:rPr lang="en-US" dirty="0"/>
              <a:t>Primary use is to provide a unified interface for a set of subsystems that a program may have due to increasing feature size</a:t>
            </a:r>
          </a:p>
          <a:p>
            <a:endParaRPr lang="en-US" dirty="0"/>
          </a:p>
          <a:p>
            <a:r>
              <a:rPr lang="en-US" dirty="0"/>
              <a:t>Acts as a wrapper for subsystems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Design 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Subsystems should not know about it, and it should be fairly simple in nature</a:t>
            </a:r>
          </a:p>
          <a:p>
            <a:endParaRPr lang="en-US" dirty="0"/>
          </a:p>
          <a:p>
            <a:r>
              <a:rPr lang="en-US" dirty="0"/>
              <a:t>It is more useful as interfaces grow and become more complex, but it can be used at any time in development</a:t>
            </a:r>
          </a:p>
          <a:p>
            <a:endParaRPr lang="en-US" dirty="0"/>
          </a:p>
          <a:p>
            <a:r>
              <a:rPr lang="en-US" dirty="0"/>
              <a:t>By using Facade with the Factory Pattern, we can improve client-side 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 Design Pattern (cont’d)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have a system composed of multiple types of databases, and you want to be able to output the data in HTML, PDF, TXT, and DOC files</a:t>
            </a:r>
          </a:p>
          <a:p>
            <a:r>
              <a:rPr lang="en-US" dirty="0"/>
              <a:t>You can have an interface for every different database, or you can leverage the Facade Pattern to use a unified interface on top of the individual systems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Facade Pattern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pic>
        <p:nvPicPr>
          <p:cNvPr id="3074" name="Picture 2" descr="C:\Users\CJ\Downloads\PS6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3527" y="1481138"/>
            <a:ext cx="6496945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E59D15-BFCB-41CF-B82F-DD4486C00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1" y="1481138"/>
            <a:ext cx="4038599" cy="452596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2901333-6438-417D-A5B0-F4C0C7C1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Interfaces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FD4DD-565F-4187-95F9-D9E86260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81139"/>
            <a:ext cx="4164891" cy="4525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AFCF79-222D-4FF9-8E17-228B7C1E05CE}"/>
              </a:ext>
            </a:extLst>
          </p:cNvPr>
          <p:cNvSpPr txBox="1"/>
          <p:nvPr/>
        </p:nvSpPr>
        <p:spPr>
          <a:xfrm>
            <a:off x="152400" y="6324600"/>
            <a:ext cx="917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Code From: https://www.journaldev.com/1557/facade-design-pattern-in-java</a:t>
            </a:r>
          </a:p>
        </p:txBody>
      </p:sp>
    </p:spTree>
    <p:extLst>
      <p:ext uri="{BB962C8B-B14F-4D97-AF65-F5344CB8AC3E}">
        <p14:creationId xmlns:p14="http://schemas.microsoft.com/office/powerpoint/2010/main" val="37314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5877" y="1481138"/>
            <a:ext cx="639224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(cont’d)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2" y="2596356"/>
            <a:ext cx="76866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US" dirty="0"/>
              <a:t>When can you use Facade in development?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Should subsystems know about the Facade interface?</a:t>
            </a:r>
          </a:p>
          <a:p>
            <a:pPr marL="624078" indent="-514350">
              <a:buFont typeface="+mj-lt"/>
              <a:buAutoNum type="arabicPeriod"/>
            </a:pPr>
            <a:endParaRPr lang="en-US" dirty="0"/>
          </a:p>
          <a:p>
            <a:pPr marL="624078" indent="-514350">
              <a:buFont typeface="+mj-lt"/>
              <a:buAutoNum type="arabicPeriod"/>
            </a:pPr>
            <a:r>
              <a:rPr lang="en-US" dirty="0"/>
              <a:t>What pattern can it be coupled with for better client-side UI’s?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285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Lucida Sans Unicode</vt:lpstr>
      <vt:lpstr>Verdana</vt:lpstr>
      <vt:lpstr>Wingdings 2</vt:lpstr>
      <vt:lpstr>Wingdings 3</vt:lpstr>
      <vt:lpstr>Concourse</vt:lpstr>
      <vt:lpstr>Facade Design Pattern</vt:lpstr>
      <vt:lpstr>Facade Design Pattern</vt:lpstr>
      <vt:lpstr>Facade Design Pattern (cont’d)</vt:lpstr>
      <vt:lpstr>Use of Facade Pattern</vt:lpstr>
      <vt:lpstr>UML</vt:lpstr>
      <vt:lpstr>Code - Interfaces</vt:lpstr>
      <vt:lpstr>Code</vt:lpstr>
      <vt:lpstr>Code (cont’d)</vt:lpstr>
      <vt:lpstr>Questions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Design Pattern</dc:title>
  <dc:creator>CJ</dc:creator>
  <cp:lastModifiedBy>Cameron L'Ecuyer</cp:lastModifiedBy>
  <cp:revision>11</cp:revision>
  <dcterms:created xsi:type="dcterms:W3CDTF">2018-04-23T21:39:46Z</dcterms:created>
  <dcterms:modified xsi:type="dcterms:W3CDTF">2018-04-24T19:39:18Z</dcterms:modified>
</cp:coreProperties>
</file>