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9A59-C53B-47EF-B24C-2306E220536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875D-3CCD-42E7-A4F3-E39B61B8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7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9A59-C53B-47EF-B24C-2306E220536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875D-3CCD-42E7-A4F3-E39B61B8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34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9A59-C53B-47EF-B24C-2306E220536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875D-3CCD-42E7-A4F3-E39B61B82D9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5418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9A59-C53B-47EF-B24C-2306E220536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875D-3CCD-42E7-A4F3-E39B61B8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8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9A59-C53B-47EF-B24C-2306E220536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875D-3CCD-42E7-A4F3-E39B61B82D9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5512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9A59-C53B-47EF-B24C-2306E220536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875D-3CCD-42E7-A4F3-E39B61B8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19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9A59-C53B-47EF-B24C-2306E220536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875D-3CCD-42E7-A4F3-E39B61B8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47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9A59-C53B-47EF-B24C-2306E220536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875D-3CCD-42E7-A4F3-E39B61B8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3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9A59-C53B-47EF-B24C-2306E220536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875D-3CCD-42E7-A4F3-E39B61B8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78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9A59-C53B-47EF-B24C-2306E220536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875D-3CCD-42E7-A4F3-E39B61B8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440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9A59-C53B-47EF-B24C-2306E220536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875D-3CCD-42E7-A4F3-E39B61B8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97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9A59-C53B-47EF-B24C-2306E220536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875D-3CCD-42E7-A4F3-E39B61B8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06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9A59-C53B-47EF-B24C-2306E220536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875D-3CCD-42E7-A4F3-E39B61B8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6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9A59-C53B-47EF-B24C-2306E220536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875D-3CCD-42E7-A4F3-E39B61B8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29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9A59-C53B-47EF-B24C-2306E220536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875D-3CCD-42E7-A4F3-E39B61B8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43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9A59-C53B-47EF-B24C-2306E220536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875D-3CCD-42E7-A4F3-E39B61B8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05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79A59-C53B-47EF-B24C-2306E220536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778875D-3CCD-42E7-A4F3-E39B61B8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36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DE9474-3467-46C3-A63A-F28D9CAB3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726096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Template Method Design pattern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C85142-03B0-4542-8390-6ABC57334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925" y="3138799"/>
            <a:ext cx="5027727" cy="276701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Submitted by : Team 11</a:t>
            </a:r>
          </a:p>
          <a:p>
            <a:pPr marL="0" indent="0">
              <a:buNone/>
            </a:pPr>
            <a:r>
              <a:rPr lang="en-US" dirty="0"/>
              <a:t>Ruthvic Punyamurtula – 30</a:t>
            </a:r>
          </a:p>
          <a:p>
            <a:pPr marL="0" indent="0">
              <a:buNone/>
            </a:pPr>
            <a:r>
              <a:rPr lang="en-US" dirty="0"/>
              <a:t>Cameron </a:t>
            </a:r>
            <a:r>
              <a:rPr lang="en-US" dirty="0" err="1"/>
              <a:t>L’Ecuyer</a:t>
            </a:r>
            <a:r>
              <a:rPr lang="en-US" dirty="0"/>
              <a:t> – 17</a:t>
            </a:r>
          </a:p>
          <a:p>
            <a:pPr marL="0" indent="0">
              <a:buNone/>
            </a:pPr>
            <a:r>
              <a:rPr lang="en-US" dirty="0"/>
              <a:t>Sneha Mishra – 21</a:t>
            </a:r>
          </a:p>
          <a:p>
            <a:pPr marL="0" indent="0">
              <a:buNone/>
            </a:pPr>
            <a:r>
              <a:rPr lang="en-US" dirty="0" err="1"/>
              <a:t>Navya</a:t>
            </a:r>
            <a:r>
              <a:rPr lang="en-US" dirty="0"/>
              <a:t> Ramya Sirisha - 26</a:t>
            </a:r>
          </a:p>
        </p:txBody>
      </p:sp>
    </p:spTree>
    <p:extLst>
      <p:ext uri="{BB962C8B-B14F-4D97-AF65-F5344CB8AC3E}">
        <p14:creationId xmlns:p14="http://schemas.microsoft.com/office/powerpoint/2010/main" val="2056842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B1F8C-DCCF-4EF9-85C4-4849E12CE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AE1E5-0F04-48B4-B989-CF9D7C7BA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38739"/>
            <a:ext cx="8596668" cy="4202623"/>
          </a:xfrm>
        </p:spPr>
        <p:txBody>
          <a:bodyPr/>
          <a:lstStyle/>
          <a:p>
            <a:r>
              <a:rPr lang="en-US" dirty="0"/>
              <a:t>Behavioral Design Pattern</a:t>
            </a:r>
          </a:p>
          <a:p>
            <a:r>
              <a:rPr lang="en-US" dirty="0"/>
              <a:t>Defines the skeleton of an algorithm in a method</a:t>
            </a:r>
          </a:p>
          <a:p>
            <a:r>
              <a:rPr lang="en-US" dirty="0"/>
              <a:t>Defers some steps to subclasses where “Template” Method lets subclasses redefine certain steps of an algorithm </a:t>
            </a:r>
          </a:p>
          <a:p>
            <a:r>
              <a:rPr lang="en-US" dirty="0"/>
              <a:t>Does not change the algorithm structure</a:t>
            </a:r>
          </a:p>
          <a:p>
            <a:r>
              <a:rPr lang="en-US" dirty="0"/>
              <a:t>The </a:t>
            </a:r>
            <a:r>
              <a:rPr lang="en-US" dirty="0" err="1"/>
              <a:t>AbstractClass</a:t>
            </a:r>
            <a:r>
              <a:rPr lang="en-US" dirty="0"/>
              <a:t> contains the </a:t>
            </a:r>
            <a:r>
              <a:rPr lang="en-US" dirty="0" err="1"/>
              <a:t>templateMethod</a:t>
            </a:r>
            <a:r>
              <a:rPr lang="en-US" dirty="0"/>
              <a:t>(), which should be made final so that it cannot be overridden</a:t>
            </a:r>
          </a:p>
          <a:p>
            <a:r>
              <a:rPr lang="en-US" dirty="0"/>
              <a:t>When to use : When behavior of an algorithm can vary, you let subclasses implement the behavior through overriding</a:t>
            </a:r>
          </a:p>
        </p:txBody>
      </p:sp>
    </p:spTree>
    <p:extLst>
      <p:ext uri="{BB962C8B-B14F-4D97-AF65-F5344CB8AC3E}">
        <p14:creationId xmlns:p14="http://schemas.microsoft.com/office/powerpoint/2010/main" val="2098790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BB091-4CC0-401F-8E5A-4EB6703C6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– Template design pattern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FC3CFD-F2C7-41B1-BD14-9BA5DF368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402080"/>
            <a:ext cx="7355879" cy="459930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545DCEA-5C14-42A4-8431-8C4B88B5E901}"/>
              </a:ext>
            </a:extLst>
          </p:cNvPr>
          <p:cNvSpPr/>
          <p:nvPr/>
        </p:nvSpPr>
        <p:spPr>
          <a:xfrm>
            <a:off x="1652713" y="602869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https://sourcemaking.com/design_patterns/template_method</a:t>
            </a:r>
          </a:p>
        </p:txBody>
      </p:sp>
    </p:spTree>
    <p:extLst>
      <p:ext uri="{BB962C8B-B14F-4D97-AF65-F5344CB8AC3E}">
        <p14:creationId xmlns:p14="http://schemas.microsoft.com/office/powerpoint/2010/main" val="612118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930BB-4216-42AD-9C29-EB2E0D236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and UML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EC1462C-93A9-4BD4-AB06-08AC293EDC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3009" y="1559849"/>
            <a:ext cx="5245311" cy="38814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D0B221-B358-40BA-8CB2-6B1C1C78F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559849"/>
            <a:ext cx="3495675" cy="41814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C15EBE5-3F34-4575-90EE-5D438405C48E}"/>
              </a:ext>
            </a:extLst>
          </p:cNvPr>
          <p:cNvSpPr/>
          <p:nvPr/>
        </p:nvSpPr>
        <p:spPr>
          <a:xfrm>
            <a:off x="1592051" y="624840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https://www.tutorialspoint.com/design_pattern/template_pattern.htm</a:t>
            </a:r>
          </a:p>
        </p:txBody>
      </p:sp>
    </p:spTree>
    <p:extLst>
      <p:ext uri="{BB962C8B-B14F-4D97-AF65-F5344CB8AC3E}">
        <p14:creationId xmlns:p14="http://schemas.microsoft.com/office/powerpoint/2010/main" val="2943846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3810-61E0-435E-A591-87267720C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Sub classes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2C5F6F-3EA4-48B3-B52F-74572BE29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844" y="1683068"/>
            <a:ext cx="4070635" cy="38814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2BEF74-37A2-4136-BECC-7769F61A0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080" y="1683067"/>
            <a:ext cx="4368800" cy="388143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EF004B5-B746-45F8-8D6F-022B8664857F}"/>
              </a:ext>
            </a:extLst>
          </p:cNvPr>
          <p:cNvSpPr/>
          <p:nvPr/>
        </p:nvSpPr>
        <p:spPr>
          <a:xfrm>
            <a:off x="1592051" y="624840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https://www.tutorialspoint.com/design_pattern/template_pattern.htm</a:t>
            </a:r>
          </a:p>
        </p:txBody>
      </p:sp>
    </p:spTree>
    <p:extLst>
      <p:ext uri="{BB962C8B-B14F-4D97-AF65-F5344CB8AC3E}">
        <p14:creationId xmlns:p14="http://schemas.microsoft.com/office/powerpoint/2010/main" val="716911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CE632-B230-4825-BAFD-A60D6EC11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class and result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AD2EAE-9B5C-4120-B5EA-A1BCDECD0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5355" y="1377156"/>
            <a:ext cx="5097925" cy="2400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986882-B83A-4491-B99F-CBDB1C1A1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354" y="3867150"/>
            <a:ext cx="5097925" cy="23812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C08044-CBC1-4F4C-B1D4-90E64A8A616B}"/>
              </a:ext>
            </a:extLst>
          </p:cNvPr>
          <p:cNvSpPr/>
          <p:nvPr/>
        </p:nvSpPr>
        <p:spPr>
          <a:xfrm>
            <a:off x="1592051" y="624840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https://www.tutorialspoint.com/design_pattern/template_pattern.htm</a:t>
            </a:r>
          </a:p>
        </p:txBody>
      </p:sp>
    </p:spTree>
    <p:extLst>
      <p:ext uri="{BB962C8B-B14F-4D97-AF65-F5344CB8AC3E}">
        <p14:creationId xmlns:p14="http://schemas.microsoft.com/office/powerpoint/2010/main" val="3824149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CC467-6414-4DAF-836A-5E2F8BB31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D475A-5934-419C-BFEE-F7BBDBAD0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When to use Template design pattern ?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What are the limitations of this pattern ?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What is the difference between factory method and template method design patterns ?</a:t>
            </a:r>
          </a:p>
        </p:txBody>
      </p:sp>
    </p:spTree>
    <p:extLst>
      <p:ext uri="{BB962C8B-B14F-4D97-AF65-F5344CB8AC3E}">
        <p14:creationId xmlns:p14="http://schemas.microsoft.com/office/powerpoint/2010/main" val="18889963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34</TotalTime>
  <Words>173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Template Method Design pattern</vt:lpstr>
      <vt:lpstr>Introduction</vt:lpstr>
      <vt:lpstr>UML – Template design pattern</vt:lpstr>
      <vt:lpstr>Code and UML</vt:lpstr>
      <vt:lpstr>Code – Sub classes</vt:lpstr>
      <vt:lpstr>Main class and result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Method Design pattern</dc:title>
  <dc:creator>Ruthvic Punyamurtula</dc:creator>
  <cp:lastModifiedBy>Ruthvic Punyamurtula</cp:lastModifiedBy>
  <cp:revision>13</cp:revision>
  <dcterms:created xsi:type="dcterms:W3CDTF">2018-04-26T17:47:22Z</dcterms:created>
  <dcterms:modified xsi:type="dcterms:W3CDTF">2018-04-26T18:22:11Z</dcterms:modified>
</cp:coreProperties>
</file>