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tif"/><Relationship Id="rId7" Type="http://schemas.openxmlformats.org/officeDocument/2006/relationships/image" Target="../media/image2.tif"/><Relationship Id="rId8" Type="http://schemas.openxmlformats.org/officeDocument/2006/relationships/image" Target="../media/image7.tif"/><Relationship Id="rId9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mmunity Nexus"/>
          <p:cNvSpPr txBox="1"/>
          <p:nvPr>
            <p:ph type="title"/>
          </p:nvPr>
        </p:nvSpPr>
        <p:spPr>
          <a:xfrm>
            <a:off x="1020233" y="647700"/>
            <a:ext cx="8596670" cy="13208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Presco!</a:t>
            </a:r>
          </a:p>
        </p:txBody>
      </p:sp>
      <p:sp>
        <p:nvSpPr>
          <p:cNvPr id="196" name="By:…"/>
          <p:cNvSpPr txBox="1"/>
          <p:nvPr>
            <p:ph type="body" sz="half" idx="1"/>
          </p:nvPr>
        </p:nvSpPr>
        <p:spPr>
          <a:xfrm>
            <a:off x="2003227" y="2235498"/>
            <a:ext cx="7804547" cy="354465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3"/>
              <a:buNone/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Application by : Team “The Trio”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Members :</a:t>
            </a:r>
          </a:p>
          <a:p>
            <a:pPr>
              <a:lnSpc>
                <a:spcPct val="90000"/>
              </a:lnSpc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Sneha Mishra </a:t>
            </a:r>
          </a:p>
          <a:p>
            <a:pPr>
              <a:lnSpc>
                <a:spcPct val="90000"/>
              </a:lnSpc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Harshini Medikonda</a:t>
            </a:r>
          </a:p>
          <a:p>
            <a:pPr>
              <a:lnSpc>
                <a:spcPct val="90000"/>
              </a:lnSpc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Kaza, Vidyullatha Lakshmi 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Case : Prescription drug claims analysis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b="1"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Provided By : RxSavings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e can see the App’s  purpose here"/>
          <p:cNvSpPr txBox="1"/>
          <p:nvPr/>
        </p:nvSpPr>
        <p:spPr>
          <a:xfrm>
            <a:off x="622300" y="381000"/>
            <a:ext cx="8203605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pPr/>
            <a:r>
              <a:t>Architecture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722044" y="1322159"/>
            <a:ext cx="8750789" cy="4609881"/>
            <a:chOff x="0" y="0"/>
            <a:chExt cx="8750788" cy="4609879"/>
          </a:xfrm>
        </p:grpSpPr>
        <p:pic>
          <p:nvPicPr>
            <p:cNvPr id="19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34464" y="197977"/>
              <a:ext cx="2344923" cy="860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2705" y="441743"/>
              <a:ext cx="1189894" cy="1289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Medicaid Server (Datasets)"/>
            <p:cNvSpPr/>
            <p:nvPr/>
          </p:nvSpPr>
          <p:spPr>
            <a:xfrm>
              <a:off x="6885255" y="262352"/>
              <a:ext cx="1270001" cy="1270001"/>
            </a:xfrm>
            <a:prstGeom prst="rect">
              <a:avLst/>
            </a:prstGeom>
            <a:solidFill>
              <a:srgbClr val="FFFFFF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Medicaid Server (Datasets)</a:t>
              </a:r>
            </a:p>
          </p:txBody>
        </p:sp>
        <p:sp>
          <p:nvSpPr>
            <p:cNvPr id="202" name="Get the Data Exploration"/>
            <p:cNvSpPr/>
            <p:nvPr/>
          </p:nvSpPr>
          <p:spPr>
            <a:xfrm>
              <a:off x="2630625" y="1971830"/>
              <a:ext cx="1682446" cy="1000722"/>
            </a:xfrm>
            <a:prstGeom prst="rect">
              <a:avLst/>
            </a:prstGeom>
            <a:solidFill>
              <a:srgbClr val="FFFFFF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Get the Data Exploration</a:t>
              </a:r>
            </a:p>
          </p:txBody>
        </p:sp>
        <p:pic>
          <p:nvPicPr>
            <p:cNvPr id="20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500011"/>
              <a:ext cx="1429561" cy="1407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JAVA Program"/>
            <p:cNvSpPr txBox="1"/>
            <p:nvPr/>
          </p:nvSpPr>
          <p:spPr>
            <a:xfrm>
              <a:off x="4375" y="3857519"/>
              <a:ext cx="147161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JAVA Program</a:t>
              </a:r>
            </a:p>
          </p:txBody>
        </p:sp>
        <p:pic>
          <p:nvPicPr>
            <p:cNvPr id="205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528288" y="2137276"/>
              <a:ext cx="2222501" cy="128905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6" name="User Interface (Web Page)"/>
            <p:cNvSpPr/>
            <p:nvPr/>
          </p:nvSpPr>
          <p:spPr>
            <a:xfrm>
              <a:off x="3337838" y="3768783"/>
              <a:ext cx="1998018" cy="841097"/>
            </a:xfrm>
            <a:prstGeom prst="rect">
              <a:avLst/>
            </a:prstGeom>
            <a:solidFill>
              <a:srgbClr val="FFFFFF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User Interface (Web Page)</a:t>
              </a:r>
            </a:p>
          </p:txBody>
        </p:sp>
        <p:sp>
          <p:nvSpPr>
            <p:cNvPr id="207" name="Line"/>
            <p:cNvSpPr/>
            <p:nvPr/>
          </p:nvSpPr>
          <p:spPr>
            <a:xfrm>
              <a:off x="1347114" y="558889"/>
              <a:ext cx="1031720" cy="1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Line"/>
            <p:cNvSpPr/>
            <p:nvPr/>
          </p:nvSpPr>
          <p:spPr>
            <a:xfrm>
              <a:off x="4651752" y="450250"/>
              <a:ext cx="2225676" cy="1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1376301" y="1318528"/>
              <a:ext cx="5491599" cy="1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 flipH="1">
              <a:off x="997670" y="1727070"/>
              <a:ext cx="1" cy="742316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>
              <a:off x="1427209" y="2837807"/>
              <a:ext cx="1180368" cy="1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>
              <a:off x="4362238" y="2408690"/>
              <a:ext cx="2142282" cy="1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>
              <a:off x="7545656" y="3453040"/>
              <a:ext cx="1" cy="742316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 flipH="1">
              <a:off x="5353425" y="4189331"/>
              <a:ext cx="2225675" cy="1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Unix Server"/>
            <p:cNvSpPr txBox="1"/>
            <p:nvPr/>
          </p:nvSpPr>
          <p:spPr>
            <a:xfrm>
              <a:off x="120241" y="0"/>
              <a:ext cx="1274823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Unix Server</a:t>
              </a:r>
            </a:p>
          </p:txBody>
        </p:sp>
        <p:sp>
          <p:nvSpPr>
            <p:cNvPr id="216" name="REST API Call"/>
            <p:cNvSpPr txBox="1"/>
            <p:nvPr/>
          </p:nvSpPr>
          <p:spPr>
            <a:xfrm>
              <a:off x="4971641" y="0"/>
              <a:ext cx="1440915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REST API Call</a:t>
              </a:r>
            </a:p>
          </p:txBody>
        </p:sp>
        <p:sp>
          <p:nvSpPr>
            <p:cNvPr id="217" name="Response JSON"/>
            <p:cNvSpPr txBox="1"/>
            <p:nvPr/>
          </p:nvSpPr>
          <p:spPr>
            <a:xfrm>
              <a:off x="5158701" y="924900"/>
              <a:ext cx="162497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 JSON</a:t>
              </a:r>
            </a:p>
          </p:txBody>
        </p:sp>
        <p:sp>
          <p:nvSpPr>
            <p:cNvPr id="218" name="Output"/>
            <p:cNvSpPr txBox="1"/>
            <p:nvPr/>
          </p:nvSpPr>
          <p:spPr>
            <a:xfrm>
              <a:off x="1488003" y="2446790"/>
              <a:ext cx="81661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19" name="Display"/>
            <p:cNvSpPr txBox="1"/>
            <p:nvPr/>
          </p:nvSpPr>
          <p:spPr>
            <a:xfrm>
              <a:off x="5729802" y="3759258"/>
              <a:ext cx="82967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Display</a:t>
              </a:r>
            </a:p>
          </p:txBody>
        </p:sp>
        <p:sp>
          <p:nvSpPr>
            <p:cNvPr id="220" name="Different Data for Graphs"/>
            <p:cNvSpPr txBox="1"/>
            <p:nvPr/>
          </p:nvSpPr>
          <p:spPr>
            <a:xfrm>
              <a:off x="4472502" y="2079437"/>
              <a:ext cx="1701497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Different Data for Graphs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e can see the App’s  purpose here"/>
          <p:cNvSpPr txBox="1"/>
          <p:nvPr/>
        </p:nvSpPr>
        <p:spPr>
          <a:xfrm>
            <a:off x="444500" y="241300"/>
            <a:ext cx="8203605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pPr/>
            <a:r>
              <a:t>User Interface &amp; Statistics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4084" y="1136034"/>
            <a:ext cx="6055276" cy="262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5350" y="3906154"/>
            <a:ext cx="4527576" cy="2412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937" y="3874789"/>
            <a:ext cx="3811113" cy="2474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e can see the App’s  purpose here"/>
          <p:cNvSpPr txBox="1"/>
          <p:nvPr/>
        </p:nvSpPr>
        <p:spPr>
          <a:xfrm>
            <a:off x="863600" y="660399"/>
            <a:ext cx="694179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pPr/>
            <a:r>
              <a:t>UseCase &amp; Features</a:t>
            </a:r>
          </a:p>
        </p:txBody>
      </p:sp>
      <p:sp>
        <p:nvSpPr>
          <p:cNvPr id="229" name="https://drive.google.com/file/d/1PKf95ZTEM0yzk0g9adZWY2pIgXi2A2HA/view?usp=sharing"/>
          <p:cNvSpPr txBox="1"/>
          <p:nvPr/>
        </p:nvSpPr>
        <p:spPr>
          <a:xfrm>
            <a:off x="679726" y="2067338"/>
            <a:ext cx="8902849" cy="3164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understand and predict prescription drug usage of medic-aid population, which will enable the local government and health plans to reduce spend.</a:t>
            </a:r>
          </a:p>
          <a:p>
            <a:pPr marL="285750" indent="-285750"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Prediction of drug usage for 2019 </a:t>
            </a:r>
          </a:p>
          <a:p>
            <a:pPr marL="285750" indent="-285750"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Analysis of the provided datasets</a:t>
            </a:r>
          </a:p>
          <a:p>
            <a:pPr marL="285750" indent="-285750"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 of different web technologies to create a website for the information</a:t>
            </a:r>
          </a:p>
          <a:p>
            <a:pPr marL="285750" indent="-285750"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Implementation of different predictive models</a:t>
            </a:r>
          </a:p>
          <a:p>
            <a:pPr marL="285750" indent="-285750"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Visualization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e can see the App’s  purpose here"/>
          <p:cNvSpPr txBox="1"/>
          <p:nvPr/>
        </p:nvSpPr>
        <p:spPr>
          <a:xfrm>
            <a:off x="698500" y="482599"/>
            <a:ext cx="778028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pPr/>
            <a:r>
              <a:t>Technologies &amp; Tools</a:t>
            </a:r>
          </a:p>
        </p:txBody>
      </p:sp>
      <p:pic>
        <p:nvPicPr>
          <p:cNvPr id="232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500970"/>
            <a:ext cx="4251789" cy="194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8027" y="500457"/>
            <a:ext cx="2886506" cy="1674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5042" y="4689661"/>
            <a:ext cx="2886506" cy="1646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4661" y="2595002"/>
            <a:ext cx="3512237" cy="1724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0200" y="3697936"/>
            <a:ext cx="1672380" cy="164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13772" y="5196495"/>
            <a:ext cx="1299293" cy="1407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25372" y="3658815"/>
            <a:ext cx="1751845" cy="1093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2009" y="5599439"/>
            <a:ext cx="2344923" cy="860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3"/>
          <p:cNvSpPr txBox="1"/>
          <p:nvPr>
            <p:ph type="ctrTitle"/>
          </p:nvPr>
        </p:nvSpPr>
        <p:spPr>
          <a:xfrm>
            <a:off x="1507067" y="486280"/>
            <a:ext cx="7766937" cy="16463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ubtitle 4"/>
          <p:cNvSpPr txBox="1"/>
          <p:nvPr>
            <p:ph type="subTitle" sz="quarter" idx="1"/>
          </p:nvPr>
        </p:nvSpPr>
        <p:spPr>
          <a:xfrm>
            <a:off x="1507067" y="4050832"/>
            <a:ext cx="7766937" cy="1096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232" y="357352"/>
            <a:ext cx="8973877" cy="4884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