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6" name="Shape 316"/>
          <p:cNvSpPr/>
          <p:nvPr>
            <p:ph type="sldImg"/>
          </p:nvPr>
        </p:nvSpPr>
        <p:spPr>
          <a:xfrm>
            <a:off x="1143000" y="685800"/>
            <a:ext cx="4572000" cy="3429000"/>
          </a:xfrm>
          <a:prstGeom prst="rect">
            <a:avLst/>
          </a:prstGeom>
        </p:spPr>
        <p:txBody>
          <a:bodyPr/>
          <a:lstStyle/>
          <a:p>
            <a:pPr/>
          </a:p>
        </p:txBody>
      </p:sp>
      <p:sp>
        <p:nvSpPr>
          <p:cNvPr id="317" name="Shape 31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6" name="Group 10"/>
          <p:cNvGrpSpPr/>
          <p:nvPr/>
        </p:nvGrpSpPr>
        <p:grpSpPr>
          <a:xfrm>
            <a:off x="-1" y="0"/>
            <a:ext cx="2297909" cy="6858001"/>
            <a:chOff x="0" y="0"/>
            <a:chExt cx="2297907" cy="6858000"/>
          </a:xfrm>
        </p:grpSpPr>
        <p:sp>
          <p:nvSpPr>
            <p:cNvPr id="52" name="Rectangle 5"/>
            <p:cNvSpPr/>
            <p:nvPr/>
          </p:nvSpPr>
          <p:spPr>
            <a:xfrm>
              <a:off x="1209675" y="4763"/>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3" name="Freeform 6"/>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4" name="Freeform 7"/>
            <p:cNvSpPr/>
            <p:nvPr/>
          </p:nvSpPr>
          <p:spPr>
            <a:xfrm>
              <a:off x="1123950" y="4021137"/>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5" name="Rectangle 8"/>
            <p:cNvSpPr/>
            <p:nvPr/>
          </p:nvSpPr>
          <p:spPr>
            <a:xfrm>
              <a:off x="414337" y="9525"/>
              <a:ext cx="28576" cy="4481513"/>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6" name="Freeform 9"/>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7" name="Freeform 10"/>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8" name="Freeform 11"/>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9" name="Freeform 12"/>
            <p:cNvSpPr/>
            <p:nvPr/>
          </p:nvSpPr>
          <p:spPr>
            <a:xfrm>
              <a:off x="1600200" y="1801813"/>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0" name="Freeform 13"/>
            <p:cNvSpPr/>
            <p:nvPr/>
          </p:nvSpPr>
          <p:spPr>
            <a:xfrm>
              <a:off x="1381125" y="9525"/>
              <a:ext cx="371475"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1" name="Freeform 14"/>
            <p:cNvSpPr/>
            <p:nvPr/>
          </p:nvSpPr>
          <p:spPr>
            <a:xfrm>
              <a:off x="1643063" y="0"/>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2" name="Freeform 15"/>
            <p:cNvSpPr/>
            <p:nvPr/>
          </p:nvSpPr>
          <p:spPr>
            <a:xfrm>
              <a:off x="1685925" y="142081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3" name="Freeform 16"/>
            <p:cNvSpPr/>
            <p:nvPr/>
          </p:nvSpPr>
          <p:spPr>
            <a:xfrm>
              <a:off x="168592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4" name="Freeform 17"/>
            <p:cNvSpPr/>
            <p:nvPr/>
          </p:nvSpPr>
          <p:spPr>
            <a:xfrm>
              <a:off x="1743075" y="4763"/>
              <a:ext cx="419100" cy="52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5" name="Freeform 18"/>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6" name="Freeform 19"/>
            <p:cNvSpPr/>
            <p:nvPr/>
          </p:nvSpPr>
          <p:spPr>
            <a:xfrm>
              <a:off x="952500" y="4763"/>
              <a:ext cx="152400"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7" name="Freeform 20"/>
            <p:cNvSpPr/>
            <p:nvPr/>
          </p:nvSpPr>
          <p:spPr>
            <a:xfrm>
              <a:off x="86677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8" name="Freeform 21"/>
            <p:cNvSpPr/>
            <p:nvPr/>
          </p:nvSpPr>
          <p:spPr>
            <a:xfrm>
              <a:off x="890587" y="15541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9" name="Freeform 22"/>
            <p:cNvSpPr/>
            <p:nvPr/>
          </p:nvSpPr>
          <p:spPr>
            <a:xfrm>
              <a:off x="738187" y="5622924"/>
              <a:ext cx="338140"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0" name="Freeform 23"/>
            <p:cNvSpPr/>
            <p:nvPr/>
          </p:nvSpPr>
          <p:spPr>
            <a:xfrm>
              <a:off x="647700" y="5480049"/>
              <a:ext cx="157163"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1" name="Freeform 24"/>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2" name="Freeform 25"/>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3" name="Freeform 26"/>
            <p:cNvSpPr/>
            <p:nvPr/>
          </p:nvSpPr>
          <p:spPr>
            <a:xfrm>
              <a:off x="66674" y="4149725"/>
              <a:ext cx="190501" cy="18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4" name="Freeform 27"/>
            <p:cNvSpPr/>
            <p:nvPr/>
          </p:nvSpPr>
          <p:spPr>
            <a:xfrm>
              <a:off x="-1" y="1644650"/>
              <a:ext cx="133351" cy="26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5" name="Freeform 28"/>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6" name="Freeform 29"/>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7" name="Freeform 30"/>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8" name="Freeform 31"/>
            <p:cNvSpPr/>
            <p:nvPr/>
          </p:nvSpPr>
          <p:spPr>
            <a:xfrm>
              <a:off x="138112" y="5060950"/>
              <a:ext cx="304801" cy="177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9" name="Freeform 32"/>
            <p:cNvSpPr/>
            <p:nvPr/>
          </p:nvSpPr>
          <p:spPr>
            <a:xfrm>
              <a:off x="561975" y="643096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0" name="Rectangle 33"/>
            <p:cNvSpPr/>
            <p:nvPr/>
          </p:nvSpPr>
          <p:spPr>
            <a:xfrm>
              <a:off x="642937" y="6610350"/>
              <a:ext cx="23814" cy="242888"/>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1" name="Freeform 34"/>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2" name="Freeform 35"/>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3" name="Freeform 36"/>
            <p:cNvSpPr/>
            <p:nvPr/>
          </p:nvSpPr>
          <p:spPr>
            <a:xfrm>
              <a:off x="1014412" y="1801813"/>
              <a:ext cx="214314" cy="755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4" name="Freeform 37"/>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5" name="Freeform 38"/>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6" name="Freeform 39"/>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7" name="Freeform 40"/>
            <p:cNvSpPr/>
            <p:nvPr/>
          </p:nvSpPr>
          <p:spPr>
            <a:xfrm>
              <a:off x="1300162" y="1849438"/>
              <a:ext cx="1095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8" name="Freeform 41"/>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9" name="Freeform 42"/>
            <p:cNvSpPr/>
            <p:nvPr/>
          </p:nvSpPr>
          <p:spPr>
            <a:xfrm>
              <a:off x="238124" y="38830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0" name="Freeform 43"/>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1" name="Freeform 44"/>
            <p:cNvSpPr/>
            <p:nvPr/>
          </p:nvSpPr>
          <p:spPr>
            <a:xfrm>
              <a:off x="52387" y="20669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2" name="Rectangle 45"/>
            <p:cNvSpPr/>
            <p:nvPr/>
          </p:nvSpPr>
          <p:spPr>
            <a:xfrm>
              <a:off x="1228725" y="4662487"/>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3" name="Freeform 46"/>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4" name="Freeform 47"/>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5" name="Freeform 48"/>
            <p:cNvSpPr/>
            <p:nvPr/>
          </p:nvSpPr>
          <p:spPr>
            <a:xfrm>
              <a:off x="819150" y="3983037"/>
              <a:ext cx="347664" cy="286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6" name="Freeform 49"/>
            <p:cNvSpPr/>
            <p:nvPr/>
          </p:nvSpPr>
          <p:spPr>
            <a:xfrm>
              <a:off x="728662" y="3806825"/>
              <a:ext cx="190501"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7" name="Freeform 50"/>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8" name="Freeform 51"/>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9" name="Freeform 52"/>
            <p:cNvSpPr/>
            <p:nvPr/>
          </p:nvSpPr>
          <p:spPr>
            <a:xfrm>
              <a:off x="1666875"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0" name="Freeform 53"/>
            <p:cNvSpPr/>
            <p:nvPr/>
          </p:nvSpPr>
          <p:spPr>
            <a:xfrm>
              <a:off x="1709738"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1" name="Freeform 54"/>
            <p:cNvSpPr/>
            <p:nvPr/>
          </p:nvSpPr>
          <p:spPr>
            <a:xfrm>
              <a:off x="1709738"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2" name="Freeform 55"/>
            <p:cNvSpPr/>
            <p:nvPr/>
          </p:nvSpPr>
          <p:spPr>
            <a:xfrm>
              <a:off x="1766888" y="6330949"/>
              <a:ext cx="419101"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3" name="Freeform 56"/>
            <p:cNvSpPr/>
            <p:nvPr/>
          </p:nvSpPr>
          <p:spPr>
            <a:xfrm>
              <a:off x="2147888"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4" name="Freeform 57"/>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5" name="Freeform 58"/>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3"/>
          </a:xfrm>
          <a:prstGeom prst="rect">
            <a:avLst/>
          </a:prstGeom>
        </p:spPr>
        <p:txBody>
          <a:bodyPr/>
          <a:lstStyle>
            <a:lvl1pPr marL="0" indent="0">
              <a:buSzTx/>
              <a:buFontTx/>
              <a:buNone/>
              <a:defRPr cap="all" sz="2000">
                <a:solidFill>
                  <a:srgbClr val="82FFFF"/>
                </a:solidFill>
              </a:defRPr>
            </a:lvl1pPr>
            <a:lvl2pPr marL="0" indent="457200">
              <a:buSzTx/>
              <a:buFontTx/>
              <a:buNone/>
              <a:defRPr cap="all" sz="2000">
                <a:solidFill>
                  <a:srgbClr val="82FFFF"/>
                </a:solidFill>
              </a:defRPr>
            </a:lvl2pPr>
            <a:lvl3pPr marL="0" indent="914400">
              <a:buSzTx/>
              <a:buFontTx/>
              <a:buNone/>
              <a:defRPr cap="all" sz="2000">
                <a:solidFill>
                  <a:srgbClr val="82FFFF"/>
                </a:solidFill>
              </a:defRPr>
            </a:lvl3pPr>
            <a:lvl4pPr marL="0" indent="1371600">
              <a:buSzTx/>
              <a:buFontTx/>
              <a:buNone/>
              <a:defRPr cap="all" sz="2000">
                <a:solidFill>
                  <a:srgbClr val="82FFFF"/>
                </a:solidFill>
              </a:defRPr>
            </a:lvl4pPr>
            <a:lvl5pPr marL="0" indent="182880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3" y="5477191"/>
            <a:ext cx="24428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228" name="Title Text"/>
          <p:cNvSpPr txBox="1"/>
          <p:nvPr>
            <p:ph type="title"/>
          </p:nvPr>
        </p:nvSpPr>
        <p:spPr>
          <a:xfrm>
            <a:off x="1141409" y="4304663"/>
            <a:ext cx="9912356" cy="819357"/>
          </a:xfrm>
          <a:prstGeom prst="rect">
            <a:avLst/>
          </a:prstGeom>
        </p:spPr>
        <p:txBody>
          <a:bodyPr anchor="b"/>
          <a:lstStyle>
            <a:lvl1pPr>
              <a:defRPr sz="3200"/>
            </a:lvl1pPr>
          </a:lstStyle>
          <a:p>
            <a:pPr/>
            <a:r>
              <a:t>Title Text</a:t>
            </a:r>
          </a:p>
        </p:txBody>
      </p:sp>
      <p:sp>
        <p:nvSpPr>
          <p:cNvPr id="22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30" name="Body Level One…"/>
          <p:cNvSpPr txBox="1"/>
          <p:nvPr>
            <p:ph type="body" sz="quarter" idx="1"/>
          </p:nvPr>
        </p:nvSpPr>
        <p:spPr>
          <a:xfrm>
            <a:off x="1141363" y="5124020"/>
            <a:ext cx="9910860" cy="682473"/>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238" name="Title Text"/>
          <p:cNvSpPr txBox="1"/>
          <p:nvPr>
            <p:ph type="title"/>
          </p:nvPr>
        </p:nvSpPr>
        <p:spPr>
          <a:xfrm>
            <a:off x="1141456" y="609600"/>
            <a:ext cx="9905956" cy="3429000"/>
          </a:xfrm>
          <a:prstGeom prst="rect">
            <a:avLst/>
          </a:prstGeom>
        </p:spPr>
        <p:txBody>
          <a:bodyPr/>
          <a:lstStyle/>
          <a:p>
            <a:pPr/>
            <a:r>
              <a:t>Title Text</a:t>
            </a:r>
          </a:p>
        </p:txBody>
      </p:sp>
      <p:sp>
        <p:nvSpPr>
          <p:cNvPr id="239" name="Body Level One…"/>
          <p:cNvSpPr txBox="1"/>
          <p:nvPr>
            <p:ph type="body" sz="quarter" idx="1"/>
          </p:nvPr>
        </p:nvSpPr>
        <p:spPr>
          <a:xfrm>
            <a:off x="1141409" y="4419598"/>
            <a:ext cx="9904460" cy="1371600"/>
          </a:xfrm>
          <a:prstGeom prst="rect">
            <a:avLst/>
          </a:prstGeom>
        </p:spPr>
        <p:txBody>
          <a:bodyPr anchor="ct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247" name="Title Text"/>
          <p:cNvSpPr txBox="1"/>
          <p:nvPr>
            <p:ph type="title"/>
          </p:nvPr>
        </p:nvSpPr>
        <p:spPr>
          <a:xfrm>
            <a:off x="1446212" y="609598"/>
            <a:ext cx="9302753" cy="2748430"/>
          </a:xfrm>
          <a:prstGeom prst="rect">
            <a:avLst/>
          </a:prstGeom>
        </p:spPr>
        <p:txBody>
          <a:bodyPr/>
          <a:lstStyle/>
          <a:p>
            <a:pPr/>
            <a:r>
              <a:t>Title Text</a:t>
            </a:r>
          </a:p>
        </p:txBody>
      </p:sp>
      <p:sp>
        <p:nvSpPr>
          <p:cNvPr id="248" name="Body Level One…"/>
          <p:cNvSpPr txBox="1"/>
          <p:nvPr>
            <p:ph type="body" sz="quarter" idx="1"/>
          </p:nvPr>
        </p:nvSpPr>
        <p:spPr>
          <a:xfrm>
            <a:off x="1720644" y="3365556"/>
            <a:ext cx="875230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49" name="Text Placeholder 3"/>
          <p:cNvSpPr/>
          <p:nvPr>
            <p:ph type="body" sz="quarter" idx="13"/>
          </p:nvPr>
        </p:nvSpPr>
        <p:spPr>
          <a:xfrm>
            <a:off x="1141410" y="4309919"/>
            <a:ext cx="9906004" cy="1489497"/>
          </a:xfrm>
          <a:prstGeom prst="rect">
            <a:avLst/>
          </a:prstGeom>
        </p:spPr>
        <p:txBody>
          <a:bodyPr anchor="ctr"/>
          <a:lstStyle/>
          <a:p>
            <a:pPr marL="0" indent="0">
              <a:buSzTx/>
              <a:buFontTx/>
              <a:buNone/>
              <a:defRPr sz="1800"/>
            </a:pPr>
          </a:p>
        </p:txBody>
      </p:sp>
      <p:sp>
        <p:nvSpPr>
          <p:cNvPr id="250" name="TextBox 59"/>
          <p:cNvSpPr txBox="1"/>
          <p:nvPr/>
        </p:nvSpPr>
        <p:spPr>
          <a:xfrm>
            <a:off x="903512" y="426612"/>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1" name="TextBox 60"/>
          <p:cNvSpPr txBox="1"/>
          <p:nvPr/>
        </p:nvSpPr>
        <p:spPr>
          <a:xfrm>
            <a:off x="10537369" y="2459189"/>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259" name="Title Text"/>
          <p:cNvSpPr txBox="1"/>
          <p:nvPr>
            <p:ph type="title"/>
          </p:nvPr>
        </p:nvSpPr>
        <p:spPr>
          <a:xfrm>
            <a:off x="1141409" y="2134041"/>
            <a:ext cx="9906002" cy="2511836"/>
          </a:xfrm>
          <a:prstGeom prst="rect">
            <a:avLst/>
          </a:prstGeom>
        </p:spPr>
        <p:txBody>
          <a:bodyPr anchor="b"/>
          <a:lstStyle/>
          <a:p>
            <a:pPr/>
            <a:r>
              <a:t>Title Text</a:t>
            </a:r>
          </a:p>
        </p:txBody>
      </p:sp>
      <p:sp>
        <p:nvSpPr>
          <p:cNvPr id="260" name="Body Level One…"/>
          <p:cNvSpPr txBox="1"/>
          <p:nvPr>
            <p:ph type="body" sz="quarter" idx="1"/>
          </p:nvPr>
        </p:nvSpPr>
        <p:spPr>
          <a:xfrm>
            <a:off x="1141363" y="4657654"/>
            <a:ext cx="9904506" cy="1140645"/>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268" name="Title Text"/>
          <p:cNvSpPr txBox="1"/>
          <p:nvPr>
            <p:ph type="title"/>
          </p:nvPr>
        </p:nvSpPr>
        <p:spPr>
          <a:xfrm>
            <a:off x="1141412" y="609600"/>
            <a:ext cx="9905999" cy="1905000"/>
          </a:xfrm>
          <a:prstGeom prst="rect">
            <a:avLst/>
          </a:prstGeom>
        </p:spPr>
        <p:txBody>
          <a:bodyPr/>
          <a:lstStyle/>
          <a:p>
            <a:pPr/>
            <a:r>
              <a:t>Title Text</a:t>
            </a:r>
          </a:p>
        </p:txBody>
      </p:sp>
      <p:sp>
        <p:nvSpPr>
          <p:cNvPr id="269" name="Body Level One…"/>
          <p:cNvSpPr txBox="1"/>
          <p:nvPr>
            <p:ph type="body" sz="quarter" idx="1"/>
          </p:nvPr>
        </p:nvSpPr>
        <p:spPr>
          <a:xfrm>
            <a:off x="1141409" y="2674462"/>
            <a:ext cx="3196901" cy="685801"/>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3"/>
          <p:cNvSpPr/>
          <p:nvPr>
            <p:ph type="body" sz="quarter" idx="13"/>
          </p:nvPr>
        </p:nvSpPr>
        <p:spPr>
          <a:xfrm>
            <a:off x="1127917" y="3360263"/>
            <a:ext cx="3208736" cy="2430936"/>
          </a:xfrm>
          <a:prstGeom prst="rect">
            <a:avLst/>
          </a:prstGeom>
        </p:spPr>
        <p:txBody>
          <a:bodyPr/>
          <a:lstStyle/>
          <a:p>
            <a:pPr marL="0" indent="0">
              <a:buSzTx/>
              <a:buFontTx/>
              <a:buNone/>
              <a:defRPr sz="1400"/>
            </a:pPr>
          </a:p>
        </p:txBody>
      </p:sp>
      <p:sp>
        <p:nvSpPr>
          <p:cNvPr id="271" name="Text Placeholder 4"/>
          <p:cNvSpPr/>
          <p:nvPr>
            <p:ph type="body" sz="quarter" idx="14"/>
          </p:nvPr>
        </p:nvSpPr>
        <p:spPr>
          <a:xfrm>
            <a:off x="4514765" y="2677635"/>
            <a:ext cx="3184386" cy="685801"/>
          </a:xfrm>
          <a:prstGeom prst="rect">
            <a:avLst/>
          </a:prstGeom>
        </p:spPr>
        <p:txBody>
          <a:bodyPr anchor="b"/>
          <a:lstStyle/>
          <a:p>
            <a:pPr marL="0" indent="0">
              <a:lnSpc>
                <a:spcPct val="90000"/>
              </a:lnSpc>
              <a:buSzTx/>
              <a:buFontTx/>
              <a:buNone/>
              <a:defRPr cap="all"/>
            </a:pPr>
          </a:p>
        </p:txBody>
      </p:sp>
      <p:sp>
        <p:nvSpPr>
          <p:cNvPr id="272" name="Text Placeholder 3"/>
          <p:cNvSpPr/>
          <p:nvPr>
            <p:ph type="body" sz="quarter" idx="15"/>
          </p:nvPr>
        </p:nvSpPr>
        <p:spPr>
          <a:xfrm>
            <a:off x="4504213" y="3363435"/>
            <a:ext cx="3195831" cy="2430936"/>
          </a:xfrm>
          <a:prstGeom prst="rect">
            <a:avLst/>
          </a:prstGeom>
        </p:spPr>
        <p:txBody>
          <a:bodyPr/>
          <a:lstStyle/>
          <a:p>
            <a:pPr marL="0" indent="0">
              <a:buSzTx/>
              <a:buFontTx/>
              <a:buNone/>
              <a:defRPr sz="1400"/>
            </a:pPr>
          </a:p>
        </p:txBody>
      </p:sp>
      <p:sp>
        <p:nvSpPr>
          <p:cNvPr id="273" name="Text Placeholder 4"/>
          <p:cNvSpPr/>
          <p:nvPr>
            <p:ph type="body" sz="quarter" idx="16"/>
          </p:nvPr>
        </p:nvSpPr>
        <p:spPr>
          <a:xfrm>
            <a:off x="7852441" y="2674462"/>
            <a:ext cx="3194969" cy="685801"/>
          </a:xfrm>
          <a:prstGeom prst="rect">
            <a:avLst/>
          </a:prstGeom>
        </p:spPr>
        <p:txBody>
          <a:bodyPr anchor="b"/>
          <a:lstStyle/>
          <a:p>
            <a:pPr marL="0" indent="0">
              <a:lnSpc>
                <a:spcPct val="90000"/>
              </a:lnSpc>
              <a:buSzTx/>
              <a:buFontTx/>
              <a:buNone/>
              <a:defRPr cap="all"/>
            </a:pPr>
          </a:p>
        </p:txBody>
      </p:sp>
      <p:sp>
        <p:nvSpPr>
          <p:cNvPr id="274" name="Text Placeholder 3"/>
          <p:cNvSpPr/>
          <p:nvPr>
            <p:ph type="body" sz="quarter" idx="17"/>
          </p:nvPr>
        </p:nvSpPr>
        <p:spPr>
          <a:xfrm>
            <a:off x="7852441" y="3360263"/>
            <a:ext cx="3194969" cy="2430936"/>
          </a:xfrm>
          <a:prstGeom prst="rect">
            <a:avLst/>
          </a:prstGeom>
        </p:spPr>
        <p:txBody>
          <a:bodyPr/>
          <a:lstStyle/>
          <a:p>
            <a:pPr marL="0" indent="0">
              <a:buSzTx/>
              <a:buFontTx/>
              <a:buNone/>
              <a:defRPr sz="1400"/>
            </a:pPr>
          </a:p>
        </p:txBody>
      </p:sp>
      <p:sp>
        <p:nvSpPr>
          <p:cNvPr id="2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282" name="Title Text"/>
          <p:cNvSpPr txBox="1"/>
          <p:nvPr>
            <p:ph type="title"/>
          </p:nvPr>
        </p:nvSpPr>
        <p:spPr>
          <a:xfrm>
            <a:off x="1141411" y="609600"/>
            <a:ext cx="9906000" cy="1905000"/>
          </a:xfrm>
          <a:prstGeom prst="rect">
            <a:avLst/>
          </a:prstGeom>
        </p:spPr>
        <p:txBody>
          <a:bodyPr/>
          <a:lstStyle/>
          <a:p>
            <a:pPr/>
            <a:r>
              <a:t>Title Text</a:t>
            </a:r>
          </a:p>
        </p:txBody>
      </p:sp>
      <p:sp>
        <p:nvSpPr>
          <p:cNvPr id="283" name="Body Level One…"/>
          <p:cNvSpPr txBox="1"/>
          <p:nvPr>
            <p:ph type="body" sz="quarter" idx="1"/>
          </p:nvPr>
        </p:nvSpPr>
        <p:spPr>
          <a:xfrm>
            <a:off x="1141412" y="4404595"/>
            <a:ext cx="3195242" cy="576263"/>
          </a:xfrm>
          <a:prstGeom prst="rect">
            <a:avLst/>
          </a:prstGeom>
        </p:spPr>
        <p:txBody>
          <a:bodyPr anchor="b"/>
          <a:lstStyle>
            <a:lvl1pPr marL="0" indent="0">
              <a:lnSpc>
                <a:spcPct val="90000"/>
              </a:lnSpc>
              <a:buSzTx/>
              <a:buFontTx/>
              <a:buNone/>
              <a:defRPr cap="all" sz="2000"/>
            </a:lvl1pPr>
            <a:lvl2pPr marL="0" indent="457200">
              <a:lnSpc>
                <a:spcPct val="90000"/>
              </a:lnSpc>
              <a:buSzTx/>
              <a:buFontTx/>
              <a:buNone/>
              <a:defRPr cap="all" sz="2000"/>
            </a:lvl2pPr>
            <a:lvl3pPr marL="0" indent="914400">
              <a:lnSpc>
                <a:spcPct val="90000"/>
              </a:lnSpc>
              <a:buSzTx/>
              <a:buFontTx/>
              <a:buNone/>
              <a:defRPr cap="all" sz="2000"/>
            </a:lvl3pPr>
            <a:lvl4pPr marL="0" indent="1371600">
              <a:lnSpc>
                <a:spcPct val="90000"/>
              </a:lnSpc>
              <a:buSzTx/>
              <a:buFontTx/>
              <a:buNone/>
              <a:defRPr cap="all" sz="2000"/>
            </a:lvl4pPr>
            <a:lvl5pPr marL="0" indent="182880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84" name="Picture Placeholder 2"/>
          <p:cNvSpPr/>
          <p:nvPr>
            <p:ph type="pic" sz="quarter" idx="13"/>
          </p:nvPr>
        </p:nvSpPr>
        <p:spPr>
          <a:xfrm>
            <a:off x="1141412" y="2666998"/>
            <a:ext cx="3195242"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5" name="Text Placeholder 3"/>
          <p:cNvSpPr/>
          <p:nvPr>
            <p:ph type="body" sz="quarter" idx="14"/>
          </p:nvPr>
        </p:nvSpPr>
        <p:spPr>
          <a:xfrm>
            <a:off x="1141412" y="4980857"/>
            <a:ext cx="3195242" cy="817844"/>
          </a:xfrm>
          <a:prstGeom prst="rect">
            <a:avLst/>
          </a:prstGeom>
        </p:spPr>
        <p:txBody>
          <a:bodyPr/>
          <a:lstStyle/>
          <a:p>
            <a:pPr marL="0" indent="0">
              <a:buSzTx/>
              <a:buFontTx/>
              <a:buNone/>
              <a:defRPr sz="1400"/>
            </a:pPr>
          </a:p>
        </p:txBody>
      </p:sp>
      <p:sp>
        <p:nvSpPr>
          <p:cNvPr id="286" name="Text Placeholder 4"/>
          <p:cNvSpPr/>
          <p:nvPr>
            <p:ph type="body" sz="quarter" idx="15"/>
          </p:nvPr>
        </p:nvSpPr>
        <p:spPr>
          <a:xfrm>
            <a:off x="4489053" y="4404595"/>
            <a:ext cx="3200401" cy="576263"/>
          </a:xfrm>
          <a:prstGeom prst="rect">
            <a:avLst/>
          </a:prstGeom>
        </p:spPr>
        <p:txBody>
          <a:bodyPr anchor="b"/>
          <a:lstStyle/>
          <a:p>
            <a:pPr marL="0" indent="0">
              <a:lnSpc>
                <a:spcPct val="90000"/>
              </a:lnSpc>
              <a:buSzTx/>
              <a:buFontTx/>
              <a:buNone/>
              <a:defRPr cap="all" sz="2000"/>
            </a:pPr>
          </a:p>
        </p:txBody>
      </p:sp>
      <p:sp>
        <p:nvSpPr>
          <p:cNvPr id="287" name="Picture Placeholder 2"/>
          <p:cNvSpPr/>
          <p:nvPr>
            <p:ph type="pic" sz="quarter" idx="16"/>
          </p:nvPr>
        </p:nvSpPr>
        <p:spPr>
          <a:xfrm>
            <a:off x="4489053" y="2666998"/>
            <a:ext cx="3198941"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8" name="Text Placeholder 3"/>
          <p:cNvSpPr/>
          <p:nvPr>
            <p:ph type="body" sz="quarter" idx="17"/>
          </p:nvPr>
        </p:nvSpPr>
        <p:spPr>
          <a:xfrm>
            <a:off x="4487593" y="4980856"/>
            <a:ext cx="3200401" cy="810343"/>
          </a:xfrm>
          <a:prstGeom prst="rect">
            <a:avLst/>
          </a:prstGeom>
        </p:spPr>
        <p:txBody>
          <a:bodyPr/>
          <a:lstStyle/>
          <a:p>
            <a:pPr marL="0" indent="0">
              <a:buSzTx/>
              <a:buFontTx/>
              <a:buNone/>
              <a:defRPr sz="1400"/>
            </a:pPr>
          </a:p>
        </p:txBody>
      </p:sp>
      <p:sp>
        <p:nvSpPr>
          <p:cNvPr id="289" name="Text Placeholder 4"/>
          <p:cNvSpPr/>
          <p:nvPr>
            <p:ph type="body" sz="quarter" idx="18"/>
          </p:nvPr>
        </p:nvSpPr>
        <p:spPr>
          <a:xfrm>
            <a:off x="7852567" y="4404595"/>
            <a:ext cx="3190742" cy="576263"/>
          </a:xfrm>
          <a:prstGeom prst="rect">
            <a:avLst/>
          </a:prstGeom>
        </p:spPr>
        <p:txBody>
          <a:bodyPr anchor="b"/>
          <a:lstStyle/>
          <a:p>
            <a:pPr marL="0" indent="0">
              <a:lnSpc>
                <a:spcPct val="90000"/>
              </a:lnSpc>
              <a:buSzTx/>
              <a:buFontTx/>
              <a:buNone/>
              <a:defRPr cap="all" sz="2000"/>
            </a:pPr>
          </a:p>
        </p:txBody>
      </p:sp>
      <p:sp>
        <p:nvSpPr>
          <p:cNvPr id="290" name="Picture Placeholder 2"/>
          <p:cNvSpPr/>
          <p:nvPr>
            <p:ph type="pic" sz="quarter" idx="19"/>
          </p:nvPr>
        </p:nvSpPr>
        <p:spPr>
          <a:xfrm>
            <a:off x="7852441" y="2666998"/>
            <a:ext cx="3194970"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91" name="Text Placeholder 3"/>
          <p:cNvSpPr/>
          <p:nvPr>
            <p:ph type="body" sz="quarter" idx="20"/>
          </p:nvPr>
        </p:nvSpPr>
        <p:spPr>
          <a:xfrm>
            <a:off x="7852441" y="4980854"/>
            <a:ext cx="3194969" cy="810346"/>
          </a:xfrm>
          <a:prstGeom prst="rect">
            <a:avLst/>
          </a:prstGeom>
        </p:spPr>
        <p:txBody>
          <a:bodyPr/>
          <a:lstStyle/>
          <a:p>
            <a:pPr marL="0" indent="0">
              <a:buSzTx/>
              <a:buFontTx/>
              <a:buNone/>
              <a:defRPr sz="1400"/>
            </a:pP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08" name="Title Text"/>
          <p:cNvSpPr txBox="1"/>
          <p:nvPr>
            <p:ph type="title"/>
          </p:nvPr>
        </p:nvSpPr>
        <p:spPr>
          <a:xfrm>
            <a:off x="9042400" y="609598"/>
            <a:ext cx="2005011" cy="5181603"/>
          </a:xfrm>
          <a:prstGeom prst="rect">
            <a:avLst/>
          </a:prstGeom>
        </p:spPr>
        <p:txBody>
          <a:bodyPr/>
          <a:lstStyle/>
          <a:p>
            <a:pPr/>
            <a:r>
              <a:t>Title Text</a:t>
            </a:r>
          </a:p>
        </p:txBody>
      </p:sp>
      <p:sp>
        <p:nvSpPr>
          <p:cNvPr id="309" name="Body Level One…"/>
          <p:cNvSpPr txBox="1"/>
          <p:nvPr>
            <p:ph type="body" idx="1"/>
          </p:nvPr>
        </p:nvSpPr>
        <p:spPr>
          <a:xfrm>
            <a:off x="1141409" y="609598"/>
            <a:ext cx="7748591" cy="51816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16"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55" name="Group 7"/>
          <p:cNvGrpSpPr/>
          <p:nvPr/>
        </p:nvGrpSpPr>
        <p:grpSpPr>
          <a:xfrm>
            <a:off x="-14288" y="0"/>
            <a:ext cx="12053888" cy="6858001"/>
            <a:chOff x="0" y="0"/>
            <a:chExt cx="12053887" cy="6858000"/>
          </a:xfrm>
        </p:grpSpPr>
        <p:grpSp>
          <p:nvGrpSpPr>
            <p:cNvPr id="143" name="Group 8"/>
            <p:cNvGrpSpPr/>
            <p:nvPr/>
          </p:nvGrpSpPr>
          <p:grpSpPr>
            <a:xfrm>
              <a:off x="0" y="0"/>
              <a:ext cx="1213645" cy="6858001"/>
              <a:chOff x="0" y="0"/>
              <a:chExt cx="1213644" cy="6858000"/>
            </a:xfrm>
          </p:grpSpPr>
          <p:sp>
            <p:nvSpPr>
              <p:cNvPr id="117"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8"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9"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0"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1"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2"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3"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4"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5"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6"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7"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8"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9"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0"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1"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2"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3"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4"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5"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6"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7"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8"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9"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0"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1"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2"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154" name="Group 9"/>
            <p:cNvGrpSpPr/>
            <p:nvPr/>
          </p:nvGrpSpPr>
          <p:grpSpPr>
            <a:xfrm>
              <a:off x="11386343" y="0"/>
              <a:ext cx="667545" cy="6848476"/>
              <a:chOff x="0" y="0"/>
              <a:chExt cx="667544" cy="6848475"/>
            </a:xfrm>
          </p:grpSpPr>
          <p:sp>
            <p:nvSpPr>
              <p:cNvPr id="144"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5"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6"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7"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8"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9"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0"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1"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2"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3"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156" name="Title Text"/>
          <p:cNvSpPr txBox="1"/>
          <p:nvPr>
            <p:ph type="title"/>
          </p:nvPr>
        </p:nvSpPr>
        <p:spPr>
          <a:prstGeom prst="rect">
            <a:avLst/>
          </a:prstGeom>
        </p:spPr>
        <p:txBody>
          <a:bodyPr/>
          <a:lstStyle/>
          <a:p>
            <a:pPr/>
            <a:r>
              <a:t>Title Text</a:t>
            </a:r>
          </a:p>
        </p:txBody>
      </p:sp>
      <p:sp>
        <p:nvSpPr>
          <p:cNvPr id="157"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65" name="Title Text"/>
          <p:cNvSpPr txBox="1"/>
          <p:nvPr>
            <p:ph type="title"/>
          </p:nvPr>
        </p:nvSpPr>
        <p:spPr>
          <a:xfrm>
            <a:off x="1141411" y="1419225"/>
            <a:ext cx="9906001" cy="2852738"/>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7"/>
          </a:xfrm>
          <a:prstGeom prst="rect">
            <a:avLst/>
          </a:prstGeom>
        </p:spPr>
        <p:txBody>
          <a:bodyPr/>
          <a:lstStyle>
            <a:lvl1pPr marL="0" indent="0">
              <a:buSzTx/>
              <a:buFontTx/>
              <a:buNone/>
              <a:defRPr cap="all" sz="1800"/>
            </a:lvl1pPr>
            <a:lvl2pPr marL="0" indent="457200">
              <a:buSzTx/>
              <a:buFontTx/>
              <a:buNone/>
              <a:defRPr cap="all" sz="1800"/>
            </a:lvl2pPr>
            <a:lvl3pPr marL="0" indent="914400">
              <a:buSzTx/>
              <a:buFontTx/>
              <a:buNone/>
              <a:defRPr cap="all" sz="1800"/>
            </a:lvl3pPr>
            <a:lvl4pPr marL="0" indent="1371600">
              <a:buSzTx/>
              <a:buFontTx/>
              <a:buNone/>
              <a:defRPr cap="all" sz="1800"/>
            </a:lvl4pPr>
            <a:lvl5pPr marL="0" indent="182880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4" name="Title Text"/>
          <p:cNvSpPr txBox="1"/>
          <p:nvPr>
            <p:ph type="title"/>
          </p:nvPr>
        </p:nvSpPr>
        <p:spPr>
          <a:prstGeom prst="rect">
            <a:avLst/>
          </a:prstGeom>
        </p:spPr>
        <p:txBody>
          <a:bodyPr/>
          <a:lstStyle/>
          <a:p>
            <a:pPr/>
            <a:r>
              <a:t>Title Text</a:t>
            </a:r>
          </a:p>
        </p:txBody>
      </p:sp>
      <p:sp>
        <p:nvSpPr>
          <p:cNvPr id="175" name="Body Level One…"/>
          <p:cNvSpPr txBox="1"/>
          <p:nvPr>
            <p:ph type="body" sz="half" idx="1"/>
          </p:nvPr>
        </p:nvSpPr>
        <p:spPr>
          <a:xfrm>
            <a:off x="1141409" y="2249485"/>
            <a:ext cx="4878391"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83" name="Title Text"/>
          <p:cNvSpPr txBox="1"/>
          <p:nvPr>
            <p:ph type="title"/>
          </p:nvPr>
        </p:nvSpPr>
        <p:spPr>
          <a:xfrm>
            <a:off x="1141411" y="619126"/>
            <a:ext cx="9906001" cy="1477962"/>
          </a:xfrm>
          <a:prstGeom prst="rect">
            <a:avLst/>
          </a:prstGeom>
        </p:spPr>
        <p:txBody>
          <a:bodyPr/>
          <a:lstStyle/>
          <a:p>
            <a:pPr/>
            <a:r>
              <a:t>Title Text</a:t>
            </a:r>
          </a:p>
        </p:txBody>
      </p:sp>
      <p:sp>
        <p:nvSpPr>
          <p:cNvPr id="184" name="Body Level One…"/>
          <p:cNvSpPr txBox="1"/>
          <p:nvPr>
            <p:ph type="body" sz="quarter" idx="1"/>
          </p:nvPr>
        </p:nvSpPr>
        <p:spPr>
          <a:xfrm>
            <a:off x="1370018" y="2249485"/>
            <a:ext cx="4649784" cy="823913"/>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85" name="Text Placeholder 4"/>
          <p:cNvSpPr/>
          <p:nvPr>
            <p:ph type="body" sz="quarter" idx="13"/>
          </p:nvPr>
        </p:nvSpPr>
        <p:spPr>
          <a:xfrm>
            <a:off x="6400808" y="2249484"/>
            <a:ext cx="4646603" cy="823913"/>
          </a:xfrm>
          <a:prstGeom prst="rect">
            <a:avLst/>
          </a:prstGeom>
        </p:spPr>
        <p:txBody>
          <a:bodyPr anchor="b"/>
          <a:lstStyle/>
          <a:p>
            <a:pPr marL="0" indent="0">
              <a:lnSpc>
                <a:spcPct val="90000"/>
              </a:lnSpc>
              <a:buSzTx/>
              <a:buFontTx/>
              <a:buNone/>
              <a:defRPr cap="all"/>
            </a:pP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3" name="Title Text"/>
          <p:cNvSpPr txBox="1"/>
          <p:nvPr>
            <p:ph type="title"/>
          </p:nvPr>
        </p:nvSpPr>
        <p:spPr>
          <a:prstGeom prst="rect">
            <a:avLst/>
          </a:prstGeom>
        </p:spPr>
        <p:txBody>
          <a:bodyPr/>
          <a:lstStyle/>
          <a:p>
            <a:pPr/>
            <a:r>
              <a:t>Title Text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209" name="Body Level One…"/>
          <p:cNvSpPr txBox="1"/>
          <p:nvPr>
            <p:ph type="body" sz="half" idx="1"/>
          </p:nvPr>
        </p:nvSpPr>
        <p:spPr>
          <a:xfrm>
            <a:off x="5156200" y="592666"/>
            <a:ext cx="5891210"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10" name="Text Placeholder 3"/>
          <p:cNvSpPr/>
          <p:nvPr>
            <p:ph type="body" sz="quarter" idx="13"/>
          </p:nvPr>
        </p:nvSpPr>
        <p:spPr>
          <a:xfrm>
            <a:off x="1146704" y="2249485"/>
            <a:ext cx="3856039" cy="3541715"/>
          </a:xfrm>
          <a:prstGeom prst="rect">
            <a:avLst/>
          </a:prstGeom>
        </p:spPr>
        <p:txBody>
          <a:bodyPr/>
          <a:lstStyle/>
          <a:p>
            <a:pPr marL="0" indent="0">
              <a:buSzTx/>
              <a:buFontTx/>
              <a:buNone/>
              <a:defRPr sz="1600"/>
            </a:pPr>
          </a:p>
        </p:txBody>
      </p:sp>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18" name="Title Text"/>
          <p:cNvSpPr txBox="1"/>
          <p:nvPr>
            <p:ph type="title"/>
          </p:nvPr>
        </p:nvSpPr>
        <p:spPr>
          <a:xfrm>
            <a:off x="1141412" y="609600"/>
            <a:ext cx="5934509" cy="1639886"/>
          </a:xfrm>
          <a:prstGeom prst="rect">
            <a:avLst/>
          </a:prstGeom>
        </p:spPr>
        <p:txBody>
          <a:bodyPr anchor="b"/>
          <a:lstStyle>
            <a:lvl1pPr>
              <a:defRPr sz="3200"/>
            </a:lvl1pPr>
          </a:lstStyle>
          <a:p>
            <a:pPr/>
            <a:r>
              <a:t>Title Text</a:t>
            </a:r>
          </a:p>
        </p:txBody>
      </p:sp>
      <p:sp>
        <p:nvSpPr>
          <p:cNvPr id="219" name="Picture Placeholder 2"/>
          <p:cNvSpPr/>
          <p:nvPr>
            <p:ph type="pic" sz="half" idx="13"/>
          </p:nvPr>
        </p:nvSpPr>
        <p:spPr>
          <a:xfrm>
            <a:off x="7380720" y="609600"/>
            <a:ext cx="3666691" cy="51816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20" name="Body Level One…"/>
          <p:cNvSpPr txBox="1"/>
          <p:nvPr>
            <p:ph type="body" sz="half" idx="1"/>
          </p:nvPr>
        </p:nvSpPr>
        <p:spPr>
          <a:xfrm>
            <a:off x="1141409" y="2249485"/>
            <a:ext cx="5934513" cy="354171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extLst/>
          </a:blip>
          <a:stretch>
            <a:fillRect/>
          </a:stretch>
        </p:blipFill>
        <p:spPr>
          <a:xfrm>
            <a:off x="0" y="-2"/>
            <a:ext cx="12192004" cy="6858002"/>
          </a:xfrm>
          <a:prstGeom prst="rect">
            <a:avLst/>
          </a:prstGeom>
          <a:ln w="12700">
            <a:miter lim="400000"/>
          </a:ln>
        </p:spPr>
      </p:pic>
      <p:grpSp>
        <p:nvGrpSpPr>
          <p:cNvPr id="41" name="Group 7"/>
          <p:cNvGrpSpPr/>
          <p:nvPr/>
        </p:nvGrpSpPr>
        <p:grpSpPr>
          <a:xfrm>
            <a:off x="-14288" y="0"/>
            <a:ext cx="12053888" cy="6858001"/>
            <a:chOff x="0" y="0"/>
            <a:chExt cx="12053887" cy="6858000"/>
          </a:xfrm>
        </p:grpSpPr>
        <p:grpSp>
          <p:nvGrpSpPr>
            <p:cNvPr id="29" name="Group 8"/>
            <p:cNvGrpSpPr/>
            <p:nvPr/>
          </p:nvGrpSpPr>
          <p:grpSpPr>
            <a:xfrm>
              <a:off x="0" y="0"/>
              <a:ext cx="1213645" cy="6858001"/>
              <a:chOff x="0" y="0"/>
              <a:chExt cx="1213644" cy="6858000"/>
            </a:xfrm>
          </p:grpSpPr>
          <p:sp>
            <p:nvSpPr>
              <p:cNvPr id="3"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6"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7"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8"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0"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1"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4"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5"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6"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7"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40" name="Group 9"/>
            <p:cNvGrpSpPr/>
            <p:nvPr/>
          </p:nvGrpSpPr>
          <p:grpSpPr>
            <a:xfrm>
              <a:off x="11386343" y="0"/>
              <a:ext cx="667545" cy="6848476"/>
              <a:chOff x="0" y="0"/>
              <a:chExt cx="667544" cy="6848475"/>
            </a:xfrm>
          </p:grpSpPr>
          <p:sp>
            <p:nvSpPr>
              <p:cNvPr id="30"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2"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3"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5"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6"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8"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42" name="Title Text"/>
          <p:cNvSpPr txBox="1"/>
          <p:nvPr>
            <p:ph type="title"/>
          </p:nvPr>
        </p:nvSpPr>
        <p:spPr>
          <a:xfrm>
            <a:off x="1141412" y="618518"/>
            <a:ext cx="9905999" cy="14785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2" y="5950266"/>
            <a:ext cx="244288"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kaggle.com/c/web-traffic-time-series-forecasting"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ctrTitle"/>
          </p:nvPr>
        </p:nvSpPr>
        <p:spPr>
          <a:xfrm>
            <a:off x="2803524" y="1215628"/>
            <a:ext cx="8791576" cy="757635"/>
          </a:xfrm>
          <a:prstGeom prst="rect">
            <a:avLst/>
          </a:prstGeom>
        </p:spPr>
        <p:txBody>
          <a:bodyPr/>
          <a:lstStyle/>
          <a:p>
            <a:pPr/>
            <a:r>
              <a:t>Web Traffic Prediction</a:t>
            </a:r>
          </a:p>
        </p:txBody>
      </p:sp>
      <p:sp>
        <p:nvSpPr>
          <p:cNvPr id="320" name="Subtitle 2"/>
          <p:cNvSpPr txBox="1"/>
          <p:nvPr>
            <p:ph type="subTitle" sz="quarter" idx="1"/>
          </p:nvPr>
        </p:nvSpPr>
        <p:spPr>
          <a:xfrm>
            <a:off x="1470024" y="2027237"/>
            <a:ext cx="8791576" cy="757636"/>
          </a:xfrm>
          <a:prstGeom prst="rect">
            <a:avLst/>
          </a:prstGeom>
        </p:spPr>
        <p:txBody>
          <a:bodyPr/>
          <a:lstStyle/>
          <a:p>
            <a:pPr lvl="1" algn="ctr">
              <a:lnSpc>
                <a:spcPct val="108000"/>
              </a:lnSpc>
              <a:spcBef>
                <a:spcPts val="500"/>
              </a:spcBef>
              <a:defRPr cap="none">
                <a:solidFill>
                  <a:srgbClr val="FFFFFF"/>
                </a:solidFill>
              </a:defRPr>
            </a:pPr>
            <a:r>
              <a:t>Using Machine Learning &amp; Deep Learning </a:t>
            </a:r>
          </a:p>
        </p:txBody>
      </p:sp>
      <p:sp>
        <p:nvSpPr>
          <p:cNvPr id="321" name="Subtitle 2"/>
          <p:cNvSpPr txBox="1"/>
          <p:nvPr/>
        </p:nvSpPr>
        <p:spPr>
          <a:xfrm>
            <a:off x="1990724" y="3729037"/>
            <a:ext cx="8791576" cy="757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algn="ctr" defTabSz="914400">
              <a:lnSpc>
                <a:spcPct val="108000"/>
              </a:lnSpc>
              <a:spcBef>
                <a:spcPts val="500"/>
              </a:spcBef>
              <a:defRPr sz="2000">
                <a:solidFill>
                  <a:srgbClr val="FFFFFF"/>
                </a:solidFill>
              </a:defRPr>
            </a:pPr>
            <a:r>
              <a:t>Raju Nekadi, Class ID - 20 </a:t>
            </a:r>
          </a:p>
          <a:p>
            <a:pPr lvl="1" algn="ctr" defTabSz="914400">
              <a:lnSpc>
                <a:spcPct val="108000"/>
              </a:lnSpc>
              <a:spcBef>
                <a:spcPts val="500"/>
              </a:spcBef>
              <a:defRPr sz="2000">
                <a:solidFill>
                  <a:srgbClr val="FFFFFF"/>
                </a:solidFill>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1319213" y="364518"/>
            <a:ext cx="5629620" cy="1478571"/>
          </a:xfrm>
          <a:prstGeom prst="rect">
            <a:avLst/>
          </a:prstGeom>
        </p:spPr>
        <p:txBody>
          <a:bodyPr/>
          <a:lstStyle/>
          <a:p>
            <a:pPr/>
            <a:r>
              <a:t>Introduction</a:t>
            </a:r>
          </a:p>
        </p:txBody>
      </p:sp>
      <p:sp>
        <p:nvSpPr>
          <p:cNvPr id="324" name="Content Placeholder 2"/>
          <p:cNvSpPr txBox="1"/>
          <p:nvPr>
            <p:ph type="body" idx="1"/>
          </p:nvPr>
        </p:nvSpPr>
        <p:spPr>
          <a:xfrm>
            <a:off x="1143000" y="2058986"/>
            <a:ext cx="9906000" cy="3541715"/>
          </a:xfrm>
          <a:prstGeom prst="rect">
            <a:avLst/>
          </a:prstGeom>
        </p:spPr>
        <p:txBody>
          <a:bodyPr/>
          <a:lstStyle/>
          <a:p>
            <a:pPr marL="226313" indent="-226313" algn="just" defTabSz="905255">
              <a:spcBef>
                <a:spcPts val="900"/>
              </a:spcBef>
              <a:defRPr sz="2376"/>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76"/>
            </a:pPr>
            <a:r>
              <a:t>In order to make sure their Web Infrastructure available 24/7 to their customer organization around the world spending a lot money in various research and solution.</a:t>
            </a:r>
          </a:p>
          <a:p>
            <a:pPr marL="226313" indent="-226313" algn="just" defTabSz="905255">
              <a:spcBef>
                <a:spcPts val="900"/>
              </a:spcBef>
              <a:defRPr sz="2376"/>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1598613" y="301018"/>
            <a:ext cx="9905998" cy="1478571"/>
          </a:xfrm>
          <a:prstGeom prst="rect">
            <a:avLst/>
          </a:prstGeom>
        </p:spPr>
        <p:txBody>
          <a:bodyPr/>
          <a:lstStyle/>
          <a:p>
            <a:pPr/>
            <a:r>
              <a:t>Objective</a:t>
            </a:r>
          </a:p>
        </p:txBody>
      </p:sp>
      <p:sp>
        <p:nvSpPr>
          <p:cNvPr id="327" name="Content Placeholder 2"/>
          <p:cNvSpPr txBox="1"/>
          <p:nvPr>
            <p:ph type="body" idx="1"/>
          </p:nvPr>
        </p:nvSpPr>
        <p:spPr>
          <a:xfrm>
            <a:off x="1143000" y="2135186"/>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1141413" y="618518"/>
            <a:ext cx="9905998" cy="1478571"/>
          </a:xfrm>
          <a:prstGeom prst="rect">
            <a:avLst/>
          </a:prstGeom>
        </p:spPr>
        <p:txBody>
          <a:bodyPr/>
          <a:lstStyle/>
          <a:p>
            <a:pPr/>
            <a:r>
              <a:t>Motivation</a:t>
            </a:r>
          </a:p>
        </p:txBody>
      </p:sp>
      <p:sp>
        <p:nvSpPr>
          <p:cNvPr id="330" name="Content Placeholder 2"/>
          <p:cNvSpPr txBox="1"/>
          <p:nvPr>
            <p:ph type="body" idx="1"/>
          </p:nvPr>
        </p:nvSpPr>
        <p:spPr>
          <a:xfrm>
            <a:off x="1141411" y="2249486"/>
            <a:ext cx="9906001" cy="3541715"/>
          </a:xfrm>
          <a:prstGeom prst="rect">
            <a:avLst/>
          </a:prstGeom>
        </p:spPr>
        <p:txBody>
          <a:bodyPr/>
          <a:lstStyle/>
          <a:p>
            <a:pPr algn="just"/>
            <a:r>
              <a:t>Being in professional world I had came across the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1141413" y="618518"/>
            <a:ext cx="9905998" cy="1478571"/>
          </a:xfrm>
          <a:prstGeom prst="rect">
            <a:avLst/>
          </a:prstGeom>
        </p:spPr>
        <p:txBody>
          <a:bodyPr/>
          <a:lstStyle/>
          <a:p>
            <a:pPr/>
            <a:r>
              <a:t>Technologies Used	</a:t>
            </a:r>
          </a:p>
        </p:txBody>
      </p:sp>
      <p:sp>
        <p:nvSpPr>
          <p:cNvPr id="333" name="Content Placeholder 2"/>
          <p:cNvSpPr txBox="1"/>
          <p:nvPr>
            <p:ph type="body" idx="1"/>
          </p:nvPr>
        </p:nvSpPr>
        <p:spPr>
          <a:xfrm>
            <a:off x="1331911" y="1995486"/>
            <a:ext cx="9906001" cy="3541715"/>
          </a:xfrm>
          <a:prstGeom prst="rect">
            <a:avLst/>
          </a:prstGeom>
        </p:spPr>
        <p:txBody>
          <a:bodyPr/>
          <a:lstStyle/>
          <a:p>
            <a:pPr marL="214884" indent="-214884" algn="just" defTabSz="859536">
              <a:spcBef>
                <a:spcPts val="900"/>
              </a:spcBef>
              <a:defRPr sz="2256"/>
            </a:pPr>
            <a:r>
              <a:t>This project mainly involves use of Machine learning and Deep learning frameworks, models and tools.</a:t>
            </a:r>
          </a:p>
          <a:p>
            <a:pPr marL="214884" indent="-214884" algn="just" defTabSz="859536">
              <a:spcBef>
                <a:spcPts val="900"/>
              </a:spcBef>
              <a:defRPr sz="2256"/>
            </a:pPr>
            <a:r>
              <a:t>The first plan is to use Regression model from Machine Learning library and get our prediction.</a:t>
            </a:r>
          </a:p>
          <a:p>
            <a:pPr marL="214884" indent="-214884" algn="just" defTabSz="859536">
              <a:spcBef>
                <a:spcPts val="900"/>
              </a:spcBef>
              <a:defRPr sz="2256"/>
            </a:pPr>
            <a:r>
              <a:t>The second plan is to use Deep Learning model bases RNN(Recurrent neural network) LSTM, Keras.</a:t>
            </a:r>
          </a:p>
          <a:p>
            <a:pPr marL="214884" indent="-214884" algn="just" defTabSz="859536">
              <a:spcBef>
                <a:spcPts val="900"/>
              </a:spcBef>
              <a:defRPr sz="2256"/>
            </a:pPr>
            <a:r>
              <a:t>Facebook New Forecasting model prophet fbprophet(if time permits </a:t>
            </a:r>
            <a:r>
              <a:rPr>
                <a:latin typeface="Wingdings"/>
                <a:ea typeface="Wingdings"/>
                <a:cs typeface="Wingdings"/>
                <a:sym typeface="Wingdings"/>
              </a:rPr>
              <a:t>☺</a:t>
            </a:r>
            <a:r>
              <a:t>)</a:t>
            </a:r>
          </a:p>
          <a:p>
            <a:pPr marL="214884" indent="-214884" algn="just" defTabSz="859536">
              <a:spcBef>
                <a:spcPts val="900"/>
              </a:spcBef>
              <a:defRPr sz="2256"/>
            </a:pPr>
            <a:r>
              <a:t>Matplotlib ,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1509713" y="440718"/>
            <a:ext cx="9905998" cy="1478571"/>
          </a:xfrm>
          <a:prstGeom prst="rect">
            <a:avLst/>
          </a:prstGeom>
        </p:spPr>
        <p:txBody>
          <a:bodyPr/>
          <a:lstStyle/>
          <a:p>
            <a:pPr/>
            <a:r>
              <a:t>Data Set	</a:t>
            </a:r>
          </a:p>
        </p:txBody>
      </p:sp>
      <p:sp>
        <p:nvSpPr>
          <p:cNvPr id="336" name="Content Placeholder 2"/>
          <p:cNvSpPr txBox="1"/>
          <p:nvPr>
            <p:ph type="body" idx="1"/>
          </p:nvPr>
        </p:nvSpPr>
        <p:spPr>
          <a:xfrm>
            <a:off x="1331911" y="1995486"/>
            <a:ext cx="9906001" cy="3541715"/>
          </a:xfrm>
          <a:prstGeom prst="rect">
            <a:avLst/>
          </a:prstGeom>
        </p:spPr>
        <p:txBody>
          <a:bodyPr/>
          <a:lstStyle/>
          <a:p>
            <a:pPr marL="212597" indent="-212597" algn="just" defTabSz="850391">
              <a:spcBef>
                <a:spcPts val="900"/>
              </a:spcBef>
              <a:defRPr sz="2232"/>
            </a:pPr>
            <a:r>
              <a:t>This Web Traffic Time Series Forecasting (Forecast future traffic to Wikipedia pages)</a:t>
            </a:r>
          </a:p>
          <a:p>
            <a:pPr marL="212597" indent="-212597" algn="just" defTabSz="850391">
              <a:spcBef>
                <a:spcPts val="900"/>
              </a:spcBef>
              <a:defRPr sz="2232"/>
            </a:pPr>
          </a:p>
          <a:p>
            <a:pPr marL="212597" indent="-212597" algn="just" defTabSz="850391">
              <a:spcBef>
                <a:spcPts val="900"/>
              </a:spcBef>
              <a:defRPr sz="2232"/>
            </a:pPr>
            <a:r>
              <a:t>train_*.csv - contains traffic data. This a csv file where each row corresponds to a particular article and each column correspond to a particular date. Some entries are missing data. The page names contain the Wikipedia project (e.g. en.wikipedia.org), type of access (e.g. desktop) and type of agent (e.g. spider). In other words, each article name has the following format: 'name_project_access_agent' (e.g. ‘AKB48_zh.wikipedia.org_all-access_spider').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1509713" y="440718"/>
            <a:ext cx="9905998" cy="1478571"/>
          </a:xfrm>
          <a:prstGeom prst="rect">
            <a:avLst/>
          </a:prstGeom>
        </p:spPr>
        <p:txBody>
          <a:bodyPr/>
          <a:lstStyle/>
          <a:p>
            <a:pPr/>
            <a:r>
              <a:t>References	</a:t>
            </a:r>
          </a:p>
        </p:txBody>
      </p:sp>
      <p:sp>
        <p:nvSpPr>
          <p:cNvPr id="339" name="Content Placeholder 2"/>
          <p:cNvSpPr txBox="1"/>
          <p:nvPr>
            <p:ph type="body" idx="1"/>
          </p:nvPr>
        </p:nvSpPr>
        <p:spPr>
          <a:xfrm>
            <a:off x="1331911" y="1995486"/>
            <a:ext cx="9906001" cy="3541715"/>
          </a:xfrm>
          <a:prstGeom prst="rect">
            <a:avLst/>
          </a:prstGeom>
        </p:spPr>
        <p:txBody>
          <a:bodyPr/>
          <a:lstStyle/>
          <a:p>
            <a:pPr algn="just"/>
            <a:r>
              <a:rPr u="sng">
                <a:solidFill>
                  <a:srgbClr val="B8FA56"/>
                </a:solidFill>
                <a:uFill>
                  <a:solidFill>
                    <a:srgbClr val="B8FA56"/>
                  </a:solidFill>
                </a:uFill>
                <a:hlinkClick r:id="rId2" invalidUrl="" action="" tgtFrame="" tooltip="" history="1" highlightClick="0" endSnd="0"/>
              </a:rPr>
              <a:t>https://en.wikipedia.org/wiki/Web_traffic</a:t>
            </a:r>
          </a:p>
          <a:p>
            <a:pPr algn="just"/>
          </a:p>
          <a:p>
            <a:pPr algn="just"/>
            <a:r>
              <a:rPr u="sng">
                <a:solidFill>
                  <a:srgbClr val="B8FA56"/>
                </a:solidFill>
                <a:uFill>
                  <a:solidFill>
                    <a:srgbClr val="B8FA56"/>
                  </a:solidFill>
                </a:uFill>
                <a:hlinkClick r:id="rId3" invalidUrl="" action="" tgtFrame="" tooltip="" history="1" highlightClick="0" endSnd="0"/>
              </a:rPr>
              <a:t>https://www.kaggle.com/c/web-traffic-time-series-forecasting</a:t>
            </a:r>
          </a:p>
          <a:p>
            <a:pPr algn="just"/>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itle 1"/>
          <p:cNvSpPr txBox="1"/>
          <p:nvPr>
            <p:ph type="title"/>
          </p:nvPr>
        </p:nvSpPr>
        <p:spPr>
          <a:xfrm>
            <a:off x="4303713" y="2371118"/>
            <a:ext cx="3073993" cy="147857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