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b="def" i="def"/>
      <a:tcStyle>
        <a:tcBdr/>
        <a:fill>
          <a:solidFill>
            <a:srgbClr val="EFF6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b="def" i="def"/>
      <a:tcStyle>
        <a:tcBdr/>
        <a:fill>
          <a:solidFill>
            <a:srgbClr val="F7E9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b="def" i="def"/>
      <a:tcStyle>
        <a:tcBdr/>
        <a:fill>
          <a:solidFill>
            <a:srgbClr val="EDF5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6" name="Shape 316"/>
          <p:cNvSpPr/>
          <p:nvPr>
            <p:ph type="sldImg"/>
          </p:nvPr>
        </p:nvSpPr>
        <p:spPr>
          <a:xfrm>
            <a:off x="1143000" y="685800"/>
            <a:ext cx="4572000" cy="3429000"/>
          </a:xfrm>
          <a:prstGeom prst="rect">
            <a:avLst/>
          </a:prstGeom>
        </p:spPr>
        <p:txBody>
          <a:bodyPr/>
          <a:lstStyle/>
          <a:p>
            <a:pPr/>
          </a:p>
        </p:txBody>
      </p:sp>
      <p:sp>
        <p:nvSpPr>
          <p:cNvPr id="317" name="Shape 31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Tw Cen MT"/>
      </a:defRPr>
    </a:lvl1pPr>
    <a:lvl2pPr indent="228600" defTabSz="457200" latinLnBrk="0">
      <a:defRPr sz="1200">
        <a:solidFill>
          <a:srgbClr val="FFFFFF"/>
        </a:solidFill>
        <a:latin typeface="+mj-lt"/>
        <a:ea typeface="+mj-ea"/>
        <a:cs typeface="+mj-cs"/>
        <a:sym typeface="Tw Cen MT"/>
      </a:defRPr>
    </a:lvl2pPr>
    <a:lvl3pPr indent="457200" defTabSz="457200" latinLnBrk="0">
      <a:defRPr sz="1200">
        <a:solidFill>
          <a:srgbClr val="FFFFFF"/>
        </a:solidFill>
        <a:latin typeface="+mj-lt"/>
        <a:ea typeface="+mj-ea"/>
        <a:cs typeface="+mj-cs"/>
        <a:sym typeface="Tw Cen MT"/>
      </a:defRPr>
    </a:lvl3pPr>
    <a:lvl4pPr indent="685800" defTabSz="457200" latinLnBrk="0">
      <a:defRPr sz="1200">
        <a:solidFill>
          <a:srgbClr val="FFFFFF"/>
        </a:solidFill>
        <a:latin typeface="+mj-lt"/>
        <a:ea typeface="+mj-ea"/>
        <a:cs typeface="+mj-cs"/>
        <a:sym typeface="Tw Cen MT"/>
      </a:defRPr>
    </a:lvl4pPr>
    <a:lvl5pPr indent="914400" defTabSz="457200" latinLnBrk="0">
      <a:defRPr sz="1200">
        <a:solidFill>
          <a:srgbClr val="FFFFFF"/>
        </a:solidFill>
        <a:latin typeface="+mj-lt"/>
        <a:ea typeface="+mj-ea"/>
        <a:cs typeface="+mj-cs"/>
        <a:sym typeface="Tw Cen MT"/>
      </a:defRPr>
    </a:lvl5pPr>
    <a:lvl6pPr indent="1143000" defTabSz="457200" latinLnBrk="0">
      <a:defRPr sz="1200">
        <a:solidFill>
          <a:srgbClr val="FFFFFF"/>
        </a:solidFill>
        <a:latin typeface="+mj-lt"/>
        <a:ea typeface="+mj-ea"/>
        <a:cs typeface="+mj-cs"/>
        <a:sym typeface="Tw Cen MT"/>
      </a:defRPr>
    </a:lvl6pPr>
    <a:lvl7pPr indent="1371600" defTabSz="457200" latinLnBrk="0">
      <a:defRPr sz="1200">
        <a:solidFill>
          <a:srgbClr val="FFFFFF"/>
        </a:solidFill>
        <a:latin typeface="+mj-lt"/>
        <a:ea typeface="+mj-ea"/>
        <a:cs typeface="+mj-cs"/>
        <a:sym typeface="Tw Cen MT"/>
      </a:defRPr>
    </a:lvl7pPr>
    <a:lvl8pPr indent="1600200" defTabSz="457200" latinLnBrk="0">
      <a:defRPr sz="1200">
        <a:solidFill>
          <a:srgbClr val="FFFFFF"/>
        </a:solidFill>
        <a:latin typeface="+mj-lt"/>
        <a:ea typeface="+mj-ea"/>
        <a:cs typeface="+mj-cs"/>
        <a:sym typeface="Tw Cen MT"/>
      </a:defRPr>
    </a:lvl8pPr>
    <a:lvl9pPr indent="1828800" defTabSz="457200" latinLnBrk="0">
      <a:defRPr sz="1200">
        <a:solidFill>
          <a:srgbClr val="FFFFFF"/>
        </a:solidFill>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06" name="Group 10"/>
          <p:cNvGrpSpPr/>
          <p:nvPr/>
        </p:nvGrpSpPr>
        <p:grpSpPr>
          <a:xfrm>
            <a:off x="-1" y="0"/>
            <a:ext cx="2297909" cy="6858001"/>
            <a:chOff x="0" y="0"/>
            <a:chExt cx="2297907" cy="6858000"/>
          </a:xfrm>
        </p:grpSpPr>
        <p:sp>
          <p:nvSpPr>
            <p:cNvPr id="52" name="Rectangle 5"/>
            <p:cNvSpPr/>
            <p:nvPr/>
          </p:nvSpPr>
          <p:spPr>
            <a:xfrm>
              <a:off x="1209675" y="4763"/>
              <a:ext cx="23813"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3" name="Freeform 6"/>
            <p:cNvSpPr/>
            <p:nvPr/>
          </p:nvSpPr>
          <p:spPr>
            <a:xfrm>
              <a:off x="1128712" y="217646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4" name="Freeform 7"/>
            <p:cNvSpPr/>
            <p:nvPr/>
          </p:nvSpPr>
          <p:spPr>
            <a:xfrm>
              <a:off x="1123950" y="4021137"/>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5" name="Rectangle 8"/>
            <p:cNvSpPr/>
            <p:nvPr/>
          </p:nvSpPr>
          <p:spPr>
            <a:xfrm>
              <a:off x="414337" y="9525"/>
              <a:ext cx="28576" cy="4481513"/>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6" name="Freeform 9"/>
            <p:cNvSpPr/>
            <p:nvPr/>
          </p:nvSpPr>
          <p:spPr>
            <a:xfrm>
              <a:off x="333374"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7" name="Freeform 10"/>
            <p:cNvSpPr/>
            <p:nvPr/>
          </p:nvSpPr>
          <p:spPr>
            <a:xfrm>
              <a:off x="190499" y="9525"/>
              <a:ext cx="152401" cy="90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8" name="Freeform 11"/>
            <p:cNvSpPr/>
            <p:nvPr/>
          </p:nvSpPr>
          <p:spPr>
            <a:xfrm>
              <a:off x="1290637" y="14288"/>
              <a:ext cx="376240"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9" name="Freeform 12"/>
            <p:cNvSpPr/>
            <p:nvPr/>
          </p:nvSpPr>
          <p:spPr>
            <a:xfrm>
              <a:off x="1600200" y="1801813"/>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0" name="Freeform 13"/>
            <p:cNvSpPr/>
            <p:nvPr/>
          </p:nvSpPr>
          <p:spPr>
            <a:xfrm>
              <a:off x="1381125" y="9525"/>
              <a:ext cx="371475"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1" name="Freeform 14"/>
            <p:cNvSpPr/>
            <p:nvPr/>
          </p:nvSpPr>
          <p:spPr>
            <a:xfrm>
              <a:off x="1643063" y="0"/>
              <a:ext cx="152401"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2" name="Freeform 15"/>
            <p:cNvSpPr/>
            <p:nvPr/>
          </p:nvSpPr>
          <p:spPr>
            <a:xfrm>
              <a:off x="1685925" y="1420813"/>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3" name="Freeform 16"/>
            <p:cNvSpPr/>
            <p:nvPr/>
          </p:nvSpPr>
          <p:spPr>
            <a:xfrm>
              <a:off x="1685925" y="903288"/>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4" name="Freeform 17"/>
            <p:cNvSpPr/>
            <p:nvPr/>
          </p:nvSpPr>
          <p:spPr>
            <a:xfrm>
              <a:off x="1743075" y="4763"/>
              <a:ext cx="419100" cy="522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5" name="Freeform 18"/>
            <p:cNvSpPr/>
            <p:nvPr/>
          </p:nvSpPr>
          <p:spPr>
            <a:xfrm>
              <a:off x="2126456" y="488950"/>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6" name="Freeform 19"/>
            <p:cNvSpPr/>
            <p:nvPr/>
          </p:nvSpPr>
          <p:spPr>
            <a:xfrm>
              <a:off x="952500" y="4763"/>
              <a:ext cx="152400" cy="90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7" name="Freeform 20"/>
            <p:cNvSpPr/>
            <p:nvPr/>
          </p:nvSpPr>
          <p:spPr>
            <a:xfrm>
              <a:off x="866775" y="903288"/>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8" name="Freeform 21"/>
            <p:cNvSpPr/>
            <p:nvPr/>
          </p:nvSpPr>
          <p:spPr>
            <a:xfrm>
              <a:off x="890587" y="155416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9" name="Freeform 22"/>
            <p:cNvSpPr/>
            <p:nvPr/>
          </p:nvSpPr>
          <p:spPr>
            <a:xfrm>
              <a:off x="738187" y="5622924"/>
              <a:ext cx="338140"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0" name="Freeform 23"/>
            <p:cNvSpPr/>
            <p:nvPr/>
          </p:nvSpPr>
          <p:spPr>
            <a:xfrm>
              <a:off x="647700" y="5480049"/>
              <a:ext cx="157163" cy="157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1" name="Freeform 24"/>
            <p:cNvSpPr/>
            <p:nvPr/>
          </p:nvSpPr>
          <p:spPr>
            <a:xfrm>
              <a:off x="66674" y="90328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2" name="Freeform 25"/>
            <p:cNvSpPr/>
            <p:nvPr/>
          </p:nvSpPr>
          <p:spPr>
            <a:xfrm>
              <a:off x="-1" y="3897312"/>
              <a:ext cx="133351" cy="26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43" y="21600"/>
                  </a:moveTo>
                  <a:lnTo>
                    <a:pt x="0" y="771"/>
                  </a:lnTo>
                  <a:lnTo>
                    <a:pt x="3086" y="0"/>
                  </a:lnTo>
                  <a:lnTo>
                    <a:pt x="21600" y="20829"/>
                  </a:lnTo>
                  <a:lnTo>
                    <a:pt x="1774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3" name="Freeform 26"/>
            <p:cNvSpPr/>
            <p:nvPr/>
          </p:nvSpPr>
          <p:spPr>
            <a:xfrm>
              <a:off x="66674" y="4149725"/>
              <a:ext cx="190501" cy="188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4" name="Freeform 27"/>
            <p:cNvSpPr/>
            <p:nvPr/>
          </p:nvSpPr>
          <p:spPr>
            <a:xfrm>
              <a:off x="-1" y="1644650"/>
              <a:ext cx="133351" cy="269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0" y="20838"/>
                  </a:lnTo>
                  <a:lnTo>
                    <a:pt x="17743" y="0"/>
                  </a:lnTo>
                  <a:lnTo>
                    <a:pt x="21600" y="762"/>
                  </a:lnTo>
                  <a:lnTo>
                    <a:pt x="308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5" name="Freeform 28"/>
            <p:cNvSpPr/>
            <p:nvPr/>
          </p:nvSpPr>
          <p:spPr>
            <a:xfrm>
              <a:off x="66674" y="146843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6" name="Freeform 29"/>
            <p:cNvSpPr/>
            <p:nvPr/>
          </p:nvSpPr>
          <p:spPr>
            <a:xfrm>
              <a:off x="695324" y="4763"/>
              <a:ext cx="309564" cy="155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7" name="Freeform 30"/>
            <p:cNvSpPr/>
            <p:nvPr/>
          </p:nvSpPr>
          <p:spPr>
            <a:xfrm>
              <a:off x="57149" y="488156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8" name="Freeform 31"/>
            <p:cNvSpPr/>
            <p:nvPr/>
          </p:nvSpPr>
          <p:spPr>
            <a:xfrm>
              <a:off x="138112" y="5060950"/>
              <a:ext cx="304801" cy="177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912" y="21600"/>
                  </a:lnTo>
                  <a:lnTo>
                    <a:pt x="19912" y="6943"/>
                  </a:lnTo>
                  <a:lnTo>
                    <a:pt x="0" y="3529"/>
                  </a:lnTo>
                  <a:lnTo>
                    <a:pt x="0" y="0"/>
                  </a:lnTo>
                  <a:lnTo>
                    <a:pt x="1688" y="0"/>
                  </a:lnTo>
                  <a:lnTo>
                    <a:pt x="1688" y="3414"/>
                  </a:lnTo>
                  <a:lnTo>
                    <a:pt x="21600" y="682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9" name="Freeform 32"/>
            <p:cNvSpPr/>
            <p:nvPr/>
          </p:nvSpPr>
          <p:spPr>
            <a:xfrm>
              <a:off x="561975" y="643096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0" name="Rectangle 33"/>
            <p:cNvSpPr/>
            <p:nvPr/>
          </p:nvSpPr>
          <p:spPr>
            <a:xfrm>
              <a:off x="642937" y="6610350"/>
              <a:ext cx="23814" cy="242888"/>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1" name="Freeform 34"/>
            <p:cNvSpPr/>
            <p:nvPr/>
          </p:nvSpPr>
          <p:spPr>
            <a:xfrm>
              <a:off x="76199" y="643096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2" name="Freeform 35"/>
            <p:cNvSpPr/>
            <p:nvPr/>
          </p:nvSpPr>
          <p:spPr>
            <a:xfrm>
              <a:off x="-1" y="5978524"/>
              <a:ext cx="190501" cy="46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3" name="Freeform 36"/>
            <p:cNvSpPr/>
            <p:nvPr/>
          </p:nvSpPr>
          <p:spPr>
            <a:xfrm>
              <a:off x="1014412" y="1801813"/>
              <a:ext cx="214314" cy="755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4" name="Freeform 37"/>
            <p:cNvSpPr/>
            <p:nvPr/>
          </p:nvSpPr>
          <p:spPr>
            <a:xfrm>
              <a:off x="938212" y="2547937"/>
              <a:ext cx="166689" cy="16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5" name="Freeform 38"/>
            <p:cNvSpPr/>
            <p:nvPr/>
          </p:nvSpPr>
          <p:spPr>
            <a:xfrm>
              <a:off x="595312" y="4763"/>
              <a:ext cx="638176" cy="4025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6" name="Freeform 39"/>
            <p:cNvSpPr/>
            <p:nvPr/>
          </p:nvSpPr>
          <p:spPr>
            <a:xfrm>
              <a:off x="1223962" y="1382713"/>
              <a:ext cx="142876"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7" name="Freeform 40"/>
            <p:cNvSpPr/>
            <p:nvPr/>
          </p:nvSpPr>
          <p:spPr>
            <a:xfrm>
              <a:off x="1300162" y="1849438"/>
              <a:ext cx="109539"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8" name="Freeform 41"/>
            <p:cNvSpPr/>
            <p:nvPr/>
          </p:nvSpPr>
          <p:spPr>
            <a:xfrm>
              <a:off x="280987" y="3417887"/>
              <a:ext cx="142876" cy="474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9" name="Freeform 42"/>
            <p:cNvSpPr/>
            <p:nvPr/>
          </p:nvSpPr>
          <p:spPr>
            <a:xfrm>
              <a:off x="238124" y="3883025"/>
              <a:ext cx="109539" cy="109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0" name="Freeform 43"/>
            <p:cNvSpPr/>
            <p:nvPr/>
          </p:nvSpPr>
          <p:spPr>
            <a:xfrm>
              <a:off x="4762" y="2166937"/>
              <a:ext cx="114301" cy="452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1" name="Freeform 44"/>
            <p:cNvSpPr/>
            <p:nvPr/>
          </p:nvSpPr>
          <p:spPr>
            <a:xfrm>
              <a:off x="52387" y="2066925"/>
              <a:ext cx="109539" cy="109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2" name="Rectangle 45"/>
            <p:cNvSpPr/>
            <p:nvPr/>
          </p:nvSpPr>
          <p:spPr>
            <a:xfrm>
              <a:off x="1228725" y="4662487"/>
              <a:ext cx="23813"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3" name="Freeform 46"/>
            <p:cNvSpPr/>
            <p:nvPr/>
          </p:nvSpPr>
          <p:spPr>
            <a:xfrm>
              <a:off x="1319212" y="5041899"/>
              <a:ext cx="3714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4" name="Freeform 47"/>
            <p:cNvSpPr/>
            <p:nvPr/>
          </p:nvSpPr>
          <p:spPr>
            <a:xfrm>
              <a:off x="1147762"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5" name="Freeform 48"/>
            <p:cNvSpPr/>
            <p:nvPr/>
          </p:nvSpPr>
          <p:spPr>
            <a:xfrm>
              <a:off x="819150" y="3983037"/>
              <a:ext cx="347664" cy="286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6" name="Freeform 49"/>
            <p:cNvSpPr/>
            <p:nvPr/>
          </p:nvSpPr>
          <p:spPr>
            <a:xfrm>
              <a:off x="728662" y="3806825"/>
              <a:ext cx="190501" cy="19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7" name="Freeform 50"/>
            <p:cNvSpPr/>
            <p:nvPr/>
          </p:nvSpPr>
          <p:spPr>
            <a:xfrm>
              <a:off x="1624012"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8" name="Freeform 51"/>
            <p:cNvSpPr/>
            <p:nvPr/>
          </p:nvSpPr>
          <p:spPr>
            <a:xfrm>
              <a:off x="1404937" y="5422899"/>
              <a:ext cx="371476"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9" name="Freeform 52"/>
            <p:cNvSpPr/>
            <p:nvPr/>
          </p:nvSpPr>
          <p:spPr>
            <a:xfrm>
              <a:off x="1666875"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0" name="Freeform 53"/>
            <p:cNvSpPr/>
            <p:nvPr/>
          </p:nvSpPr>
          <p:spPr>
            <a:xfrm>
              <a:off x="1709738"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1" name="Freeform 54"/>
            <p:cNvSpPr/>
            <p:nvPr/>
          </p:nvSpPr>
          <p:spPr>
            <a:xfrm>
              <a:off x="1709738"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2" name="Freeform 55"/>
            <p:cNvSpPr/>
            <p:nvPr/>
          </p:nvSpPr>
          <p:spPr>
            <a:xfrm>
              <a:off x="1766888" y="6330949"/>
              <a:ext cx="419101"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3" name="Freeform 56"/>
            <p:cNvSpPr/>
            <p:nvPr/>
          </p:nvSpPr>
          <p:spPr>
            <a:xfrm>
              <a:off x="2147888"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4" name="Freeform 57"/>
            <p:cNvSpPr/>
            <p:nvPr/>
          </p:nvSpPr>
          <p:spPr>
            <a:xfrm>
              <a:off x="504824" y="9525"/>
              <a:ext cx="233364" cy="510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5" name="Freeform 58"/>
            <p:cNvSpPr/>
            <p:nvPr/>
          </p:nvSpPr>
          <p:spPr>
            <a:xfrm>
              <a:off x="633412" y="5103812"/>
              <a:ext cx="185739" cy="185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107" name="Title Text"/>
          <p:cNvSpPr txBox="1"/>
          <p:nvPr>
            <p:ph type="title"/>
          </p:nvPr>
        </p:nvSpPr>
        <p:spPr>
          <a:xfrm>
            <a:off x="1876424" y="1122362"/>
            <a:ext cx="8791576" cy="2387601"/>
          </a:xfrm>
          <a:prstGeom prst="rect">
            <a:avLst/>
          </a:prstGeom>
        </p:spPr>
        <p:txBody>
          <a:bodyPr anchor="b"/>
          <a:lstStyle>
            <a:lvl1pPr>
              <a:defRPr sz="4800"/>
            </a:lvl1pPr>
          </a:lstStyle>
          <a:p>
            <a:pPr/>
            <a:r>
              <a:t>Title Text</a:t>
            </a:r>
          </a:p>
        </p:txBody>
      </p:sp>
      <p:sp>
        <p:nvSpPr>
          <p:cNvPr id="108" name="Body Level One…"/>
          <p:cNvSpPr txBox="1"/>
          <p:nvPr>
            <p:ph type="body" sz="quarter" idx="1"/>
          </p:nvPr>
        </p:nvSpPr>
        <p:spPr>
          <a:xfrm>
            <a:off x="1876424" y="3602037"/>
            <a:ext cx="8791576" cy="1655763"/>
          </a:xfrm>
          <a:prstGeom prst="rect">
            <a:avLst/>
          </a:prstGeom>
        </p:spPr>
        <p:txBody>
          <a:bodyPr/>
          <a:lstStyle>
            <a:lvl1pPr marL="0" indent="0">
              <a:buSzTx/>
              <a:buFontTx/>
              <a:buNone/>
              <a:defRPr cap="all" sz="2000">
                <a:solidFill>
                  <a:srgbClr val="82FFFF"/>
                </a:solidFill>
              </a:defRPr>
            </a:lvl1pPr>
            <a:lvl2pPr marL="0" indent="457200">
              <a:buSzTx/>
              <a:buFontTx/>
              <a:buNone/>
              <a:defRPr cap="all" sz="2000">
                <a:solidFill>
                  <a:srgbClr val="82FFFF"/>
                </a:solidFill>
              </a:defRPr>
            </a:lvl2pPr>
            <a:lvl3pPr marL="0" indent="914400">
              <a:buSzTx/>
              <a:buFontTx/>
              <a:buNone/>
              <a:defRPr cap="all" sz="2000">
                <a:solidFill>
                  <a:srgbClr val="82FFFF"/>
                </a:solidFill>
              </a:defRPr>
            </a:lvl3pPr>
            <a:lvl4pPr marL="0" indent="1371600">
              <a:buSzTx/>
              <a:buFontTx/>
              <a:buNone/>
              <a:defRPr cap="all" sz="2000">
                <a:solidFill>
                  <a:srgbClr val="82FFFF"/>
                </a:solidFill>
              </a:defRPr>
            </a:lvl4pPr>
            <a:lvl5pPr marL="0" indent="1828800">
              <a:buSzTx/>
              <a:buFontTx/>
              <a:buNone/>
              <a:defRPr cap="all" sz="2000">
                <a:solidFill>
                  <a:srgbClr val="82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xfrm>
            <a:off x="10423713" y="5477191"/>
            <a:ext cx="244287"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228" name="Title Text"/>
          <p:cNvSpPr txBox="1"/>
          <p:nvPr>
            <p:ph type="title"/>
          </p:nvPr>
        </p:nvSpPr>
        <p:spPr>
          <a:xfrm>
            <a:off x="1141409" y="4304663"/>
            <a:ext cx="9912356" cy="819357"/>
          </a:xfrm>
          <a:prstGeom prst="rect">
            <a:avLst/>
          </a:prstGeom>
        </p:spPr>
        <p:txBody>
          <a:bodyPr anchor="b"/>
          <a:lstStyle>
            <a:lvl1pPr>
              <a:defRPr sz="3200"/>
            </a:lvl1pPr>
          </a:lstStyle>
          <a:p>
            <a:pPr/>
            <a:r>
              <a:t>Title Text</a:t>
            </a:r>
          </a:p>
        </p:txBody>
      </p:sp>
      <p:sp>
        <p:nvSpPr>
          <p:cNvPr id="229" name="Picture Placeholder 2"/>
          <p:cNvSpPr/>
          <p:nvPr>
            <p:ph type="pic" sz="half" idx="13"/>
          </p:nvPr>
        </p:nvSpPr>
        <p:spPr>
          <a:xfrm>
            <a:off x="1141411" y="606426"/>
            <a:ext cx="9912355" cy="3299779"/>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30" name="Body Level One…"/>
          <p:cNvSpPr txBox="1"/>
          <p:nvPr>
            <p:ph type="body" sz="quarter" idx="1"/>
          </p:nvPr>
        </p:nvSpPr>
        <p:spPr>
          <a:xfrm>
            <a:off x="1141363" y="5124020"/>
            <a:ext cx="9910860" cy="682473"/>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238" name="Title Text"/>
          <p:cNvSpPr txBox="1"/>
          <p:nvPr>
            <p:ph type="title"/>
          </p:nvPr>
        </p:nvSpPr>
        <p:spPr>
          <a:xfrm>
            <a:off x="1141456" y="609600"/>
            <a:ext cx="9905956" cy="3429000"/>
          </a:xfrm>
          <a:prstGeom prst="rect">
            <a:avLst/>
          </a:prstGeom>
        </p:spPr>
        <p:txBody>
          <a:bodyPr/>
          <a:lstStyle/>
          <a:p>
            <a:pPr/>
            <a:r>
              <a:t>Title Text</a:t>
            </a:r>
          </a:p>
        </p:txBody>
      </p:sp>
      <p:sp>
        <p:nvSpPr>
          <p:cNvPr id="239" name="Body Level One…"/>
          <p:cNvSpPr txBox="1"/>
          <p:nvPr>
            <p:ph type="body" sz="quarter" idx="1"/>
          </p:nvPr>
        </p:nvSpPr>
        <p:spPr>
          <a:xfrm>
            <a:off x="1141409" y="4419598"/>
            <a:ext cx="9904460" cy="1371600"/>
          </a:xfrm>
          <a:prstGeom prst="rect">
            <a:avLst/>
          </a:prstGeom>
        </p:spPr>
        <p:txBody>
          <a:bodyPr anchor="ct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247" name="Title Text"/>
          <p:cNvSpPr txBox="1"/>
          <p:nvPr>
            <p:ph type="title"/>
          </p:nvPr>
        </p:nvSpPr>
        <p:spPr>
          <a:xfrm>
            <a:off x="1446212" y="609598"/>
            <a:ext cx="9302753" cy="2748430"/>
          </a:xfrm>
          <a:prstGeom prst="rect">
            <a:avLst/>
          </a:prstGeom>
        </p:spPr>
        <p:txBody>
          <a:bodyPr/>
          <a:lstStyle/>
          <a:p>
            <a:pPr/>
            <a:r>
              <a:t>Title Text</a:t>
            </a:r>
          </a:p>
        </p:txBody>
      </p:sp>
      <p:sp>
        <p:nvSpPr>
          <p:cNvPr id="248" name="Body Level One…"/>
          <p:cNvSpPr txBox="1"/>
          <p:nvPr>
            <p:ph type="body" sz="quarter" idx="1"/>
          </p:nvPr>
        </p:nvSpPr>
        <p:spPr>
          <a:xfrm>
            <a:off x="1720644" y="3365556"/>
            <a:ext cx="8752300" cy="548969"/>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249" name="Text Placeholder 3"/>
          <p:cNvSpPr/>
          <p:nvPr>
            <p:ph type="body" sz="quarter" idx="13"/>
          </p:nvPr>
        </p:nvSpPr>
        <p:spPr>
          <a:xfrm>
            <a:off x="1141410" y="4309919"/>
            <a:ext cx="9906004" cy="1489497"/>
          </a:xfrm>
          <a:prstGeom prst="rect">
            <a:avLst/>
          </a:prstGeom>
        </p:spPr>
        <p:txBody>
          <a:bodyPr anchor="ctr"/>
          <a:lstStyle/>
          <a:p>
            <a:pPr marL="0" indent="0">
              <a:buSzTx/>
              <a:buFontTx/>
              <a:buNone/>
              <a:defRPr sz="1800"/>
            </a:pPr>
          </a:p>
        </p:txBody>
      </p:sp>
      <p:sp>
        <p:nvSpPr>
          <p:cNvPr id="250" name="TextBox 59"/>
          <p:cNvSpPr txBox="1"/>
          <p:nvPr/>
        </p:nvSpPr>
        <p:spPr>
          <a:xfrm>
            <a:off x="903512" y="426612"/>
            <a:ext cx="609601" cy="1196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251" name="TextBox 60"/>
          <p:cNvSpPr txBox="1"/>
          <p:nvPr/>
        </p:nvSpPr>
        <p:spPr>
          <a:xfrm>
            <a:off x="10537369" y="2459189"/>
            <a:ext cx="609601" cy="1196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2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259" name="Title Text"/>
          <p:cNvSpPr txBox="1"/>
          <p:nvPr>
            <p:ph type="title"/>
          </p:nvPr>
        </p:nvSpPr>
        <p:spPr>
          <a:xfrm>
            <a:off x="1141409" y="2134041"/>
            <a:ext cx="9906002" cy="2511836"/>
          </a:xfrm>
          <a:prstGeom prst="rect">
            <a:avLst/>
          </a:prstGeom>
        </p:spPr>
        <p:txBody>
          <a:bodyPr anchor="b"/>
          <a:lstStyle/>
          <a:p>
            <a:pPr/>
            <a:r>
              <a:t>Title Text</a:t>
            </a:r>
          </a:p>
        </p:txBody>
      </p:sp>
      <p:sp>
        <p:nvSpPr>
          <p:cNvPr id="260" name="Body Level One…"/>
          <p:cNvSpPr txBox="1"/>
          <p:nvPr>
            <p:ph type="body" sz="quarter" idx="1"/>
          </p:nvPr>
        </p:nvSpPr>
        <p:spPr>
          <a:xfrm>
            <a:off x="1141363" y="4657654"/>
            <a:ext cx="9904506" cy="1140645"/>
          </a:xfrm>
          <a:prstGeom prst="rect">
            <a:avLst/>
          </a:prstGeom>
        </p:spPr>
        <p:txBody>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268" name="Title Text"/>
          <p:cNvSpPr txBox="1"/>
          <p:nvPr>
            <p:ph type="title"/>
          </p:nvPr>
        </p:nvSpPr>
        <p:spPr>
          <a:xfrm>
            <a:off x="1141412" y="609600"/>
            <a:ext cx="9905999" cy="1905000"/>
          </a:xfrm>
          <a:prstGeom prst="rect">
            <a:avLst/>
          </a:prstGeom>
        </p:spPr>
        <p:txBody>
          <a:bodyPr/>
          <a:lstStyle/>
          <a:p>
            <a:pPr/>
            <a:r>
              <a:t>Title Text</a:t>
            </a:r>
          </a:p>
        </p:txBody>
      </p:sp>
      <p:sp>
        <p:nvSpPr>
          <p:cNvPr id="269" name="Body Level One…"/>
          <p:cNvSpPr txBox="1"/>
          <p:nvPr>
            <p:ph type="body" sz="quarter" idx="1"/>
          </p:nvPr>
        </p:nvSpPr>
        <p:spPr>
          <a:xfrm>
            <a:off x="1141409" y="2674462"/>
            <a:ext cx="3196901" cy="685801"/>
          </a:xfrm>
          <a:prstGeom prst="rect">
            <a:avLst/>
          </a:prstGeom>
        </p:spPr>
        <p:txBody>
          <a:bodyPr anchor="b"/>
          <a:lstStyle>
            <a:lvl1pPr marL="0" indent="0">
              <a:lnSpc>
                <a:spcPct val="90000"/>
              </a:lnSpc>
              <a:buSzTx/>
              <a:buFontTx/>
              <a:buNone/>
              <a:defRPr cap="all"/>
            </a:lvl1pPr>
            <a:lvl2pPr marL="0" indent="457200">
              <a:lnSpc>
                <a:spcPct val="90000"/>
              </a:lnSpc>
              <a:buSzTx/>
              <a:buFontTx/>
              <a:buNone/>
              <a:defRPr cap="all"/>
            </a:lvl2pPr>
            <a:lvl3pPr marL="0" indent="914400">
              <a:lnSpc>
                <a:spcPct val="90000"/>
              </a:lnSpc>
              <a:buSzTx/>
              <a:buFontTx/>
              <a:buNone/>
              <a:defRPr cap="all"/>
            </a:lvl3pPr>
            <a:lvl4pPr marL="0" indent="1371600">
              <a:lnSpc>
                <a:spcPct val="90000"/>
              </a:lnSpc>
              <a:buSzTx/>
              <a:buFontTx/>
              <a:buNone/>
              <a:defRPr cap="all"/>
            </a:lvl4pPr>
            <a:lvl5pPr marL="0" indent="182880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270" name="Text Placeholder 3"/>
          <p:cNvSpPr/>
          <p:nvPr>
            <p:ph type="body" sz="quarter" idx="13"/>
          </p:nvPr>
        </p:nvSpPr>
        <p:spPr>
          <a:xfrm>
            <a:off x="1127917" y="3360263"/>
            <a:ext cx="3208736" cy="2430936"/>
          </a:xfrm>
          <a:prstGeom prst="rect">
            <a:avLst/>
          </a:prstGeom>
        </p:spPr>
        <p:txBody>
          <a:bodyPr/>
          <a:lstStyle/>
          <a:p>
            <a:pPr marL="0" indent="0">
              <a:buSzTx/>
              <a:buFontTx/>
              <a:buNone/>
              <a:defRPr sz="1400"/>
            </a:pPr>
          </a:p>
        </p:txBody>
      </p:sp>
      <p:sp>
        <p:nvSpPr>
          <p:cNvPr id="271" name="Text Placeholder 4"/>
          <p:cNvSpPr/>
          <p:nvPr>
            <p:ph type="body" sz="quarter" idx="14"/>
          </p:nvPr>
        </p:nvSpPr>
        <p:spPr>
          <a:xfrm>
            <a:off x="4514765" y="2677635"/>
            <a:ext cx="3184386" cy="685801"/>
          </a:xfrm>
          <a:prstGeom prst="rect">
            <a:avLst/>
          </a:prstGeom>
        </p:spPr>
        <p:txBody>
          <a:bodyPr anchor="b"/>
          <a:lstStyle/>
          <a:p>
            <a:pPr marL="0" indent="0">
              <a:lnSpc>
                <a:spcPct val="90000"/>
              </a:lnSpc>
              <a:buSzTx/>
              <a:buFontTx/>
              <a:buNone/>
              <a:defRPr cap="all"/>
            </a:pPr>
          </a:p>
        </p:txBody>
      </p:sp>
      <p:sp>
        <p:nvSpPr>
          <p:cNvPr id="272" name="Text Placeholder 3"/>
          <p:cNvSpPr/>
          <p:nvPr>
            <p:ph type="body" sz="quarter" idx="15"/>
          </p:nvPr>
        </p:nvSpPr>
        <p:spPr>
          <a:xfrm>
            <a:off x="4504213" y="3363435"/>
            <a:ext cx="3195831" cy="2430936"/>
          </a:xfrm>
          <a:prstGeom prst="rect">
            <a:avLst/>
          </a:prstGeom>
        </p:spPr>
        <p:txBody>
          <a:bodyPr/>
          <a:lstStyle/>
          <a:p>
            <a:pPr marL="0" indent="0">
              <a:buSzTx/>
              <a:buFontTx/>
              <a:buNone/>
              <a:defRPr sz="1400"/>
            </a:pPr>
          </a:p>
        </p:txBody>
      </p:sp>
      <p:sp>
        <p:nvSpPr>
          <p:cNvPr id="273" name="Text Placeholder 4"/>
          <p:cNvSpPr/>
          <p:nvPr>
            <p:ph type="body" sz="quarter" idx="16"/>
          </p:nvPr>
        </p:nvSpPr>
        <p:spPr>
          <a:xfrm>
            <a:off x="7852441" y="2674462"/>
            <a:ext cx="3194969" cy="685801"/>
          </a:xfrm>
          <a:prstGeom prst="rect">
            <a:avLst/>
          </a:prstGeom>
        </p:spPr>
        <p:txBody>
          <a:bodyPr anchor="b"/>
          <a:lstStyle/>
          <a:p>
            <a:pPr marL="0" indent="0">
              <a:lnSpc>
                <a:spcPct val="90000"/>
              </a:lnSpc>
              <a:buSzTx/>
              <a:buFontTx/>
              <a:buNone/>
              <a:defRPr cap="all"/>
            </a:pPr>
          </a:p>
        </p:txBody>
      </p:sp>
      <p:sp>
        <p:nvSpPr>
          <p:cNvPr id="274" name="Text Placeholder 3"/>
          <p:cNvSpPr/>
          <p:nvPr>
            <p:ph type="body" sz="quarter" idx="17"/>
          </p:nvPr>
        </p:nvSpPr>
        <p:spPr>
          <a:xfrm>
            <a:off x="7852441" y="3360263"/>
            <a:ext cx="3194969" cy="2430936"/>
          </a:xfrm>
          <a:prstGeom prst="rect">
            <a:avLst/>
          </a:prstGeom>
        </p:spPr>
        <p:txBody>
          <a:bodyPr/>
          <a:lstStyle/>
          <a:p>
            <a:pPr marL="0" indent="0">
              <a:buSzTx/>
              <a:buFontTx/>
              <a:buNone/>
              <a:defRPr sz="1400"/>
            </a:pPr>
          </a:p>
        </p:txBody>
      </p:sp>
      <p:sp>
        <p:nvSpPr>
          <p:cNvPr id="2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sp>
        <p:nvSpPr>
          <p:cNvPr id="282" name="Title Text"/>
          <p:cNvSpPr txBox="1"/>
          <p:nvPr>
            <p:ph type="title"/>
          </p:nvPr>
        </p:nvSpPr>
        <p:spPr>
          <a:xfrm>
            <a:off x="1141411" y="609600"/>
            <a:ext cx="9906000" cy="1905000"/>
          </a:xfrm>
          <a:prstGeom prst="rect">
            <a:avLst/>
          </a:prstGeom>
        </p:spPr>
        <p:txBody>
          <a:bodyPr/>
          <a:lstStyle/>
          <a:p>
            <a:pPr/>
            <a:r>
              <a:t>Title Text</a:t>
            </a:r>
          </a:p>
        </p:txBody>
      </p:sp>
      <p:sp>
        <p:nvSpPr>
          <p:cNvPr id="283" name="Body Level One…"/>
          <p:cNvSpPr txBox="1"/>
          <p:nvPr>
            <p:ph type="body" sz="quarter" idx="1"/>
          </p:nvPr>
        </p:nvSpPr>
        <p:spPr>
          <a:xfrm>
            <a:off x="1141412" y="4404595"/>
            <a:ext cx="3195242" cy="576263"/>
          </a:xfrm>
          <a:prstGeom prst="rect">
            <a:avLst/>
          </a:prstGeom>
        </p:spPr>
        <p:txBody>
          <a:bodyPr anchor="b"/>
          <a:lstStyle>
            <a:lvl1pPr marL="0" indent="0">
              <a:lnSpc>
                <a:spcPct val="90000"/>
              </a:lnSpc>
              <a:buSzTx/>
              <a:buFontTx/>
              <a:buNone/>
              <a:defRPr cap="all" sz="2000"/>
            </a:lvl1pPr>
            <a:lvl2pPr marL="0" indent="457200">
              <a:lnSpc>
                <a:spcPct val="90000"/>
              </a:lnSpc>
              <a:buSzTx/>
              <a:buFontTx/>
              <a:buNone/>
              <a:defRPr cap="all" sz="2000"/>
            </a:lvl2pPr>
            <a:lvl3pPr marL="0" indent="914400">
              <a:lnSpc>
                <a:spcPct val="90000"/>
              </a:lnSpc>
              <a:buSzTx/>
              <a:buFontTx/>
              <a:buNone/>
              <a:defRPr cap="all" sz="2000"/>
            </a:lvl3pPr>
            <a:lvl4pPr marL="0" indent="1371600">
              <a:lnSpc>
                <a:spcPct val="90000"/>
              </a:lnSpc>
              <a:buSzTx/>
              <a:buFontTx/>
              <a:buNone/>
              <a:defRPr cap="all" sz="2000"/>
            </a:lvl4pPr>
            <a:lvl5pPr marL="0" indent="1828800">
              <a:lnSpc>
                <a:spcPct val="90000"/>
              </a:lnSpc>
              <a:buSzTx/>
              <a:buFontTx/>
              <a:buNone/>
              <a:defRPr cap="all" sz="2000"/>
            </a:lvl5pPr>
          </a:lstStyle>
          <a:p>
            <a:pPr/>
            <a:r>
              <a:t>Body Level One</a:t>
            </a:r>
          </a:p>
          <a:p>
            <a:pPr lvl="1"/>
            <a:r>
              <a:t>Body Level Two</a:t>
            </a:r>
          </a:p>
          <a:p>
            <a:pPr lvl="2"/>
            <a:r>
              <a:t>Body Level Three</a:t>
            </a:r>
          </a:p>
          <a:p>
            <a:pPr lvl="3"/>
            <a:r>
              <a:t>Body Level Four</a:t>
            </a:r>
          </a:p>
          <a:p>
            <a:pPr lvl="4"/>
            <a:r>
              <a:t>Body Level Five</a:t>
            </a:r>
          </a:p>
        </p:txBody>
      </p:sp>
      <p:sp>
        <p:nvSpPr>
          <p:cNvPr id="284" name="Picture Placeholder 2"/>
          <p:cNvSpPr/>
          <p:nvPr>
            <p:ph type="pic" sz="quarter" idx="13"/>
          </p:nvPr>
        </p:nvSpPr>
        <p:spPr>
          <a:xfrm>
            <a:off x="1141412" y="2666998"/>
            <a:ext cx="3195242"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85" name="Text Placeholder 3"/>
          <p:cNvSpPr/>
          <p:nvPr>
            <p:ph type="body" sz="quarter" idx="14"/>
          </p:nvPr>
        </p:nvSpPr>
        <p:spPr>
          <a:xfrm>
            <a:off x="1141412" y="4980857"/>
            <a:ext cx="3195242" cy="817844"/>
          </a:xfrm>
          <a:prstGeom prst="rect">
            <a:avLst/>
          </a:prstGeom>
        </p:spPr>
        <p:txBody>
          <a:bodyPr/>
          <a:lstStyle/>
          <a:p>
            <a:pPr marL="0" indent="0">
              <a:buSzTx/>
              <a:buFontTx/>
              <a:buNone/>
              <a:defRPr sz="1400"/>
            </a:pPr>
          </a:p>
        </p:txBody>
      </p:sp>
      <p:sp>
        <p:nvSpPr>
          <p:cNvPr id="286" name="Text Placeholder 4"/>
          <p:cNvSpPr/>
          <p:nvPr>
            <p:ph type="body" sz="quarter" idx="15"/>
          </p:nvPr>
        </p:nvSpPr>
        <p:spPr>
          <a:xfrm>
            <a:off x="4489053" y="4404595"/>
            <a:ext cx="3200401" cy="576263"/>
          </a:xfrm>
          <a:prstGeom prst="rect">
            <a:avLst/>
          </a:prstGeom>
        </p:spPr>
        <p:txBody>
          <a:bodyPr anchor="b"/>
          <a:lstStyle/>
          <a:p>
            <a:pPr marL="0" indent="0">
              <a:lnSpc>
                <a:spcPct val="90000"/>
              </a:lnSpc>
              <a:buSzTx/>
              <a:buFontTx/>
              <a:buNone/>
              <a:defRPr cap="all" sz="2000"/>
            </a:pPr>
          </a:p>
        </p:txBody>
      </p:sp>
      <p:sp>
        <p:nvSpPr>
          <p:cNvPr id="287" name="Picture Placeholder 2"/>
          <p:cNvSpPr/>
          <p:nvPr>
            <p:ph type="pic" sz="quarter" idx="16"/>
          </p:nvPr>
        </p:nvSpPr>
        <p:spPr>
          <a:xfrm>
            <a:off x="4489053" y="2666998"/>
            <a:ext cx="3198941"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88" name="Text Placeholder 3"/>
          <p:cNvSpPr/>
          <p:nvPr>
            <p:ph type="body" sz="quarter" idx="17"/>
          </p:nvPr>
        </p:nvSpPr>
        <p:spPr>
          <a:xfrm>
            <a:off x="4487593" y="4980856"/>
            <a:ext cx="3200401" cy="810343"/>
          </a:xfrm>
          <a:prstGeom prst="rect">
            <a:avLst/>
          </a:prstGeom>
        </p:spPr>
        <p:txBody>
          <a:bodyPr/>
          <a:lstStyle/>
          <a:p>
            <a:pPr marL="0" indent="0">
              <a:buSzTx/>
              <a:buFontTx/>
              <a:buNone/>
              <a:defRPr sz="1400"/>
            </a:pPr>
          </a:p>
        </p:txBody>
      </p:sp>
      <p:sp>
        <p:nvSpPr>
          <p:cNvPr id="289" name="Text Placeholder 4"/>
          <p:cNvSpPr/>
          <p:nvPr>
            <p:ph type="body" sz="quarter" idx="18"/>
          </p:nvPr>
        </p:nvSpPr>
        <p:spPr>
          <a:xfrm>
            <a:off x="7852567" y="4404595"/>
            <a:ext cx="3190742" cy="576263"/>
          </a:xfrm>
          <a:prstGeom prst="rect">
            <a:avLst/>
          </a:prstGeom>
        </p:spPr>
        <p:txBody>
          <a:bodyPr anchor="b"/>
          <a:lstStyle/>
          <a:p>
            <a:pPr marL="0" indent="0">
              <a:lnSpc>
                <a:spcPct val="90000"/>
              </a:lnSpc>
              <a:buSzTx/>
              <a:buFontTx/>
              <a:buNone/>
              <a:defRPr cap="all" sz="2000"/>
            </a:pPr>
          </a:p>
        </p:txBody>
      </p:sp>
      <p:sp>
        <p:nvSpPr>
          <p:cNvPr id="290" name="Picture Placeholder 2"/>
          <p:cNvSpPr/>
          <p:nvPr>
            <p:ph type="pic" sz="quarter" idx="19"/>
          </p:nvPr>
        </p:nvSpPr>
        <p:spPr>
          <a:xfrm>
            <a:off x="7852441" y="2666998"/>
            <a:ext cx="3194970"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91" name="Text Placeholder 3"/>
          <p:cNvSpPr/>
          <p:nvPr>
            <p:ph type="body" sz="quarter" idx="20"/>
          </p:nvPr>
        </p:nvSpPr>
        <p:spPr>
          <a:xfrm>
            <a:off x="7852441" y="4980854"/>
            <a:ext cx="3194969" cy="810346"/>
          </a:xfrm>
          <a:prstGeom prst="rect">
            <a:avLst/>
          </a:prstGeom>
        </p:spPr>
        <p:txBody>
          <a:bodyPr/>
          <a:lstStyle/>
          <a:p>
            <a:pPr marL="0" indent="0">
              <a:buSzTx/>
              <a:buFontTx/>
              <a:buNone/>
              <a:defRPr sz="1400"/>
            </a:pPr>
          </a:p>
        </p:txBody>
      </p:sp>
      <p:sp>
        <p:nvSpPr>
          <p:cNvPr id="2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299" name="Title Text"/>
          <p:cNvSpPr txBox="1"/>
          <p:nvPr>
            <p:ph type="title"/>
          </p:nvPr>
        </p:nvSpPr>
        <p:spPr>
          <a:prstGeom prst="rect">
            <a:avLst/>
          </a:prstGeom>
        </p:spPr>
        <p:txBody>
          <a:bodyPr/>
          <a:lstStyle/>
          <a:p>
            <a:pPr/>
            <a:r>
              <a:t>Title Text</a:t>
            </a:r>
          </a:p>
        </p:txBody>
      </p:sp>
      <p:sp>
        <p:nvSpPr>
          <p:cNvPr id="300" name="Body Level One…"/>
          <p:cNvSpPr txBox="1"/>
          <p:nvPr>
            <p:ph type="body" idx="1"/>
          </p:nvPr>
        </p:nvSpPr>
        <p:spPr>
          <a:xfrm>
            <a:off x="1141412" y="2249486"/>
            <a:ext cx="9906000"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308" name="Title Text"/>
          <p:cNvSpPr txBox="1"/>
          <p:nvPr>
            <p:ph type="title"/>
          </p:nvPr>
        </p:nvSpPr>
        <p:spPr>
          <a:xfrm>
            <a:off x="9042400" y="609598"/>
            <a:ext cx="2005011" cy="5181603"/>
          </a:xfrm>
          <a:prstGeom prst="rect">
            <a:avLst/>
          </a:prstGeom>
        </p:spPr>
        <p:txBody>
          <a:bodyPr/>
          <a:lstStyle/>
          <a:p>
            <a:pPr/>
            <a:r>
              <a:t>Title Text</a:t>
            </a:r>
          </a:p>
        </p:txBody>
      </p:sp>
      <p:sp>
        <p:nvSpPr>
          <p:cNvPr id="309" name="Body Level One…"/>
          <p:cNvSpPr txBox="1"/>
          <p:nvPr>
            <p:ph type="body" idx="1"/>
          </p:nvPr>
        </p:nvSpPr>
        <p:spPr>
          <a:xfrm>
            <a:off x="1141409" y="609598"/>
            <a:ext cx="7748591" cy="518160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116" name="Picture 2" descr="Picture 2"/>
          <p:cNvPicPr>
            <a:picLocks noChangeAspect="1"/>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55" name="Group 7"/>
          <p:cNvGrpSpPr/>
          <p:nvPr/>
        </p:nvGrpSpPr>
        <p:grpSpPr>
          <a:xfrm>
            <a:off x="-14288" y="0"/>
            <a:ext cx="12053888" cy="6858001"/>
            <a:chOff x="0" y="0"/>
            <a:chExt cx="12053887" cy="6858000"/>
          </a:xfrm>
        </p:grpSpPr>
        <p:grpSp>
          <p:nvGrpSpPr>
            <p:cNvPr id="143" name="Group 8"/>
            <p:cNvGrpSpPr/>
            <p:nvPr/>
          </p:nvGrpSpPr>
          <p:grpSpPr>
            <a:xfrm>
              <a:off x="0" y="0"/>
              <a:ext cx="1213645" cy="6858001"/>
              <a:chOff x="0" y="0"/>
              <a:chExt cx="1213644" cy="6858000"/>
            </a:xfrm>
          </p:grpSpPr>
          <p:sp>
            <p:nvSpPr>
              <p:cNvPr id="117" name="Rectangle 5"/>
              <p:cNvSpPr/>
              <p:nvPr/>
            </p:nvSpPr>
            <p:spPr>
              <a:xfrm>
                <a:off x="128587"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8" name="Freeform 6"/>
              <p:cNvSpPr/>
              <p:nvPr/>
            </p:nvSpPr>
            <p:spPr>
              <a:xfrm>
                <a:off x="47625" y="217646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9" name="Freeform 7"/>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0" name="Freeform 8"/>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1" name="Freeform 9"/>
              <p:cNvSpPr/>
              <p:nvPr/>
            </p:nvSpPr>
            <p:spPr>
              <a:xfrm>
                <a:off x="517525" y="180181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2" name="Freeform 10"/>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3" name="Freeform 11"/>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4" name="Freeform 12"/>
              <p:cNvSpPr/>
              <p:nvPr/>
            </p:nvSpPr>
            <p:spPr>
              <a:xfrm>
                <a:off x="603250" y="14208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5" name="Freeform 13"/>
              <p:cNvSpPr/>
              <p:nvPr/>
            </p:nvSpPr>
            <p:spPr>
              <a:xfrm>
                <a:off x="603250" y="90328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6" name="Freeform 14"/>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7" name="Freeform 15"/>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8" name="Freeform 17"/>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9" name="Freeform 18"/>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0" name="Freeform 19"/>
              <p:cNvSpPr/>
              <p:nvPr/>
            </p:nvSpPr>
            <p:spPr>
              <a:xfrm>
                <a:off x="142875" y="1382712"/>
                <a:ext cx="142875"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1" name="Freeform 20"/>
              <p:cNvSpPr/>
              <p:nvPr/>
            </p:nvSpPr>
            <p:spPr>
              <a:xfrm>
                <a:off x="219075" y="1849437"/>
                <a:ext cx="114300"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2" name="Rectangle 21"/>
              <p:cNvSpPr/>
              <p:nvPr/>
            </p:nvSpPr>
            <p:spPr>
              <a:xfrm>
                <a:off x="147637"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3" name="Freeform 22"/>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4" name="Freeform 23"/>
              <p:cNvSpPr/>
              <p:nvPr/>
            </p:nvSpPr>
            <p:spPr>
              <a:xfrm>
                <a:off x="66675" y="44815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5" name="Freeform 24"/>
              <p:cNvSpPr/>
              <p:nvPr/>
            </p:nvSpPr>
            <p:spPr>
              <a:xfrm>
                <a:off x="0" y="5627687"/>
                <a:ext cx="85725"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6" name="Freeform 25"/>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7" name="Freeform 26"/>
              <p:cNvSpPr/>
              <p:nvPr/>
            </p:nvSpPr>
            <p:spPr>
              <a:xfrm>
                <a:off x="323850" y="5422899"/>
                <a:ext cx="374650"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8" name="Freeform 27"/>
              <p:cNvSpPr/>
              <p:nvPr/>
            </p:nvSpPr>
            <p:spPr>
              <a:xfrm>
                <a:off x="584200"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9" name="Freeform 28"/>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0" name="Freeform 29"/>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1" name="Freeform 30"/>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2" name="Freeform 31"/>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nvGrpSpPr>
            <p:cNvPr id="154" name="Group 9"/>
            <p:cNvGrpSpPr/>
            <p:nvPr/>
          </p:nvGrpSpPr>
          <p:grpSpPr>
            <a:xfrm>
              <a:off x="11386343" y="0"/>
              <a:ext cx="667545" cy="6848476"/>
              <a:chOff x="0" y="0"/>
              <a:chExt cx="667544" cy="6848475"/>
            </a:xfrm>
          </p:grpSpPr>
          <p:sp>
            <p:nvSpPr>
              <p:cNvPr id="144" name="Freeform 32"/>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5" name="Freeform 33"/>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6" name="Freeform 34"/>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7" name="Freeform 35"/>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8" name="Freeform 36"/>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9" name="Freeform 37"/>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0" name="Freeform 38"/>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1" name="Freeform 39"/>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2" name="Freeform 40"/>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3" name="Rectangle 41"/>
              <p:cNvSpPr/>
              <p:nvPr/>
            </p:nvSpPr>
            <p:spPr>
              <a:xfrm>
                <a:off x="567531" y="6596062"/>
                <a:ext cx="23814" cy="252413"/>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sp>
        <p:nvSpPr>
          <p:cNvPr id="156" name="Title Text"/>
          <p:cNvSpPr txBox="1"/>
          <p:nvPr>
            <p:ph type="title"/>
          </p:nvPr>
        </p:nvSpPr>
        <p:spPr>
          <a:prstGeom prst="rect">
            <a:avLst/>
          </a:prstGeom>
        </p:spPr>
        <p:txBody>
          <a:bodyPr/>
          <a:lstStyle/>
          <a:p>
            <a:pPr/>
            <a:r>
              <a:t>Title Text</a:t>
            </a:r>
          </a:p>
        </p:txBody>
      </p:sp>
      <p:sp>
        <p:nvSpPr>
          <p:cNvPr id="157" name="Body Level One…"/>
          <p:cNvSpPr txBox="1"/>
          <p:nvPr>
            <p:ph type="body" idx="1"/>
          </p:nvPr>
        </p:nvSpPr>
        <p:spPr>
          <a:xfrm>
            <a:off x="1141412" y="2249486"/>
            <a:ext cx="9906000"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65" name="Title Text"/>
          <p:cNvSpPr txBox="1"/>
          <p:nvPr>
            <p:ph type="title"/>
          </p:nvPr>
        </p:nvSpPr>
        <p:spPr>
          <a:xfrm>
            <a:off x="1141411" y="1419225"/>
            <a:ext cx="9906001" cy="2852738"/>
          </a:xfrm>
          <a:prstGeom prst="rect">
            <a:avLst/>
          </a:prstGeom>
        </p:spPr>
        <p:txBody>
          <a:bodyPr anchor="b"/>
          <a:lstStyle/>
          <a:p>
            <a:pPr/>
            <a:r>
              <a:t>Title Text</a:t>
            </a:r>
          </a:p>
        </p:txBody>
      </p:sp>
      <p:sp>
        <p:nvSpPr>
          <p:cNvPr id="166" name="Body Level One…"/>
          <p:cNvSpPr txBox="1"/>
          <p:nvPr>
            <p:ph type="body" sz="quarter" idx="1"/>
          </p:nvPr>
        </p:nvSpPr>
        <p:spPr>
          <a:xfrm>
            <a:off x="1141411" y="4424362"/>
            <a:ext cx="9906001" cy="1374777"/>
          </a:xfrm>
          <a:prstGeom prst="rect">
            <a:avLst/>
          </a:prstGeom>
        </p:spPr>
        <p:txBody>
          <a:bodyPr/>
          <a:lstStyle>
            <a:lvl1pPr marL="0" indent="0">
              <a:buSzTx/>
              <a:buFontTx/>
              <a:buNone/>
              <a:defRPr cap="all" sz="1800"/>
            </a:lvl1pPr>
            <a:lvl2pPr marL="0" indent="457200">
              <a:buSzTx/>
              <a:buFontTx/>
              <a:buNone/>
              <a:defRPr cap="all" sz="1800"/>
            </a:lvl2pPr>
            <a:lvl3pPr marL="0" indent="914400">
              <a:buSzTx/>
              <a:buFontTx/>
              <a:buNone/>
              <a:defRPr cap="all" sz="1800"/>
            </a:lvl3pPr>
            <a:lvl4pPr marL="0" indent="1371600">
              <a:buSzTx/>
              <a:buFontTx/>
              <a:buNone/>
              <a:defRPr cap="all" sz="1800"/>
            </a:lvl4pPr>
            <a:lvl5pPr marL="0" indent="1828800">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74" name="Title Text"/>
          <p:cNvSpPr txBox="1"/>
          <p:nvPr>
            <p:ph type="title"/>
          </p:nvPr>
        </p:nvSpPr>
        <p:spPr>
          <a:prstGeom prst="rect">
            <a:avLst/>
          </a:prstGeom>
        </p:spPr>
        <p:txBody>
          <a:bodyPr/>
          <a:lstStyle/>
          <a:p>
            <a:pPr/>
            <a:r>
              <a:t>Title Text</a:t>
            </a:r>
          </a:p>
        </p:txBody>
      </p:sp>
      <p:sp>
        <p:nvSpPr>
          <p:cNvPr id="175" name="Body Level One…"/>
          <p:cNvSpPr txBox="1"/>
          <p:nvPr>
            <p:ph type="body" sz="half" idx="1"/>
          </p:nvPr>
        </p:nvSpPr>
        <p:spPr>
          <a:xfrm>
            <a:off x="1141409" y="2249485"/>
            <a:ext cx="4878391"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83" name="Title Text"/>
          <p:cNvSpPr txBox="1"/>
          <p:nvPr>
            <p:ph type="title"/>
          </p:nvPr>
        </p:nvSpPr>
        <p:spPr>
          <a:xfrm>
            <a:off x="1141411" y="619126"/>
            <a:ext cx="9906001" cy="1477962"/>
          </a:xfrm>
          <a:prstGeom prst="rect">
            <a:avLst/>
          </a:prstGeom>
        </p:spPr>
        <p:txBody>
          <a:bodyPr/>
          <a:lstStyle/>
          <a:p>
            <a:pPr/>
            <a:r>
              <a:t>Title Text</a:t>
            </a:r>
          </a:p>
        </p:txBody>
      </p:sp>
      <p:sp>
        <p:nvSpPr>
          <p:cNvPr id="184" name="Body Level One…"/>
          <p:cNvSpPr txBox="1"/>
          <p:nvPr>
            <p:ph type="body" sz="quarter" idx="1"/>
          </p:nvPr>
        </p:nvSpPr>
        <p:spPr>
          <a:xfrm>
            <a:off x="1370018" y="2249485"/>
            <a:ext cx="4649784" cy="823913"/>
          </a:xfrm>
          <a:prstGeom prst="rect">
            <a:avLst/>
          </a:prstGeom>
        </p:spPr>
        <p:txBody>
          <a:bodyPr anchor="b"/>
          <a:lstStyle>
            <a:lvl1pPr marL="0" indent="0">
              <a:lnSpc>
                <a:spcPct val="90000"/>
              </a:lnSpc>
              <a:buSzTx/>
              <a:buFontTx/>
              <a:buNone/>
              <a:defRPr cap="all"/>
            </a:lvl1pPr>
            <a:lvl2pPr marL="0" indent="457200">
              <a:lnSpc>
                <a:spcPct val="90000"/>
              </a:lnSpc>
              <a:buSzTx/>
              <a:buFontTx/>
              <a:buNone/>
              <a:defRPr cap="all"/>
            </a:lvl2pPr>
            <a:lvl3pPr marL="0" indent="914400">
              <a:lnSpc>
                <a:spcPct val="90000"/>
              </a:lnSpc>
              <a:buSzTx/>
              <a:buFontTx/>
              <a:buNone/>
              <a:defRPr cap="all"/>
            </a:lvl3pPr>
            <a:lvl4pPr marL="0" indent="1371600">
              <a:lnSpc>
                <a:spcPct val="90000"/>
              </a:lnSpc>
              <a:buSzTx/>
              <a:buFontTx/>
              <a:buNone/>
              <a:defRPr cap="all"/>
            </a:lvl4pPr>
            <a:lvl5pPr marL="0" indent="182880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185" name="Text Placeholder 4"/>
          <p:cNvSpPr/>
          <p:nvPr>
            <p:ph type="body" sz="quarter" idx="13"/>
          </p:nvPr>
        </p:nvSpPr>
        <p:spPr>
          <a:xfrm>
            <a:off x="6400808" y="2249484"/>
            <a:ext cx="4646603" cy="823913"/>
          </a:xfrm>
          <a:prstGeom prst="rect">
            <a:avLst/>
          </a:prstGeom>
        </p:spPr>
        <p:txBody>
          <a:bodyPr anchor="b"/>
          <a:lstStyle/>
          <a:p>
            <a:pPr marL="0" indent="0">
              <a:lnSpc>
                <a:spcPct val="90000"/>
              </a:lnSpc>
              <a:buSzTx/>
              <a:buFontTx/>
              <a:buNone/>
              <a:defRPr cap="all"/>
            </a:pPr>
          </a:p>
        </p:txBody>
      </p:sp>
      <p:sp>
        <p:nvSpPr>
          <p:cNvPr id="1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93" name="Title Text"/>
          <p:cNvSpPr txBox="1"/>
          <p:nvPr>
            <p:ph type="title"/>
          </p:nvPr>
        </p:nvSpPr>
        <p:spPr>
          <a:prstGeom prst="rect">
            <a:avLst/>
          </a:prstGeom>
        </p:spPr>
        <p:txBody>
          <a:bodyPr/>
          <a:lstStyle/>
          <a:p>
            <a:pPr/>
            <a:r>
              <a:t>Title Text</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08" name="Title Text"/>
          <p:cNvSpPr txBox="1"/>
          <p:nvPr>
            <p:ph type="title"/>
          </p:nvPr>
        </p:nvSpPr>
        <p:spPr>
          <a:xfrm>
            <a:off x="1146705" y="609601"/>
            <a:ext cx="3856038" cy="1639885"/>
          </a:xfrm>
          <a:prstGeom prst="rect">
            <a:avLst/>
          </a:prstGeom>
        </p:spPr>
        <p:txBody>
          <a:bodyPr anchor="b"/>
          <a:lstStyle>
            <a:lvl1pPr>
              <a:defRPr sz="3200"/>
            </a:lvl1pPr>
          </a:lstStyle>
          <a:p>
            <a:pPr/>
            <a:r>
              <a:t>Title Text</a:t>
            </a:r>
          </a:p>
        </p:txBody>
      </p:sp>
      <p:sp>
        <p:nvSpPr>
          <p:cNvPr id="209" name="Body Level One…"/>
          <p:cNvSpPr txBox="1"/>
          <p:nvPr>
            <p:ph type="body" sz="half" idx="1"/>
          </p:nvPr>
        </p:nvSpPr>
        <p:spPr>
          <a:xfrm>
            <a:off x="5156200" y="592666"/>
            <a:ext cx="5891210" cy="5198534"/>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210" name="Text Placeholder 3"/>
          <p:cNvSpPr/>
          <p:nvPr>
            <p:ph type="body" sz="quarter" idx="13"/>
          </p:nvPr>
        </p:nvSpPr>
        <p:spPr>
          <a:xfrm>
            <a:off x="1146704" y="2249485"/>
            <a:ext cx="3856039" cy="3541715"/>
          </a:xfrm>
          <a:prstGeom prst="rect">
            <a:avLst/>
          </a:prstGeom>
        </p:spPr>
        <p:txBody>
          <a:bodyPr/>
          <a:lstStyle/>
          <a:p>
            <a:pPr marL="0" indent="0">
              <a:buSzTx/>
              <a:buFontTx/>
              <a:buNone/>
              <a:defRPr sz="1600"/>
            </a:pPr>
          </a:p>
        </p:txBody>
      </p:sp>
      <p:sp>
        <p:nvSpPr>
          <p:cNvPr id="2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18" name="Title Text"/>
          <p:cNvSpPr txBox="1"/>
          <p:nvPr>
            <p:ph type="title"/>
          </p:nvPr>
        </p:nvSpPr>
        <p:spPr>
          <a:xfrm>
            <a:off x="1141412" y="609600"/>
            <a:ext cx="5934509" cy="1639886"/>
          </a:xfrm>
          <a:prstGeom prst="rect">
            <a:avLst/>
          </a:prstGeom>
        </p:spPr>
        <p:txBody>
          <a:bodyPr anchor="b"/>
          <a:lstStyle>
            <a:lvl1pPr>
              <a:defRPr sz="3200"/>
            </a:lvl1pPr>
          </a:lstStyle>
          <a:p>
            <a:pPr/>
            <a:r>
              <a:t>Title Text</a:t>
            </a:r>
          </a:p>
        </p:txBody>
      </p:sp>
      <p:sp>
        <p:nvSpPr>
          <p:cNvPr id="219" name="Picture Placeholder 2"/>
          <p:cNvSpPr/>
          <p:nvPr>
            <p:ph type="pic" sz="half" idx="13"/>
          </p:nvPr>
        </p:nvSpPr>
        <p:spPr>
          <a:xfrm>
            <a:off x="7380720" y="609600"/>
            <a:ext cx="3666691" cy="51816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20" name="Body Level One…"/>
          <p:cNvSpPr txBox="1"/>
          <p:nvPr>
            <p:ph type="body" sz="half" idx="1"/>
          </p:nvPr>
        </p:nvSpPr>
        <p:spPr>
          <a:xfrm>
            <a:off x="1141409" y="2249485"/>
            <a:ext cx="5934513" cy="3541715"/>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3">
            <a:extLst/>
          </a:blip>
          <a:stretch>
            <a:fillRect/>
          </a:stretch>
        </p:blipFill>
        <p:spPr>
          <a:xfrm>
            <a:off x="0" y="-2"/>
            <a:ext cx="12192004" cy="6858002"/>
          </a:xfrm>
          <a:prstGeom prst="rect">
            <a:avLst/>
          </a:prstGeom>
          <a:ln w="12700">
            <a:miter lim="400000"/>
          </a:ln>
        </p:spPr>
      </p:pic>
      <p:grpSp>
        <p:nvGrpSpPr>
          <p:cNvPr id="41" name="Group 7"/>
          <p:cNvGrpSpPr/>
          <p:nvPr/>
        </p:nvGrpSpPr>
        <p:grpSpPr>
          <a:xfrm>
            <a:off x="-14288" y="0"/>
            <a:ext cx="12053888" cy="6858001"/>
            <a:chOff x="0" y="0"/>
            <a:chExt cx="12053887" cy="6858000"/>
          </a:xfrm>
        </p:grpSpPr>
        <p:grpSp>
          <p:nvGrpSpPr>
            <p:cNvPr id="29" name="Group 8"/>
            <p:cNvGrpSpPr/>
            <p:nvPr/>
          </p:nvGrpSpPr>
          <p:grpSpPr>
            <a:xfrm>
              <a:off x="0" y="0"/>
              <a:ext cx="1213645" cy="6858001"/>
              <a:chOff x="0" y="0"/>
              <a:chExt cx="1213644" cy="6858000"/>
            </a:xfrm>
          </p:grpSpPr>
          <p:sp>
            <p:nvSpPr>
              <p:cNvPr id="3" name="Rectangle 5"/>
              <p:cNvSpPr/>
              <p:nvPr/>
            </p:nvSpPr>
            <p:spPr>
              <a:xfrm>
                <a:off x="128587"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4" name="Freeform 6"/>
              <p:cNvSpPr/>
              <p:nvPr/>
            </p:nvSpPr>
            <p:spPr>
              <a:xfrm>
                <a:off x="47625" y="217646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 name="Freeform 7"/>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 name="Freeform 8"/>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 name="Freeform 9"/>
              <p:cNvSpPr/>
              <p:nvPr/>
            </p:nvSpPr>
            <p:spPr>
              <a:xfrm>
                <a:off x="517525" y="1801812"/>
                <a:ext cx="190500"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 name="Freeform 10"/>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 name="Freeform 11"/>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 name="Freeform 12"/>
              <p:cNvSpPr/>
              <p:nvPr/>
            </p:nvSpPr>
            <p:spPr>
              <a:xfrm>
                <a:off x="603250" y="14208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 name="Freeform 13"/>
              <p:cNvSpPr/>
              <p:nvPr/>
            </p:nvSpPr>
            <p:spPr>
              <a:xfrm>
                <a:off x="603250" y="90328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 name="Freeform 14"/>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 name="Freeform 15"/>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 name="Freeform 17"/>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 name="Freeform 18"/>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6" name="Freeform 19"/>
              <p:cNvSpPr/>
              <p:nvPr/>
            </p:nvSpPr>
            <p:spPr>
              <a:xfrm>
                <a:off x="142875" y="1382712"/>
                <a:ext cx="142875"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7" name="Freeform 20"/>
              <p:cNvSpPr/>
              <p:nvPr/>
            </p:nvSpPr>
            <p:spPr>
              <a:xfrm>
                <a:off x="219075" y="1849437"/>
                <a:ext cx="114300"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8" name="Rectangle 21"/>
              <p:cNvSpPr/>
              <p:nvPr/>
            </p:nvSpPr>
            <p:spPr>
              <a:xfrm>
                <a:off x="147637"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9" name="Freeform 22"/>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0" name="Freeform 23"/>
              <p:cNvSpPr/>
              <p:nvPr/>
            </p:nvSpPr>
            <p:spPr>
              <a:xfrm>
                <a:off x="66675" y="448151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1" name="Freeform 24"/>
              <p:cNvSpPr/>
              <p:nvPr/>
            </p:nvSpPr>
            <p:spPr>
              <a:xfrm>
                <a:off x="0" y="5627687"/>
                <a:ext cx="85725"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2" name="Freeform 25"/>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3" name="Freeform 26"/>
              <p:cNvSpPr/>
              <p:nvPr/>
            </p:nvSpPr>
            <p:spPr>
              <a:xfrm>
                <a:off x="323850" y="5422899"/>
                <a:ext cx="374650"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4" name="Freeform 27"/>
              <p:cNvSpPr/>
              <p:nvPr/>
            </p:nvSpPr>
            <p:spPr>
              <a:xfrm>
                <a:off x="584200" y="5945187"/>
                <a:ext cx="152400"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5" name="Freeform 28"/>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6" name="Freeform 29"/>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7" name="Freeform 30"/>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8" name="Freeform 31"/>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nvGrpSpPr>
            <p:cNvPr id="40" name="Group 9"/>
            <p:cNvGrpSpPr/>
            <p:nvPr/>
          </p:nvGrpSpPr>
          <p:grpSpPr>
            <a:xfrm>
              <a:off x="11386343" y="0"/>
              <a:ext cx="667545" cy="6848476"/>
              <a:chOff x="0" y="0"/>
              <a:chExt cx="667544" cy="6848475"/>
            </a:xfrm>
          </p:grpSpPr>
          <p:sp>
            <p:nvSpPr>
              <p:cNvPr id="30" name="Freeform 32"/>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1" name="Freeform 33"/>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2" name="Freeform 34"/>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3" name="Freeform 35"/>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4" name="Freeform 36"/>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5" name="Freeform 37"/>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6" name="Freeform 38"/>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7" name="Freeform 39"/>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8" name="Freeform 40"/>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9" name="Rectangle 41"/>
              <p:cNvSpPr/>
              <p:nvPr/>
            </p:nvSpPr>
            <p:spPr>
              <a:xfrm>
                <a:off x="567531" y="6596062"/>
                <a:ext cx="23814" cy="252413"/>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sp>
        <p:nvSpPr>
          <p:cNvPr id="42" name="Title Text"/>
          <p:cNvSpPr txBox="1"/>
          <p:nvPr>
            <p:ph type="title"/>
          </p:nvPr>
        </p:nvSpPr>
        <p:spPr>
          <a:xfrm>
            <a:off x="1141412" y="618518"/>
            <a:ext cx="9905999" cy="14785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3"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xfrm>
            <a:off x="10803122" y="5950266"/>
            <a:ext cx="244288" cy="231141"/>
          </a:xfrm>
          <a:prstGeom prst="rect">
            <a:avLst/>
          </a:prstGeom>
          <a:ln w="12700">
            <a:miter lim="400000"/>
          </a:ln>
        </p:spPr>
        <p:txBody>
          <a:bodyPr wrap="none" lIns="45719" rIns="45719"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9pPr>
    </p:titleStyle>
    <p:bodyStyle>
      <a:lvl1pPr marL="228600" marR="0" indent="-2286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1pPr>
      <a:lvl2pPr marL="731519" marR="0" indent="-274319"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5pPr>
      <a:lvl6pPr marL="26778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6pPr>
      <a:lvl7pPr marL="31350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7pPr>
      <a:lvl8pPr marL="35922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8pPr>
      <a:lvl9pPr marL="40494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Title 1"/>
          <p:cNvSpPr txBox="1"/>
          <p:nvPr>
            <p:ph type="ctrTitle"/>
          </p:nvPr>
        </p:nvSpPr>
        <p:spPr>
          <a:xfrm>
            <a:off x="2803524" y="1215628"/>
            <a:ext cx="8791576" cy="757635"/>
          </a:xfrm>
          <a:prstGeom prst="rect">
            <a:avLst/>
          </a:prstGeom>
        </p:spPr>
        <p:txBody>
          <a:bodyPr/>
          <a:lstStyle/>
          <a:p>
            <a:pPr/>
            <a:r>
              <a:t>Web Traffic Prediction</a:t>
            </a:r>
          </a:p>
        </p:txBody>
      </p:sp>
      <p:sp>
        <p:nvSpPr>
          <p:cNvPr id="320" name="Subtitle 2"/>
          <p:cNvSpPr txBox="1"/>
          <p:nvPr>
            <p:ph type="subTitle" sz="quarter" idx="1"/>
          </p:nvPr>
        </p:nvSpPr>
        <p:spPr>
          <a:xfrm>
            <a:off x="1470024" y="2027237"/>
            <a:ext cx="8791576" cy="757636"/>
          </a:xfrm>
          <a:prstGeom prst="rect">
            <a:avLst/>
          </a:prstGeom>
        </p:spPr>
        <p:txBody>
          <a:bodyPr/>
          <a:lstStyle/>
          <a:p>
            <a:pPr lvl="1" algn="ctr">
              <a:lnSpc>
                <a:spcPct val="108000"/>
              </a:lnSpc>
              <a:spcBef>
                <a:spcPts val="500"/>
              </a:spcBef>
              <a:defRPr cap="none">
                <a:solidFill>
                  <a:srgbClr val="FFFFFF"/>
                </a:solidFill>
              </a:defRPr>
            </a:pPr>
            <a:r>
              <a:t>Using Machine Learning &amp; Deep Learning </a:t>
            </a:r>
          </a:p>
        </p:txBody>
      </p:sp>
      <p:sp>
        <p:nvSpPr>
          <p:cNvPr id="321" name="Subtitle 2"/>
          <p:cNvSpPr txBox="1"/>
          <p:nvPr/>
        </p:nvSpPr>
        <p:spPr>
          <a:xfrm>
            <a:off x="1990724" y="3729037"/>
            <a:ext cx="8791576" cy="75763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algn="ctr" defTabSz="914400">
              <a:lnSpc>
                <a:spcPct val="108000"/>
              </a:lnSpc>
              <a:spcBef>
                <a:spcPts val="500"/>
              </a:spcBef>
              <a:defRPr sz="2000">
                <a:solidFill>
                  <a:srgbClr val="FFFFFF"/>
                </a:solidFill>
              </a:defRPr>
            </a:pPr>
            <a:r>
              <a:t>Raju Nekadi, Class ID - 20 </a:t>
            </a:r>
          </a:p>
          <a:p>
            <a:pPr lvl="1" algn="ctr" defTabSz="914400">
              <a:lnSpc>
                <a:spcPct val="108000"/>
              </a:lnSpc>
              <a:spcBef>
                <a:spcPts val="500"/>
              </a:spcBef>
              <a:defRPr sz="2000">
                <a:solidFill>
                  <a:srgbClr val="FFFFFF"/>
                </a:solidFill>
              </a:defRPr>
            </a:pPr>
            <a:r>
              <a:t>Sneha Mishra, Class ID - 19</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itle 1"/>
          <p:cNvSpPr txBox="1"/>
          <p:nvPr>
            <p:ph type="title"/>
          </p:nvPr>
        </p:nvSpPr>
        <p:spPr>
          <a:xfrm>
            <a:off x="1319213" y="364518"/>
            <a:ext cx="5629620" cy="1478571"/>
          </a:xfrm>
          <a:prstGeom prst="rect">
            <a:avLst/>
          </a:prstGeom>
        </p:spPr>
        <p:txBody>
          <a:bodyPr/>
          <a:lstStyle/>
          <a:p>
            <a:pPr/>
            <a:r>
              <a:t>Introduction</a:t>
            </a:r>
          </a:p>
        </p:txBody>
      </p:sp>
      <p:sp>
        <p:nvSpPr>
          <p:cNvPr id="324" name="Content Placeholder 2"/>
          <p:cNvSpPr txBox="1"/>
          <p:nvPr>
            <p:ph type="body" idx="1"/>
          </p:nvPr>
        </p:nvSpPr>
        <p:spPr>
          <a:xfrm>
            <a:off x="1143000" y="2058986"/>
            <a:ext cx="9906000" cy="3541715"/>
          </a:xfrm>
          <a:prstGeom prst="rect">
            <a:avLst/>
          </a:prstGeom>
        </p:spPr>
        <p:txBody>
          <a:bodyPr/>
          <a:lstStyle/>
          <a:p>
            <a:pPr marL="226313" indent="-226313" algn="just" defTabSz="905255">
              <a:spcBef>
                <a:spcPts val="900"/>
              </a:spcBef>
              <a:defRPr sz="2376"/>
            </a:pPr>
            <a:r>
              <a:t>Assist In todays world most of the top institution around the world mostly depend upon the IT infrastructure availability. Web site availability plays very important role.</a:t>
            </a:r>
          </a:p>
          <a:p>
            <a:pPr marL="226313" indent="-226313" algn="just" defTabSz="905255">
              <a:spcBef>
                <a:spcPts val="900"/>
              </a:spcBef>
              <a:defRPr sz="2376"/>
            </a:pPr>
            <a:r>
              <a:t>In order to make sure their Web Infrastructure available 24/7 to their customer organization around the world the world spending a lot in various research and solution.</a:t>
            </a:r>
          </a:p>
          <a:p>
            <a:pPr marL="226313" indent="-226313" algn="just" defTabSz="905255">
              <a:spcBef>
                <a:spcPts val="900"/>
              </a:spcBef>
              <a:defRPr sz="2376"/>
            </a:pPr>
            <a:r>
              <a:t>The main proposal of this project address one such solution where we try to predict future traffics for website and helps plan for infrastructure accordingly.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itle 1"/>
          <p:cNvSpPr txBox="1"/>
          <p:nvPr>
            <p:ph type="title"/>
          </p:nvPr>
        </p:nvSpPr>
        <p:spPr>
          <a:xfrm>
            <a:off x="1598613" y="301018"/>
            <a:ext cx="9905998" cy="1478571"/>
          </a:xfrm>
          <a:prstGeom prst="rect">
            <a:avLst/>
          </a:prstGeom>
        </p:spPr>
        <p:txBody>
          <a:bodyPr/>
          <a:lstStyle/>
          <a:p>
            <a:pPr/>
            <a:r>
              <a:t>Objective</a:t>
            </a:r>
          </a:p>
        </p:txBody>
      </p:sp>
      <p:sp>
        <p:nvSpPr>
          <p:cNvPr id="327" name="Content Placeholder 2"/>
          <p:cNvSpPr txBox="1"/>
          <p:nvPr>
            <p:ph type="body" idx="1"/>
          </p:nvPr>
        </p:nvSpPr>
        <p:spPr>
          <a:xfrm>
            <a:off x="1143000" y="2135186"/>
            <a:ext cx="9906000" cy="3541715"/>
          </a:xfrm>
          <a:prstGeom prst="rect">
            <a:avLst/>
          </a:prstGeom>
        </p:spPr>
        <p:txBody>
          <a:bodyPr/>
          <a:lstStyle/>
          <a:p>
            <a:pPr algn="just"/>
            <a:r>
              <a:t>The main objective of this project is very simple analytical work of taking the historical data  and predicting the future.     </a:t>
            </a:r>
          </a:p>
          <a:p>
            <a:pPr algn="just"/>
            <a:r>
              <a:t>The objective of this project is to predict future web traffic for given sets web pages. </a:t>
            </a:r>
          </a:p>
          <a:p>
            <a:pPr algn="just"/>
            <a:r>
              <a:t>It mainly focuses on forecasting the traffic on multiple time series values.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Title 1"/>
          <p:cNvSpPr txBox="1"/>
          <p:nvPr>
            <p:ph type="title"/>
          </p:nvPr>
        </p:nvSpPr>
        <p:spPr>
          <a:xfrm>
            <a:off x="1141413" y="618518"/>
            <a:ext cx="9905998" cy="1478571"/>
          </a:xfrm>
          <a:prstGeom prst="rect">
            <a:avLst/>
          </a:prstGeom>
        </p:spPr>
        <p:txBody>
          <a:bodyPr/>
          <a:lstStyle/>
          <a:p>
            <a:pPr/>
            <a:r>
              <a:t>Motivation</a:t>
            </a:r>
          </a:p>
        </p:txBody>
      </p:sp>
      <p:sp>
        <p:nvSpPr>
          <p:cNvPr id="330" name="Content Placeholder 2"/>
          <p:cNvSpPr txBox="1"/>
          <p:nvPr>
            <p:ph type="body" idx="1"/>
          </p:nvPr>
        </p:nvSpPr>
        <p:spPr>
          <a:xfrm>
            <a:off x="1141411" y="2249486"/>
            <a:ext cx="9906001" cy="3541715"/>
          </a:xfrm>
          <a:prstGeom prst="rect">
            <a:avLst/>
          </a:prstGeom>
        </p:spPr>
        <p:txBody>
          <a:bodyPr/>
          <a:lstStyle/>
          <a:p>
            <a:pPr algn="just"/>
            <a:r>
              <a:t>Being in professional world I had came across the situation for client where they were not ready to support large incoming web request and end up losing the business.</a:t>
            </a:r>
          </a:p>
          <a:p>
            <a:pPr algn="just"/>
            <a:r>
              <a:t>That is the main motive for this project to implement solution for one such situation.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Title 1"/>
          <p:cNvSpPr txBox="1"/>
          <p:nvPr>
            <p:ph type="title"/>
          </p:nvPr>
        </p:nvSpPr>
        <p:spPr>
          <a:xfrm>
            <a:off x="1141413" y="618518"/>
            <a:ext cx="9905998" cy="1478571"/>
          </a:xfrm>
          <a:prstGeom prst="rect">
            <a:avLst/>
          </a:prstGeom>
        </p:spPr>
        <p:txBody>
          <a:bodyPr/>
          <a:lstStyle/>
          <a:p>
            <a:pPr/>
            <a:r>
              <a:t>Technologies Used	</a:t>
            </a:r>
          </a:p>
        </p:txBody>
      </p:sp>
      <p:sp>
        <p:nvSpPr>
          <p:cNvPr id="333" name="Content Placeholder 2"/>
          <p:cNvSpPr txBox="1"/>
          <p:nvPr>
            <p:ph type="body" idx="1"/>
          </p:nvPr>
        </p:nvSpPr>
        <p:spPr>
          <a:xfrm>
            <a:off x="1331911" y="1995486"/>
            <a:ext cx="9906001" cy="3541715"/>
          </a:xfrm>
          <a:prstGeom prst="rect">
            <a:avLst/>
          </a:prstGeom>
        </p:spPr>
        <p:txBody>
          <a:bodyPr/>
          <a:lstStyle/>
          <a:p>
            <a:pPr marL="214884" indent="-214884" algn="just" defTabSz="859536">
              <a:spcBef>
                <a:spcPts val="900"/>
              </a:spcBef>
              <a:defRPr sz="2256"/>
            </a:pPr>
            <a:r>
              <a:t>This project mainly involves use of Machine learning and Deep learning frameworks, models and tools.</a:t>
            </a:r>
          </a:p>
          <a:p>
            <a:pPr marL="214884" indent="-214884" algn="just" defTabSz="859536">
              <a:spcBef>
                <a:spcPts val="900"/>
              </a:spcBef>
              <a:defRPr sz="2256"/>
            </a:pPr>
            <a:r>
              <a:t>The first plan is to use Regression model from Machine Learning library and get our prediction.</a:t>
            </a:r>
          </a:p>
          <a:p>
            <a:pPr marL="214884" indent="-214884" algn="just" defTabSz="859536">
              <a:spcBef>
                <a:spcPts val="900"/>
              </a:spcBef>
              <a:defRPr sz="2256"/>
            </a:pPr>
            <a:r>
              <a:t>The second plan is to use Deep Learning model bases RNN(Recurrent neural network) LSTM, Keras.</a:t>
            </a:r>
          </a:p>
          <a:p>
            <a:pPr marL="214884" indent="-214884" algn="just" defTabSz="859536">
              <a:spcBef>
                <a:spcPts val="900"/>
              </a:spcBef>
              <a:defRPr sz="2256"/>
            </a:pPr>
            <a:r>
              <a:t>Facebook New Forecasting model prophet fbprophet(if time permits </a:t>
            </a:r>
            <a:r>
              <a:rPr>
                <a:latin typeface="Wingdings"/>
                <a:ea typeface="Wingdings"/>
                <a:cs typeface="Wingdings"/>
                <a:sym typeface="Wingdings"/>
              </a:rPr>
              <a:t>☺</a:t>
            </a:r>
            <a:r>
              <a:t>)</a:t>
            </a:r>
          </a:p>
          <a:p>
            <a:pPr marL="214884" indent="-214884" algn="just" defTabSz="859536">
              <a:spcBef>
                <a:spcPts val="900"/>
              </a:spcBef>
              <a:defRPr sz="2256"/>
            </a:pPr>
            <a:r>
              <a:t>Matplotlib , Seaborn and Cross validation libraries.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Title 1"/>
          <p:cNvSpPr txBox="1"/>
          <p:nvPr>
            <p:ph type="title"/>
          </p:nvPr>
        </p:nvSpPr>
        <p:spPr>
          <a:xfrm>
            <a:off x="1509713" y="440718"/>
            <a:ext cx="9905998" cy="1478571"/>
          </a:xfrm>
          <a:prstGeom prst="rect">
            <a:avLst/>
          </a:prstGeom>
        </p:spPr>
        <p:txBody>
          <a:bodyPr/>
          <a:lstStyle/>
          <a:p>
            <a:pPr/>
            <a:r>
              <a:t>Data Set	</a:t>
            </a:r>
          </a:p>
        </p:txBody>
      </p:sp>
      <p:sp>
        <p:nvSpPr>
          <p:cNvPr id="336" name="Content Placeholder 2"/>
          <p:cNvSpPr txBox="1"/>
          <p:nvPr>
            <p:ph type="body" idx="1"/>
          </p:nvPr>
        </p:nvSpPr>
        <p:spPr>
          <a:xfrm>
            <a:off x="1331911" y="1995486"/>
            <a:ext cx="9906001" cy="3541715"/>
          </a:xfrm>
          <a:prstGeom prst="rect">
            <a:avLst/>
          </a:prstGeom>
        </p:spPr>
        <p:txBody>
          <a:bodyPr/>
          <a:lstStyle/>
          <a:p>
            <a:pPr marL="212597" indent="-212597" algn="just" defTabSz="850391">
              <a:spcBef>
                <a:spcPts val="900"/>
              </a:spcBef>
              <a:defRPr sz="2232"/>
            </a:pPr>
            <a:r>
              <a:t>This Web Traffic Time Series Forecasting (Forecast future traffic to Wikipedia pages)</a:t>
            </a:r>
          </a:p>
          <a:p>
            <a:pPr marL="212597" indent="-212597" algn="just" defTabSz="850391">
              <a:spcBef>
                <a:spcPts val="900"/>
              </a:spcBef>
              <a:defRPr sz="2232"/>
            </a:pPr>
          </a:p>
          <a:p>
            <a:pPr marL="212597" indent="-212597" algn="just" defTabSz="850391">
              <a:spcBef>
                <a:spcPts val="900"/>
              </a:spcBef>
              <a:defRPr sz="2232"/>
            </a:pPr>
            <a:r>
              <a:t>train_*.csv - contains traffic data. This a csv file where each row corresponds to a particular article and each column correspond to a particular date. Some entries are missing data. The page names contain the Wikipedia project (e.g. en.wikipedia.org), type of access (e.g. desktop) and type of agent (e.g. spider). In other words, each article name has the following format: 'name_project_access_agent' (e.g. ‘AKB48_zh.wikipedia.org_all-access_spider').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Title 1"/>
          <p:cNvSpPr txBox="1"/>
          <p:nvPr>
            <p:ph type="title"/>
          </p:nvPr>
        </p:nvSpPr>
        <p:spPr>
          <a:xfrm>
            <a:off x="4303713" y="2371118"/>
            <a:ext cx="3073993" cy="1478571"/>
          </a:xfrm>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