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DCE"/>
          </a:solidFill>
        </a:fill>
      </a:tcStyle>
    </a:wholeTbl>
    <a:band2H>
      <a:tcTxStyle b="def" i="def"/>
      <a:tcStyle>
        <a:tcBdr/>
        <a:fill>
          <a:solidFill>
            <a:srgbClr val="EFF6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CD"/>
          </a:solidFill>
        </a:fill>
      </a:tcStyle>
    </a:wholeTbl>
    <a:band2H>
      <a:tcTxStyle b="def" i="def"/>
      <a:tcStyle>
        <a:tcBdr/>
        <a:fill>
          <a:solidFill>
            <a:srgbClr val="F7E9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AE1"/>
          </a:solidFill>
        </a:fill>
      </a:tcStyle>
    </a:wholeTbl>
    <a:band2H>
      <a:tcTxStyle b="def" i="def"/>
      <a:tcStyle>
        <a:tcBdr/>
        <a:fill>
          <a:solidFill>
            <a:srgbClr val="EDF5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76" name="Shape 876"/>
          <p:cNvSpPr/>
          <p:nvPr>
            <p:ph type="sldImg"/>
          </p:nvPr>
        </p:nvSpPr>
        <p:spPr>
          <a:xfrm>
            <a:off x="1143000" y="685800"/>
            <a:ext cx="4572000" cy="3429000"/>
          </a:xfrm>
          <a:prstGeom prst="rect">
            <a:avLst/>
          </a:prstGeom>
        </p:spPr>
        <p:txBody>
          <a:bodyPr/>
          <a:lstStyle/>
          <a:p>
            <a:pPr/>
          </a:p>
        </p:txBody>
      </p:sp>
      <p:sp>
        <p:nvSpPr>
          <p:cNvPr id="877" name="Shape 877"/>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Tw Cen MT"/>
      </a:defRPr>
    </a:lvl1pPr>
    <a:lvl2pPr indent="228600" defTabSz="457200" latinLnBrk="0">
      <a:defRPr sz="1200">
        <a:solidFill>
          <a:srgbClr val="FFFFFF"/>
        </a:solidFill>
        <a:latin typeface="+mj-lt"/>
        <a:ea typeface="+mj-ea"/>
        <a:cs typeface="+mj-cs"/>
        <a:sym typeface="Tw Cen MT"/>
      </a:defRPr>
    </a:lvl2pPr>
    <a:lvl3pPr indent="457200" defTabSz="457200" latinLnBrk="0">
      <a:defRPr sz="1200">
        <a:solidFill>
          <a:srgbClr val="FFFFFF"/>
        </a:solidFill>
        <a:latin typeface="+mj-lt"/>
        <a:ea typeface="+mj-ea"/>
        <a:cs typeface="+mj-cs"/>
        <a:sym typeface="Tw Cen MT"/>
      </a:defRPr>
    </a:lvl3pPr>
    <a:lvl4pPr indent="685800" defTabSz="457200" latinLnBrk="0">
      <a:defRPr sz="1200">
        <a:solidFill>
          <a:srgbClr val="FFFFFF"/>
        </a:solidFill>
        <a:latin typeface="+mj-lt"/>
        <a:ea typeface="+mj-ea"/>
        <a:cs typeface="+mj-cs"/>
        <a:sym typeface="Tw Cen MT"/>
      </a:defRPr>
    </a:lvl4pPr>
    <a:lvl5pPr indent="914400" defTabSz="457200" latinLnBrk="0">
      <a:defRPr sz="1200">
        <a:solidFill>
          <a:srgbClr val="FFFFFF"/>
        </a:solidFill>
        <a:latin typeface="+mj-lt"/>
        <a:ea typeface="+mj-ea"/>
        <a:cs typeface="+mj-cs"/>
        <a:sym typeface="Tw Cen MT"/>
      </a:defRPr>
    </a:lvl5pPr>
    <a:lvl6pPr indent="1143000" defTabSz="457200" latinLnBrk="0">
      <a:defRPr sz="1200">
        <a:solidFill>
          <a:srgbClr val="FFFFFF"/>
        </a:solidFill>
        <a:latin typeface="+mj-lt"/>
        <a:ea typeface="+mj-ea"/>
        <a:cs typeface="+mj-cs"/>
        <a:sym typeface="Tw Cen MT"/>
      </a:defRPr>
    </a:lvl6pPr>
    <a:lvl7pPr indent="1371600" defTabSz="457200" latinLnBrk="0">
      <a:defRPr sz="1200">
        <a:solidFill>
          <a:srgbClr val="FFFFFF"/>
        </a:solidFill>
        <a:latin typeface="+mj-lt"/>
        <a:ea typeface="+mj-ea"/>
        <a:cs typeface="+mj-cs"/>
        <a:sym typeface="Tw Cen MT"/>
      </a:defRPr>
    </a:lvl7pPr>
    <a:lvl8pPr indent="1600200" defTabSz="457200" latinLnBrk="0">
      <a:defRPr sz="1200">
        <a:solidFill>
          <a:srgbClr val="FFFFFF"/>
        </a:solidFill>
        <a:latin typeface="+mj-lt"/>
        <a:ea typeface="+mj-ea"/>
        <a:cs typeface="+mj-cs"/>
        <a:sym typeface="Tw Cen MT"/>
      </a:defRPr>
    </a:lvl8pPr>
    <a:lvl9pPr indent="1828800" defTabSz="457200" latinLnBrk="0">
      <a:defRPr sz="1200">
        <a:solidFill>
          <a:srgbClr val="FFFFFF"/>
        </a:solidFill>
        <a:latin typeface="+mj-lt"/>
        <a:ea typeface="+mj-ea"/>
        <a:cs typeface="+mj-cs"/>
        <a:sym typeface="Tw Cen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alphaModFix amt="30000"/>
            <a:extLst/>
          </a:blip>
          <a:stretch>
            <a:fillRect/>
          </a:stretch>
        </p:blipFill>
        <p:spPr>
          <a:xfrm>
            <a:off x="0" y="-3"/>
            <a:ext cx="12192004" cy="6858004"/>
          </a:xfrm>
          <a:prstGeom prst="rect">
            <a:avLst/>
          </a:prstGeom>
          <a:ln w="12700">
            <a:miter lim="400000"/>
          </a:ln>
        </p:spPr>
      </p:pic>
      <p:grpSp>
        <p:nvGrpSpPr>
          <p:cNvPr id="106" name="Group 10"/>
          <p:cNvGrpSpPr/>
          <p:nvPr/>
        </p:nvGrpSpPr>
        <p:grpSpPr>
          <a:xfrm>
            <a:off x="-3" y="0"/>
            <a:ext cx="2297913" cy="6858002"/>
            <a:chOff x="-1" y="0"/>
            <a:chExt cx="2297912" cy="6858001"/>
          </a:xfrm>
        </p:grpSpPr>
        <p:sp>
          <p:nvSpPr>
            <p:cNvPr id="52" name="Rectangle 5"/>
            <p:cNvSpPr/>
            <p:nvPr/>
          </p:nvSpPr>
          <p:spPr>
            <a:xfrm>
              <a:off x="1209675" y="4763"/>
              <a:ext cx="23814"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 name="Freeform 6"/>
            <p:cNvSpPr/>
            <p:nvPr/>
          </p:nvSpPr>
          <p:spPr>
            <a:xfrm>
              <a:off x="1128711" y="2176462"/>
              <a:ext cx="190503"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 name="Freeform 7"/>
            <p:cNvSpPr/>
            <p:nvPr/>
          </p:nvSpPr>
          <p:spPr>
            <a:xfrm>
              <a:off x="1123949"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 name="Rectangle 8"/>
            <p:cNvSpPr/>
            <p:nvPr/>
          </p:nvSpPr>
          <p:spPr>
            <a:xfrm>
              <a:off x="414336" y="9524"/>
              <a:ext cx="28577" cy="4481514"/>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6" name="Freeform 9"/>
            <p:cNvSpPr/>
            <p:nvPr/>
          </p:nvSpPr>
          <p:spPr>
            <a:xfrm>
              <a:off x="333373" y="44815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 name="Freeform 10"/>
            <p:cNvSpPr/>
            <p:nvPr/>
          </p:nvSpPr>
          <p:spPr>
            <a:xfrm>
              <a:off x="190498" y="9525"/>
              <a:ext cx="152402" cy="908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3"/>
                  </a:lnTo>
                  <a:lnTo>
                    <a:pt x="18225" y="14350"/>
                  </a:lnTo>
                  <a:lnTo>
                    <a:pt x="18225" y="0"/>
                  </a:lnTo>
                  <a:lnTo>
                    <a:pt x="21600" y="0"/>
                  </a:lnTo>
                  <a:lnTo>
                    <a:pt x="21600" y="14463"/>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 name="Freeform 11"/>
            <p:cNvSpPr/>
            <p:nvPr/>
          </p:nvSpPr>
          <p:spPr>
            <a:xfrm>
              <a:off x="1290637" y="14288"/>
              <a:ext cx="376241"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33" y="21600"/>
                  </a:moveTo>
                  <a:lnTo>
                    <a:pt x="0" y="11799"/>
                  </a:lnTo>
                  <a:lnTo>
                    <a:pt x="0" y="0"/>
                  </a:lnTo>
                  <a:lnTo>
                    <a:pt x="1641" y="0"/>
                  </a:lnTo>
                  <a:lnTo>
                    <a:pt x="1641" y="11742"/>
                  </a:lnTo>
                  <a:lnTo>
                    <a:pt x="21600" y="21486"/>
                  </a:lnTo>
                  <a:lnTo>
                    <a:pt x="2023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 name="Freeform 12"/>
            <p:cNvSpPr/>
            <p:nvPr/>
          </p:nvSpPr>
          <p:spPr>
            <a:xfrm>
              <a:off x="1600200" y="1801813"/>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 name="Freeform 13"/>
            <p:cNvSpPr/>
            <p:nvPr/>
          </p:nvSpPr>
          <p:spPr>
            <a:xfrm>
              <a:off x="1381125" y="9524"/>
              <a:ext cx="371476" cy="142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15" y="21600"/>
                  </a:moveTo>
                  <a:lnTo>
                    <a:pt x="0" y="9212"/>
                  </a:lnTo>
                  <a:lnTo>
                    <a:pt x="0" y="0"/>
                  </a:lnTo>
                  <a:lnTo>
                    <a:pt x="1385" y="0"/>
                  </a:lnTo>
                  <a:lnTo>
                    <a:pt x="1385" y="9140"/>
                  </a:lnTo>
                  <a:lnTo>
                    <a:pt x="21600" y="21456"/>
                  </a:lnTo>
                  <a:lnTo>
                    <a:pt x="2021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1" name="Freeform 14"/>
            <p:cNvSpPr/>
            <p:nvPr/>
          </p:nvSpPr>
          <p:spPr>
            <a:xfrm>
              <a:off x="1643063" y="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 name="Freeform 15"/>
            <p:cNvSpPr/>
            <p:nvPr/>
          </p:nvSpPr>
          <p:spPr>
            <a:xfrm>
              <a:off x="1685925" y="1420813"/>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 name="Freeform 16"/>
            <p:cNvSpPr/>
            <p:nvPr/>
          </p:nvSpPr>
          <p:spPr>
            <a:xfrm>
              <a:off x="1685925" y="903288"/>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 name="Freeform 17"/>
            <p:cNvSpPr/>
            <p:nvPr/>
          </p:nvSpPr>
          <p:spPr>
            <a:xfrm>
              <a:off x="1743075" y="4763"/>
              <a:ext cx="419101" cy="522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18" y="21600"/>
                  </a:moveTo>
                  <a:lnTo>
                    <a:pt x="3682" y="7878"/>
                  </a:lnTo>
                  <a:lnTo>
                    <a:pt x="0" y="394"/>
                  </a:lnTo>
                  <a:lnTo>
                    <a:pt x="1227" y="0"/>
                  </a:lnTo>
                  <a:lnTo>
                    <a:pt x="4909" y="7288"/>
                  </a:lnTo>
                  <a:lnTo>
                    <a:pt x="21600" y="20812"/>
                  </a:lnTo>
                  <a:lnTo>
                    <a:pt x="2061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 name="Freeform 18"/>
            <p:cNvSpPr/>
            <p:nvPr/>
          </p:nvSpPr>
          <p:spPr>
            <a:xfrm>
              <a:off x="2126456" y="488950"/>
              <a:ext cx="147640"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6" name="Freeform 19"/>
            <p:cNvSpPr/>
            <p:nvPr/>
          </p:nvSpPr>
          <p:spPr>
            <a:xfrm>
              <a:off x="952499" y="4763"/>
              <a:ext cx="152401" cy="908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600"/>
                  </a:lnTo>
                  <a:lnTo>
                    <a:pt x="0" y="7137"/>
                  </a:lnTo>
                  <a:lnTo>
                    <a:pt x="18225" y="0"/>
                  </a:lnTo>
                  <a:lnTo>
                    <a:pt x="21600" y="227"/>
                  </a:lnTo>
                  <a:lnTo>
                    <a:pt x="3375" y="725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 name="Freeform 20"/>
            <p:cNvSpPr/>
            <p:nvPr/>
          </p:nvSpPr>
          <p:spPr>
            <a:xfrm>
              <a:off x="866774" y="903288"/>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6480"/>
                    <a:pt x="2160" y="10800"/>
                  </a:cubicBezTo>
                  <a:cubicBezTo>
                    <a:pt x="2160" y="15660"/>
                    <a:pt x="594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 name="Freeform 21"/>
            <p:cNvSpPr/>
            <p:nvPr/>
          </p:nvSpPr>
          <p:spPr>
            <a:xfrm>
              <a:off x="890586" y="155416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 name="Freeform 22"/>
            <p:cNvSpPr/>
            <p:nvPr/>
          </p:nvSpPr>
          <p:spPr>
            <a:xfrm>
              <a:off x="738186" y="5622924"/>
              <a:ext cx="338141"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775" y="21600"/>
                  </a:lnTo>
                  <a:lnTo>
                    <a:pt x="19775" y="13084"/>
                  </a:lnTo>
                  <a:lnTo>
                    <a:pt x="0" y="169"/>
                  </a:lnTo>
                  <a:lnTo>
                    <a:pt x="1217" y="0"/>
                  </a:lnTo>
                  <a:lnTo>
                    <a:pt x="21600" y="1299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 name="Freeform 23"/>
            <p:cNvSpPr/>
            <p:nvPr/>
          </p:nvSpPr>
          <p:spPr>
            <a:xfrm>
              <a:off x="647699" y="5480049"/>
              <a:ext cx="157164" cy="157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7018"/>
                    <a:pt x="0" y="11127"/>
                  </a:cubicBezTo>
                  <a:cubicBezTo>
                    <a:pt x="0" y="5236"/>
                    <a:pt x="5236" y="0"/>
                    <a:pt x="11127" y="0"/>
                  </a:cubicBezTo>
                  <a:cubicBezTo>
                    <a:pt x="17018" y="0"/>
                    <a:pt x="21600" y="5236"/>
                    <a:pt x="21600" y="11127"/>
                  </a:cubicBezTo>
                  <a:cubicBezTo>
                    <a:pt x="21600" y="17018"/>
                    <a:pt x="17018" y="21600"/>
                    <a:pt x="11127" y="21600"/>
                  </a:cubicBezTo>
                  <a:close/>
                  <a:moveTo>
                    <a:pt x="11127" y="2618"/>
                  </a:moveTo>
                  <a:cubicBezTo>
                    <a:pt x="6545" y="2618"/>
                    <a:pt x="2618" y="6545"/>
                    <a:pt x="2618" y="11127"/>
                  </a:cubicBezTo>
                  <a:cubicBezTo>
                    <a:pt x="2618" y="15709"/>
                    <a:pt x="6545" y="18982"/>
                    <a:pt x="11127" y="18982"/>
                  </a:cubicBezTo>
                  <a:cubicBezTo>
                    <a:pt x="15055" y="18982"/>
                    <a:pt x="18982" y="15709"/>
                    <a:pt x="18982" y="11127"/>
                  </a:cubicBezTo>
                  <a:cubicBezTo>
                    <a:pt x="18982" y="6545"/>
                    <a:pt x="15055" y="2618"/>
                    <a:pt x="11127" y="2618"/>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1" name="Freeform 24"/>
            <p:cNvSpPr/>
            <p:nvPr/>
          </p:nvSpPr>
          <p:spPr>
            <a:xfrm>
              <a:off x="66673" y="9032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6480"/>
                    <a:pt x="2160" y="10800"/>
                  </a:cubicBezTo>
                  <a:cubicBezTo>
                    <a:pt x="2160" y="15660"/>
                    <a:pt x="648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 name="Freeform 25"/>
            <p:cNvSpPr/>
            <p:nvPr/>
          </p:nvSpPr>
          <p:spPr>
            <a:xfrm>
              <a:off x="-2" y="3897312"/>
              <a:ext cx="133352" cy="266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743" y="21600"/>
                  </a:moveTo>
                  <a:lnTo>
                    <a:pt x="0" y="771"/>
                  </a:lnTo>
                  <a:lnTo>
                    <a:pt x="3086" y="0"/>
                  </a:lnTo>
                  <a:lnTo>
                    <a:pt x="21600" y="20829"/>
                  </a:lnTo>
                  <a:lnTo>
                    <a:pt x="1774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 name="Freeform 26"/>
            <p:cNvSpPr/>
            <p:nvPr/>
          </p:nvSpPr>
          <p:spPr>
            <a:xfrm>
              <a:off x="66673" y="4149725"/>
              <a:ext cx="190502"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 name="Freeform 27"/>
            <p:cNvSpPr/>
            <p:nvPr/>
          </p:nvSpPr>
          <p:spPr>
            <a:xfrm>
              <a:off x="-2" y="1644650"/>
              <a:ext cx="133352" cy="269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0" y="20838"/>
                  </a:lnTo>
                  <a:lnTo>
                    <a:pt x="17743" y="0"/>
                  </a:lnTo>
                  <a:lnTo>
                    <a:pt x="21600" y="762"/>
                  </a:lnTo>
                  <a:lnTo>
                    <a:pt x="308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 name="Freeform 28"/>
            <p:cNvSpPr/>
            <p:nvPr/>
          </p:nvSpPr>
          <p:spPr>
            <a:xfrm>
              <a:off x="66673" y="146843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6" name="Freeform 29"/>
            <p:cNvSpPr/>
            <p:nvPr/>
          </p:nvSpPr>
          <p:spPr>
            <a:xfrm>
              <a:off x="695323" y="4763"/>
              <a:ext cx="309565" cy="1558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606" y="21600"/>
                  </a:lnTo>
                  <a:lnTo>
                    <a:pt x="19606" y="17707"/>
                  </a:lnTo>
                  <a:lnTo>
                    <a:pt x="0" y="13835"/>
                  </a:lnTo>
                  <a:lnTo>
                    <a:pt x="0" y="0"/>
                  </a:lnTo>
                  <a:lnTo>
                    <a:pt x="1994" y="0"/>
                  </a:lnTo>
                  <a:lnTo>
                    <a:pt x="1994" y="13703"/>
                  </a:lnTo>
                  <a:lnTo>
                    <a:pt x="21600" y="1750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7" name="Freeform 30"/>
            <p:cNvSpPr/>
            <p:nvPr/>
          </p:nvSpPr>
          <p:spPr>
            <a:xfrm>
              <a:off x="57148" y="4881562"/>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 name="Freeform 31"/>
            <p:cNvSpPr/>
            <p:nvPr/>
          </p:nvSpPr>
          <p:spPr>
            <a:xfrm>
              <a:off x="138111" y="5060950"/>
              <a:ext cx="304802" cy="177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912" y="21600"/>
                  </a:lnTo>
                  <a:lnTo>
                    <a:pt x="19912" y="6943"/>
                  </a:lnTo>
                  <a:lnTo>
                    <a:pt x="0" y="3529"/>
                  </a:lnTo>
                  <a:lnTo>
                    <a:pt x="0" y="0"/>
                  </a:lnTo>
                  <a:lnTo>
                    <a:pt x="1688" y="0"/>
                  </a:lnTo>
                  <a:lnTo>
                    <a:pt x="1688" y="3414"/>
                  </a:lnTo>
                  <a:lnTo>
                    <a:pt x="21600" y="682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 name="Freeform 32"/>
            <p:cNvSpPr/>
            <p:nvPr/>
          </p:nvSpPr>
          <p:spPr>
            <a:xfrm>
              <a:off x="561974" y="643096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 name="Rectangle 33"/>
            <p:cNvSpPr/>
            <p:nvPr/>
          </p:nvSpPr>
          <p:spPr>
            <a:xfrm>
              <a:off x="642936" y="6610350"/>
              <a:ext cx="23815" cy="242889"/>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 name="Freeform 34"/>
            <p:cNvSpPr/>
            <p:nvPr/>
          </p:nvSpPr>
          <p:spPr>
            <a:xfrm>
              <a:off x="76198" y="6430962"/>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2" name="Freeform 35"/>
            <p:cNvSpPr/>
            <p:nvPr/>
          </p:nvSpPr>
          <p:spPr>
            <a:xfrm>
              <a:off x="-2" y="5978524"/>
              <a:ext cx="190502" cy="461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900" y="21600"/>
                  </a:lnTo>
                  <a:lnTo>
                    <a:pt x="18900" y="8462"/>
                  </a:lnTo>
                  <a:lnTo>
                    <a:pt x="0" y="668"/>
                  </a:lnTo>
                  <a:lnTo>
                    <a:pt x="2160" y="0"/>
                  </a:lnTo>
                  <a:lnTo>
                    <a:pt x="21600" y="8016"/>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 name="Freeform 36"/>
            <p:cNvSpPr/>
            <p:nvPr/>
          </p:nvSpPr>
          <p:spPr>
            <a:xfrm>
              <a:off x="1014411" y="1801813"/>
              <a:ext cx="214316" cy="755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 y="21600"/>
                  </a:moveTo>
                  <a:lnTo>
                    <a:pt x="0" y="21600"/>
                  </a:lnTo>
                  <a:lnTo>
                    <a:pt x="0" y="5808"/>
                  </a:lnTo>
                  <a:lnTo>
                    <a:pt x="20160" y="0"/>
                  </a:lnTo>
                  <a:lnTo>
                    <a:pt x="21600" y="408"/>
                  </a:lnTo>
                  <a:lnTo>
                    <a:pt x="1920" y="5945"/>
                  </a:lnTo>
                  <a:lnTo>
                    <a:pt x="192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 name="Freeform 37"/>
            <p:cNvSpPr/>
            <p:nvPr/>
          </p:nvSpPr>
          <p:spPr>
            <a:xfrm>
              <a:off x="938211" y="2547937"/>
              <a:ext cx="166690" cy="16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09" y="21600"/>
                  </a:moveTo>
                  <a:cubicBezTo>
                    <a:pt x="4937" y="21600"/>
                    <a:pt x="0" y="16518"/>
                    <a:pt x="0" y="10800"/>
                  </a:cubicBezTo>
                  <a:cubicBezTo>
                    <a:pt x="0" y="4447"/>
                    <a:pt x="4937" y="0"/>
                    <a:pt x="11109" y="0"/>
                  </a:cubicBezTo>
                  <a:cubicBezTo>
                    <a:pt x="16663" y="0"/>
                    <a:pt x="21600" y="4447"/>
                    <a:pt x="21600" y="10800"/>
                  </a:cubicBezTo>
                  <a:cubicBezTo>
                    <a:pt x="21600" y="16518"/>
                    <a:pt x="16663" y="21600"/>
                    <a:pt x="11109" y="21600"/>
                  </a:cubicBezTo>
                  <a:close/>
                  <a:moveTo>
                    <a:pt x="11109" y="2541"/>
                  </a:moveTo>
                  <a:cubicBezTo>
                    <a:pt x="6171" y="2541"/>
                    <a:pt x="2469" y="6353"/>
                    <a:pt x="2469" y="10800"/>
                  </a:cubicBezTo>
                  <a:cubicBezTo>
                    <a:pt x="2469" y="15247"/>
                    <a:pt x="6171" y="19059"/>
                    <a:pt x="11109" y="19059"/>
                  </a:cubicBezTo>
                  <a:cubicBezTo>
                    <a:pt x="15429" y="19059"/>
                    <a:pt x="19131" y="15247"/>
                    <a:pt x="19131" y="10800"/>
                  </a:cubicBezTo>
                  <a:cubicBezTo>
                    <a:pt x="19131" y="6353"/>
                    <a:pt x="15429" y="2541"/>
                    <a:pt x="11109" y="2541"/>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 name="Freeform 38"/>
            <p:cNvSpPr/>
            <p:nvPr/>
          </p:nvSpPr>
          <p:spPr>
            <a:xfrm>
              <a:off x="595311" y="4762"/>
              <a:ext cx="638178" cy="4025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794" y="21600"/>
                  </a:lnTo>
                  <a:lnTo>
                    <a:pt x="20794" y="19684"/>
                  </a:lnTo>
                  <a:lnTo>
                    <a:pt x="0" y="16396"/>
                  </a:lnTo>
                  <a:lnTo>
                    <a:pt x="0" y="0"/>
                  </a:lnTo>
                  <a:lnTo>
                    <a:pt x="806" y="0"/>
                  </a:lnTo>
                  <a:lnTo>
                    <a:pt x="806" y="16319"/>
                  </a:lnTo>
                  <a:lnTo>
                    <a:pt x="21600" y="1960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 name="Freeform 39"/>
            <p:cNvSpPr/>
            <p:nvPr/>
          </p:nvSpPr>
          <p:spPr>
            <a:xfrm>
              <a:off x="1223962" y="1382713"/>
              <a:ext cx="142877"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7" name="Freeform 40"/>
            <p:cNvSpPr/>
            <p:nvPr/>
          </p:nvSpPr>
          <p:spPr>
            <a:xfrm>
              <a:off x="1300162" y="1849438"/>
              <a:ext cx="109540"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8" name="Freeform 41"/>
            <p:cNvSpPr/>
            <p:nvPr/>
          </p:nvSpPr>
          <p:spPr>
            <a:xfrm>
              <a:off x="280986" y="3417887"/>
              <a:ext cx="142877" cy="474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80" y="21600"/>
                  </a:moveTo>
                  <a:lnTo>
                    <a:pt x="0" y="21600"/>
                  </a:lnTo>
                  <a:lnTo>
                    <a:pt x="0" y="5779"/>
                  </a:lnTo>
                  <a:lnTo>
                    <a:pt x="19440" y="0"/>
                  </a:lnTo>
                  <a:lnTo>
                    <a:pt x="21600" y="578"/>
                  </a:lnTo>
                  <a:lnTo>
                    <a:pt x="2880" y="5996"/>
                  </a:lnTo>
                  <a:lnTo>
                    <a:pt x="288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9" name="Freeform 42"/>
            <p:cNvSpPr/>
            <p:nvPr/>
          </p:nvSpPr>
          <p:spPr>
            <a:xfrm>
              <a:off x="238123" y="3883025"/>
              <a:ext cx="109540" cy="109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cubicBezTo>
                    <a:pt x="4696" y="21600"/>
                    <a:pt x="0" y="16904"/>
                    <a:pt x="0" y="11270"/>
                  </a:cubicBezTo>
                  <a:cubicBezTo>
                    <a:pt x="0" y="4696"/>
                    <a:pt x="4696" y="0"/>
                    <a:pt x="10330" y="0"/>
                  </a:cubicBezTo>
                  <a:cubicBezTo>
                    <a:pt x="15965" y="0"/>
                    <a:pt x="21600" y="4696"/>
                    <a:pt x="21600" y="11270"/>
                  </a:cubicBezTo>
                  <a:cubicBezTo>
                    <a:pt x="21600" y="16904"/>
                    <a:pt x="15965" y="21600"/>
                    <a:pt x="10330" y="21600"/>
                  </a:cubicBezTo>
                  <a:close/>
                  <a:moveTo>
                    <a:pt x="10330" y="3757"/>
                  </a:moveTo>
                  <a:cubicBezTo>
                    <a:pt x="6574" y="3757"/>
                    <a:pt x="3757" y="7513"/>
                    <a:pt x="3757" y="11270"/>
                  </a:cubicBezTo>
                  <a:cubicBezTo>
                    <a:pt x="3757" y="15026"/>
                    <a:pt x="6574" y="17843"/>
                    <a:pt x="10330" y="17843"/>
                  </a:cubicBezTo>
                  <a:cubicBezTo>
                    <a:pt x="14087" y="17843"/>
                    <a:pt x="17843" y="15026"/>
                    <a:pt x="17843" y="11270"/>
                  </a:cubicBezTo>
                  <a:cubicBezTo>
                    <a:pt x="17843" y="7513"/>
                    <a:pt x="14087" y="3757"/>
                    <a:pt x="1033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0" name="Freeform 43"/>
            <p:cNvSpPr/>
            <p:nvPr/>
          </p:nvSpPr>
          <p:spPr>
            <a:xfrm>
              <a:off x="4761" y="2166937"/>
              <a:ext cx="114302" cy="452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 y="21600"/>
                  </a:moveTo>
                  <a:lnTo>
                    <a:pt x="0" y="20918"/>
                  </a:lnTo>
                  <a:lnTo>
                    <a:pt x="18000" y="16371"/>
                  </a:lnTo>
                  <a:lnTo>
                    <a:pt x="18000" y="0"/>
                  </a:lnTo>
                  <a:lnTo>
                    <a:pt x="21600" y="0"/>
                  </a:lnTo>
                  <a:lnTo>
                    <a:pt x="21600" y="16825"/>
                  </a:lnTo>
                  <a:lnTo>
                    <a:pt x="18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1" name="Freeform 44"/>
            <p:cNvSpPr/>
            <p:nvPr/>
          </p:nvSpPr>
          <p:spPr>
            <a:xfrm>
              <a:off x="52386" y="2066925"/>
              <a:ext cx="109540" cy="109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2" name="Rectangle 45"/>
            <p:cNvSpPr/>
            <p:nvPr/>
          </p:nvSpPr>
          <p:spPr>
            <a:xfrm>
              <a:off x="1228725" y="4662487"/>
              <a:ext cx="23814"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3" name="Freeform 46"/>
            <p:cNvSpPr/>
            <p:nvPr/>
          </p:nvSpPr>
          <p:spPr>
            <a:xfrm>
              <a:off x="1319212" y="5041899"/>
              <a:ext cx="3714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5" y="21600"/>
                  </a:moveTo>
                  <a:lnTo>
                    <a:pt x="0" y="21600"/>
                  </a:lnTo>
                  <a:lnTo>
                    <a:pt x="0" y="9744"/>
                  </a:lnTo>
                  <a:lnTo>
                    <a:pt x="20215" y="0"/>
                  </a:lnTo>
                  <a:lnTo>
                    <a:pt x="21600" y="114"/>
                  </a:lnTo>
                  <a:lnTo>
                    <a:pt x="1385" y="9858"/>
                  </a:lnTo>
                  <a:lnTo>
                    <a:pt x="138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4" name="Freeform 47"/>
            <p:cNvSpPr/>
            <p:nvPr/>
          </p:nvSpPr>
          <p:spPr>
            <a:xfrm>
              <a:off x="1147761" y="4481512"/>
              <a:ext cx="190503"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5" name="Freeform 48"/>
            <p:cNvSpPr/>
            <p:nvPr/>
          </p:nvSpPr>
          <p:spPr>
            <a:xfrm>
              <a:off x="819149" y="3983037"/>
              <a:ext cx="347666" cy="28606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825" y="21600"/>
                  </a:lnTo>
                  <a:lnTo>
                    <a:pt x="19825" y="14204"/>
                  </a:lnTo>
                  <a:lnTo>
                    <a:pt x="0" y="36"/>
                  </a:lnTo>
                  <a:lnTo>
                    <a:pt x="1479" y="0"/>
                  </a:lnTo>
                  <a:lnTo>
                    <a:pt x="21600" y="14204"/>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6" name="Freeform 49"/>
            <p:cNvSpPr/>
            <p:nvPr/>
          </p:nvSpPr>
          <p:spPr>
            <a:xfrm>
              <a:off x="728661" y="3806825"/>
              <a:ext cx="190502"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7" name="Freeform 50"/>
            <p:cNvSpPr/>
            <p:nvPr/>
          </p:nvSpPr>
          <p:spPr>
            <a:xfrm>
              <a:off x="1624012" y="4867274"/>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8" name="Freeform 51"/>
            <p:cNvSpPr/>
            <p:nvPr/>
          </p:nvSpPr>
          <p:spPr>
            <a:xfrm>
              <a:off x="1404937" y="5422899"/>
              <a:ext cx="371477"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21600"/>
                  </a:lnTo>
                  <a:lnTo>
                    <a:pt x="0" y="12315"/>
                  </a:lnTo>
                  <a:lnTo>
                    <a:pt x="20492" y="0"/>
                  </a:lnTo>
                  <a:lnTo>
                    <a:pt x="21600" y="144"/>
                  </a:lnTo>
                  <a:lnTo>
                    <a:pt x="1662" y="1246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9" name="Freeform 52"/>
            <p:cNvSpPr/>
            <p:nvPr/>
          </p:nvSpPr>
          <p:spPr>
            <a:xfrm>
              <a:off x="1666875" y="5945187"/>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0" name="Freeform 53"/>
            <p:cNvSpPr/>
            <p:nvPr/>
          </p:nvSpPr>
          <p:spPr>
            <a:xfrm>
              <a:off x="1709738" y="52466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1" name="Freeform 54"/>
            <p:cNvSpPr/>
            <p:nvPr/>
          </p:nvSpPr>
          <p:spPr>
            <a:xfrm>
              <a:off x="1709738" y="57642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2" name="Freeform 55"/>
            <p:cNvSpPr/>
            <p:nvPr/>
          </p:nvSpPr>
          <p:spPr>
            <a:xfrm>
              <a:off x="1766888" y="6330949"/>
              <a:ext cx="419102"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2" y="21600"/>
                  </a:moveTo>
                  <a:lnTo>
                    <a:pt x="0" y="21210"/>
                  </a:lnTo>
                  <a:lnTo>
                    <a:pt x="3682" y="13402"/>
                  </a:lnTo>
                  <a:lnTo>
                    <a:pt x="20864" y="0"/>
                  </a:lnTo>
                  <a:lnTo>
                    <a:pt x="21600" y="781"/>
                  </a:lnTo>
                  <a:lnTo>
                    <a:pt x="4909" y="13988"/>
                  </a:lnTo>
                  <a:lnTo>
                    <a:pt x="98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3" name="Freeform 56"/>
            <p:cNvSpPr/>
            <p:nvPr/>
          </p:nvSpPr>
          <p:spPr>
            <a:xfrm>
              <a:off x="2147888" y="6221412"/>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4" name="Freeform 57"/>
            <p:cNvSpPr/>
            <p:nvPr/>
          </p:nvSpPr>
          <p:spPr>
            <a:xfrm>
              <a:off x="504823" y="9524"/>
              <a:ext cx="233365" cy="5103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96" y="21600"/>
                  </a:moveTo>
                  <a:lnTo>
                    <a:pt x="18955" y="18503"/>
                  </a:lnTo>
                  <a:lnTo>
                    <a:pt x="0" y="12772"/>
                  </a:lnTo>
                  <a:lnTo>
                    <a:pt x="0" y="0"/>
                  </a:lnTo>
                  <a:lnTo>
                    <a:pt x="2204" y="0"/>
                  </a:lnTo>
                  <a:lnTo>
                    <a:pt x="2204" y="12752"/>
                  </a:lnTo>
                  <a:lnTo>
                    <a:pt x="21159" y="18503"/>
                  </a:lnTo>
                  <a:lnTo>
                    <a:pt x="21600" y="21600"/>
                  </a:lnTo>
                  <a:lnTo>
                    <a:pt x="1939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5" name="Freeform 58"/>
            <p:cNvSpPr/>
            <p:nvPr/>
          </p:nvSpPr>
          <p:spPr>
            <a:xfrm>
              <a:off x="633411" y="5103812"/>
              <a:ext cx="185740" cy="185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77" y="21600"/>
                  </a:moveTo>
                  <a:cubicBezTo>
                    <a:pt x="4985" y="21600"/>
                    <a:pt x="0" y="16615"/>
                    <a:pt x="0" y="10523"/>
                  </a:cubicBezTo>
                  <a:cubicBezTo>
                    <a:pt x="0" y="4985"/>
                    <a:pt x="4985" y="0"/>
                    <a:pt x="11077" y="0"/>
                  </a:cubicBezTo>
                  <a:cubicBezTo>
                    <a:pt x="16615" y="0"/>
                    <a:pt x="21600" y="4985"/>
                    <a:pt x="21600" y="10523"/>
                  </a:cubicBezTo>
                  <a:cubicBezTo>
                    <a:pt x="21600" y="16615"/>
                    <a:pt x="16615" y="21600"/>
                    <a:pt x="11077" y="21600"/>
                  </a:cubicBezTo>
                  <a:close/>
                  <a:moveTo>
                    <a:pt x="11077" y="2215"/>
                  </a:moveTo>
                  <a:cubicBezTo>
                    <a:pt x="6092" y="2215"/>
                    <a:pt x="2215" y="6092"/>
                    <a:pt x="2215" y="10523"/>
                  </a:cubicBezTo>
                  <a:cubicBezTo>
                    <a:pt x="2215" y="15508"/>
                    <a:pt x="6092" y="19385"/>
                    <a:pt x="11077" y="19385"/>
                  </a:cubicBezTo>
                  <a:cubicBezTo>
                    <a:pt x="15508" y="19385"/>
                    <a:pt x="19385" y="15508"/>
                    <a:pt x="19385" y="10523"/>
                  </a:cubicBezTo>
                  <a:cubicBezTo>
                    <a:pt x="19385" y="6092"/>
                    <a:pt x="15508" y="2215"/>
                    <a:pt x="11077" y="2215"/>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sp>
        <p:nvSpPr>
          <p:cNvPr id="107" name="Title Text"/>
          <p:cNvSpPr txBox="1"/>
          <p:nvPr>
            <p:ph type="title"/>
          </p:nvPr>
        </p:nvSpPr>
        <p:spPr>
          <a:xfrm>
            <a:off x="1876424" y="1122362"/>
            <a:ext cx="8791576" cy="2387601"/>
          </a:xfrm>
          <a:prstGeom prst="rect">
            <a:avLst/>
          </a:prstGeom>
        </p:spPr>
        <p:txBody>
          <a:bodyPr anchor="b"/>
          <a:lstStyle>
            <a:lvl1pPr>
              <a:defRPr sz="4800"/>
            </a:lvl1pPr>
          </a:lstStyle>
          <a:p>
            <a:pPr/>
            <a:r>
              <a:t>Title Text</a:t>
            </a:r>
          </a:p>
        </p:txBody>
      </p:sp>
      <p:sp>
        <p:nvSpPr>
          <p:cNvPr id="108" name="Body Level One…"/>
          <p:cNvSpPr txBox="1"/>
          <p:nvPr>
            <p:ph type="body" sz="quarter" idx="1"/>
          </p:nvPr>
        </p:nvSpPr>
        <p:spPr>
          <a:xfrm>
            <a:off x="1876424" y="3602037"/>
            <a:ext cx="8791576" cy="1655764"/>
          </a:xfrm>
          <a:prstGeom prst="rect">
            <a:avLst/>
          </a:prstGeom>
        </p:spPr>
        <p:txBody>
          <a:bodyPr/>
          <a:lstStyle>
            <a:lvl1pPr marL="0" indent="0">
              <a:buSzTx/>
              <a:buFontTx/>
              <a:buNone/>
              <a:defRPr cap="all" sz="2000">
                <a:solidFill>
                  <a:srgbClr val="82FFFF"/>
                </a:solidFill>
              </a:defRPr>
            </a:lvl1pPr>
            <a:lvl2pPr marL="0" indent="0">
              <a:buSzTx/>
              <a:buFontTx/>
              <a:buNone/>
              <a:defRPr cap="all" sz="2000">
                <a:solidFill>
                  <a:srgbClr val="82FFFF"/>
                </a:solidFill>
              </a:defRPr>
            </a:lvl2pPr>
            <a:lvl3pPr marL="0" indent="0">
              <a:buSzTx/>
              <a:buFontTx/>
              <a:buNone/>
              <a:defRPr cap="all" sz="2000">
                <a:solidFill>
                  <a:srgbClr val="82FFFF"/>
                </a:solidFill>
              </a:defRPr>
            </a:lvl3pPr>
            <a:lvl4pPr marL="0" indent="0">
              <a:buSzTx/>
              <a:buFontTx/>
              <a:buNone/>
              <a:defRPr cap="all" sz="2000">
                <a:solidFill>
                  <a:srgbClr val="82FFFF"/>
                </a:solidFill>
              </a:defRPr>
            </a:lvl4pPr>
            <a:lvl5pPr marL="0" indent="0">
              <a:buSzTx/>
              <a:buFontTx/>
              <a:buNone/>
              <a:defRPr cap="all" sz="2000">
                <a:solidFill>
                  <a:srgbClr val="82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xfrm>
            <a:off x="10423715" y="5477192"/>
            <a:ext cx="244286"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noramic Picture with Caption">
    <p:spTree>
      <p:nvGrpSpPr>
        <p:cNvPr id="1" name=""/>
        <p:cNvGrpSpPr/>
        <p:nvPr/>
      </p:nvGrpSpPr>
      <p:grpSpPr>
        <a:xfrm>
          <a:off x="0" y="0"/>
          <a:ext cx="0" cy="0"/>
          <a:chOff x="0" y="0"/>
          <a:chExt cx="0" cy="0"/>
        </a:xfrm>
      </p:grpSpPr>
      <p:pic>
        <p:nvPicPr>
          <p:cNvPr id="46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507" name="Group 7"/>
          <p:cNvGrpSpPr/>
          <p:nvPr/>
        </p:nvGrpSpPr>
        <p:grpSpPr>
          <a:xfrm>
            <a:off x="-14288" y="0"/>
            <a:ext cx="12053891" cy="6858003"/>
            <a:chOff x="0" y="0"/>
            <a:chExt cx="12053890" cy="6858002"/>
          </a:xfrm>
        </p:grpSpPr>
        <p:grpSp>
          <p:nvGrpSpPr>
            <p:cNvPr id="495" name="Group 8"/>
            <p:cNvGrpSpPr/>
            <p:nvPr/>
          </p:nvGrpSpPr>
          <p:grpSpPr>
            <a:xfrm>
              <a:off x="-1" y="0"/>
              <a:ext cx="1213649" cy="6858003"/>
              <a:chOff x="0" y="0"/>
              <a:chExt cx="1213647" cy="6858002"/>
            </a:xfrm>
          </p:grpSpPr>
          <p:sp>
            <p:nvSpPr>
              <p:cNvPr id="46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8" name="Freeform 14"/>
              <p:cNvSpPr/>
              <p:nvPr/>
            </p:nvSpPr>
            <p:spPr>
              <a:xfrm>
                <a:off x="655638" y="0"/>
                <a:ext cx="422277"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4" name="Rectangle 21"/>
              <p:cNvSpPr/>
              <p:nvPr/>
            </p:nvSpPr>
            <p:spPr>
              <a:xfrm>
                <a:off x="147637" y="4662488"/>
                <a:ext cx="23815"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6" name="Freeform 23"/>
              <p:cNvSpPr/>
              <p:nvPr/>
            </p:nvSpPr>
            <p:spPr>
              <a:xfrm>
                <a:off x="66675" y="4481512"/>
                <a:ext cx="190501"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3" name="Freeform 30"/>
              <p:cNvSpPr/>
              <p:nvPr/>
            </p:nvSpPr>
            <p:spPr>
              <a:xfrm>
                <a:off x="684213" y="6330950"/>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506" name="Group 9"/>
            <p:cNvGrpSpPr/>
            <p:nvPr/>
          </p:nvGrpSpPr>
          <p:grpSpPr>
            <a:xfrm>
              <a:off x="11386342" y="0"/>
              <a:ext cx="667549" cy="6848478"/>
              <a:chOff x="-1" y="0"/>
              <a:chExt cx="667547" cy="6848477"/>
            </a:xfrm>
          </p:grpSpPr>
          <p:sp>
            <p:nvSpPr>
              <p:cNvPr id="49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3" name="Freeform 39"/>
              <p:cNvSpPr/>
              <p:nvPr/>
            </p:nvSpPr>
            <p:spPr>
              <a:xfrm>
                <a:off x="69056" y="5046663"/>
                <a:ext cx="3079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508" name="Title Text"/>
          <p:cNvSpPr txBox="1"/>
          <p:nvPr>
            <p:ph type="title"/>
          </p:nvPr>
        </p:nvSpPr>
        <p:spPr>
          <a:xfrm>
            <a:off x="1141409" y="4304662"/>
            <a:ext cx="9912357" cy="819358"/>
          </a:xfrm>
          <a:prstGeom prst="rect">
            <a:avLst/>
          </a:prstGeom>
        </p:spPr>
        <p:txBody>
          <a:bodyPr anchor="b"/>
          <a:lstStyle>
            <a:lvl1pPr>
              <a:defRPr sz="3200"/>
            </a:lvl1pPr>
          </a:lstStyle>
          <a:p>
            <a:pPr/>
            <a:r>
              <a:t>Title Text</a:t>
            </a:r>
          </a:p>
        </p:txBody>
      </p:sp>
      <p:sp>
        <p:nvSpPr>
          <p:cNvPr id="509" name="Picture Placeholder 2"/>
          <p:cNvSpPr/>
          <p:nvPr>
            <p:ph type="pic" sz="half" idx="13"/>
          </p:nvPr>
        </p:nvSpPr>
        <p:spPr>
          <a:xfrm>
            <a:off x="1141411" y="606426"/>
            <a:ext cx="9912355" cy="3299779"/>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510" name="Body Level One…"/>
          <p:cNvSpPr txBox="1"/>
          <p:nvPr>
            <p:ph type="body" sz="quarter" idx="1"/>
          </p:nvPr>
        </p:nvSpPr>
        <p:spPr>
          <a:xfrm>
            <a:off x="1141362" y="5124020"/>
            <a:ext cx="9910862" cy="682474"/>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5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spTree>
      <p:nvGrpSpPr>
        <p:cNvPr id="1" name=""/>
        <p:cNvGrpSpPr/>
        <p:nvPr/>
      </p:nvGrpSpPr>
      <p:grpSpPr>
        <a:xfrm>
          <a:off x="0" y="0"/>
          <a:ext cx="0" cy="0"/>
          <a:chOff x="0" y="0"/>
          <a:chExt cx="0" cy="0"/>
        </a:xfrm>
      </p:grpSpPr>
      <p:pic>
        <p:nvPicPr>
          <p:cNvPr id="51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557" name="Group 7"/>
          <p:cNvGrpSpPr/>
          <p:nvPr/>
        </p:nvGrpSpPr>
        <p:grpSpPr>
          <a:xfrm>
            <a:off x="-14288" y="0"/>
            <a:ext cx="12053891" cy="6858003"/>
            <a:chOff x="0" y="0"/>
            <a:chExt cx="12053890" cy="6858002"/>
          </a:xfrm>
        </p:grpSpPr>
        <p:grpSp>
          <p:nvGrpSpPr>
            <p:cNvPr id="545" name="Group 8"/>
            <p:cNvGrpSpPr/>
            <p:nvPr/>
          </p:nvGrpSpPr>
          <p:grpSpPr>
            <a:xfrm>
              <a:off x="-1" y="0"/>
              <a:ext cx="1213649" cy="6858003"/>
              <a:chOff x="0" y="0"/>
              <a:chExt cx="1213647" cy="6858002"/>
            </a:xfrm>
          </p:grpSpPr>
          <p:sp>
            <p:nvSpPr>
              <p:cNvPr id="51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8" name="Freeform 14"/>
              <p:cNvSpPr/>
              <p:nvPr/>
            </p:nvSpPr>
            <p:spPr>
              <a:xfrm>
                <a:off x="655638" y="0"/>
                <a:ext cx="422277"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4" name="Rectangle 21"/>
              <p:cNvSpPr/>
              <p:nvPr/>
            </p:nvSpPr>
            <p:spPr>
              <a:xfrm>
                <a:off x="147637" y="4662488"/>
                <a:ext cx="23815"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6" name="Freeform 23"/>
              <p:cNvSpPr/>
              <p:nvPr/>
            </p:nvSpPr>
            <p:spPr>
              <a:xfrm>
                <a:off x="66675" y="4481512"/>
                <a:ext cx="190501"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3" name="Freeform 30"/>
              <p:cNvSpPr/>
              <p:nvPr/>
            </p:nvSpPr>
            <p:spPr>
              <a:xfrm>
                <a:off x="684213" y="6330950"/>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556" name="Group 9"/>
            <p:cNvGrpSpPr/>
            <p:nvPr/>
          </p:nvGrpSpPr>
          <p:grpSpPr>
            <a:xfrm>
              <a:off x="11386342" y="0"/>
              <a:ext cx="667549" cy="6848478"/>
              <a:chOff x="-1" y="0"/>
              <a:chExt cx="667547" cy="6848477"/>
            </a:xfrm>
          </p:grpSpPr>
          <p:sp>
            <p:nvSpPr>
              <p:cNvPr id="54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3" name="Freeform 39"/>
              <p:cNvSpPr/>
              <p:nvPr/>
            </p:nvSpPr>
            <p:spPr>
              <a:xfrm>
                <a:off x="69056" y="5046663"/>
                <a:ext cx="3079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558" name="Title Text"/>
          <p:cNvSpPr txBox="1"/>
          <p:nvPr>
            <p:ph type="title"/>
          </p:nvPr>
        </p:nvSpPr>
        <p:spPr>
          <a:xfrm>
            <a:off x="1141456" y="609600"/>
            <a:ext cx="9905956" cy="3429000"/>
          </a:xfrm>
          <a:prstGeom prst="rect">
            <a:avLst/>
          </a:prstGeom>
        </p:spPr>
        <p:txBody>
          <a:bodyPr/>
          <a:lstStyle/>
          <a:p>
            <a:pPr/>
            <a:r>
              <a:t>Title Text</a:t>
            </a:r>
          </a:p>
        </p:txBody>
      </p:sp>
      <p:sp>
        <p:nvSpPr>
          <p:cNvPr id="559" name="Body Level One…"/>
          <p:cNvSpPr txBox="1"/>
          <p:nvPr>
            <p:ph type="body" sz="quarter" idx="1"/>
          </p:nvPr>
        </p:nvSpPr>
        <p:spPr>
          <a:xfrm>
            <a:off x="1141409" y="4419598"/>
            <a:ext cx="9904460" cy="1371601"/>
          </a:xfrm>
          <a:prstGeom prst="rect">
            <a:avLst/>
          </a:prstGeom>
        </p:spPr>
        <p:txBody>
          <a:bodyPr anchor="ctr"/>
          <a:lstStyle>
            <a:lvl1pPr marL="0" indent="0">
              <a:buSzTx/>
              <a:buFontTx/>
              <a:buNone/>
              <a:defRPr sz="1800"/>
            </a:lvl1pPr>
            <a:lvl2pPr marL="0" indent="0">
              <a:buSzTx/>
              <a:buFontTx/>
              <a:buNone/>
              <a:defRPr sz="1800"/>
            </a:lvl2pPr>
            <a:lvl3pPr marL="0" indent="0">
              <a:buSzTx/>
              <a:buFontTx/>
              <a:buNone/>
              <a:defRPr sz="1800"/>
            </a:lvl3pPr>
            <a:lvl4pPr marL="0" indent="0">
              <a:buSzTx/>
              <a:buFontTx/>
              <a:buNone/>
              <a:defRPr sz="1800"/>
            </a:lvl4pPr>
            <a:lvl5pPr marL="0" indent="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5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pic>
        <p:nvPicPr>
          <p:cNvPr id="567"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606" name="Group 7"/>
          <p:cNvGrpSpPr/>
          <p:nvPr/>
        </p:nvGrpSpPr>
        <p:grpSpPr>
          <a:xfrm>
            <a:off x="-14288" y="0"/>
            <a:ext cx="12053891" cy="6858003"/>
            <a:chOff x="0" y="0"/>
            <a:chExt cx="12053890" cy="6858002"/>
          </a:xfrm>
        </p:grpSpPr>
        <p:grpSp>
          <p:nvGrpSpPr>
            <p:cNvPr id="594" name="Group 8"/>
            <p:cNvGrpSpPr/>
            <p:nvPr/>
          </p:nvGrpSpPr>
          <p:grpSpPr>
            <a:xfrm>
              <a:off x="-1" y="0"/>
              <a:ext cx="1213649" cy="6858003"/>
              <a:chOff x="0" y="0"/>
              <a:chExt cx="1213647" cy="6858002"/>
            </a:xfrm>
          </p:grpSpPr>
          <p:sp>
            <p:nvSpPr>
              <p:cNvPr id="568"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69"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0"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1"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2"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3"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4"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5"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6"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7" name="Freeform 14"/>
              <p:cNvSpPr/>
              <p:nvPr/>
            </p:nvSpPr>
            <p:spPr>
              <a:xfrm>
                <a:off x="655638" y="0"/>
                <a:ext cx="422277"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8"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9"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0"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1"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2"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3" name="Rectangle 21"/>
              <p:cNvSpPr/>
              <p:nvPr/>
            </p:nvSpPr>
            <p:spPr>
              <a:xfrm>
                <a:off x="147637" y="4662488"/>
                <a:ext cx="23815"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4"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5" name="Freeform 23"/>
              <p:cNvSpPr/>
              <p:nvPr/>
            </p:nvSpPr>
            <p:spPr>
              <a:xfrm>
                <a:off x="66675" y="4481512"/>
                <a:ext cx="190501"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6"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7"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8"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9"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0"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1"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2" name="Freeform 30"/>
              <p:cNvSpPr/>
              <p:nvPr/>
            </p:nvSpPr>
            <p:spPr>
              <a:xfrm>
                <a:off x="684213" y="6330950"/>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3"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605" name="Group 9"/>
            <p:cNvGrpSpPr/>
            <p:nvPr/>
          </p:nvGrpSpPr>
          <p:grpSpPr>
            <a:xfrm>
              <a:off x="11386342" y="0"/>
              <a:ext cx="667549" cy="6848478"/>
              <a:chOff x="-1" y="0"/>
              <a:chExt cx="667547" cy="6848477"/>
            </a:xfrm>
          </p:grpSpPr>
          <p:sp>
            <p:nvSpPr>
              <p:cNvPr id="595"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6"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7"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8"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9"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0"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1"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2" name="Freeform 39"/>
              <p:cNvSpPr/>
              <p:nvPr/>
            </p:nvSpPr>
            <p:spPr>
              <a:xfrm>
                <a:off x="69056" y="5046663"/>
                <a:ext cx="3079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3"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4"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607" name="Title Text"/>
          <p:cNvSpPr txBox="1"/>
          <p:nvPr>
            <p:ph type="title"/>
          </p:nvPr>
        </p:nvSpPr>
        <p:spPr>
          <a:xfrm>
            <a:off x="1446212" y="609598"/>
            <a:ext cx="9302754" cy="2748430"/>
          </a:xfrm>
          <a:prstGeom prst="rect">
            <a:avLst/>
          </a:prstGeom>
        </p:spPr>
        <p:txBody>
          <a:bodyPr/>
          <a:lstStyle/>
          <a:p>
            <a:pPr/>
            <a:r>
              <a:t>Title Text</a:t>
            </a:r>
          </a:p>
        </p:txBody>
      </p:sp>
      <p:sp>
        <p:nvSpPr>
          <p:cNvPr id="608" name="Body Level One…"/>
          <p:cNvSpPr txBox="1"/>
          <p:nvPr>
            <p:ph type="body" sz="quarter" idx="1"/>
          </p:nvPr>
        </p:nvSpPr>
        <p:spPr>
          <a:xfrm>
            <a:off x="1720644" y="3365555"/>
            <a:ext cx="8752300" cy="548970"/>
          </a:xfrm>
          <a:prstGeom prst="rect">
            <a:avLst/>
          </a:prstGeom>
        </p:spPr>
        <p:txBody>
          <a:bodyPr/>
          <a:lstStyle>
            <a:lvl1pPr marL="0" indent="0">
              <a:buSzTx/>
              <a:buFontTx/>
              <a:buNone/>
              <a:defRPr sz="1400"/>
            </a:lvl1pPr>
            <a:lvl2pPr marL="0" indent="0">
              <a:buSzTx/>
              <a:buFontTx/>
              <a:buNone/>
              <a:defRPr sz="1400"/>
            </a:lvl2pPr>
            <a:lvl3pPr marL="0" indent="0">
              <a:buSzTx/>
              <a:buFontTx/>
              <a:buNone/>
              <a:defRPr sz="1400"/>
            </a:lvl3pPr>
            <a:lvl4pPr marL="0" indent="0">
              <a:buSzTx/>
              <a:buFontTx/>
              <a:buNone/>
              <a:defRPr sz="1400"/>
            </a:lvl4pPr>
            <a:lvl5pPr marL="0" indent="0">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609" name="Text Placeholder 3"/>
          <p:cNvSpPr/>
          <p:nvPr>
            <p:ph type="body" sz="quarter" idx="13"/>
          </p:nvPr>
        </p:nvSpPr>
        <p:spPr>
          <a:xfrm>
            <a:off x="1141410" y="4309919"/>
            <a:ext cx="9906004" cy="1489498"/>
          </a:xfrm>
          <a:prstGeom prst="rect">
            <a:avLst/>
          </a:prstGeom>
        </p:spPr>
        <p:txBody>
          <a:bodyPr anchor="ctr"/>
          <a:lstStyle/>
          <a:p>
            <a:pPr/>
          </a:p>
        </p:txBody>
      </p:sp>
      <p:sp>
        <p:nvSpPr>
          <p:cNvPr id="610" name="TextBox 59"/>
          <p:cNvSpPr txBox="1"/>
          <p:nvPr/>
        </p:nvSpPr>
        <p:spPr>
          <a:xfrm>
            <a:off x="903511" y="426611"/>
            <a:ext cx="609603" cy="1196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cap="all" sz="8000">
                <a:solidFill>
                  <a:srgbClr val="FFFFFF"/>
                </a:solidFill>
                <a:latin typeface="+mj-lt"/>
                <a:ea typeface="+mj-ea"/>
                <a:cs typeface="+mj-cs"/>
                <a:sym typeface="Tw Cen MT"/>
              </a:defRPr>
            </a:lvl1pPr>
          </a:lstStyle>
          <a:p>
            <a:pPr/>
            <a:r>
              <a:t>“</a:t>
            </a:r>
          </a:p>
        </p:txBody>
      </p:sp>
      <p:sp>
        <p:nvSpPr>
          <p:cNvPr id="611" name="TextBox 60"/>
          <p:cNvSpPr txBox="1"/>
          <p:nvPr/>
        </p:nvSpPr>
        <p:spPr>
          <a:xfrm>
            <a:off x="10537369" y="2459189"/>
            <a:ext cx="609602" cy="1196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cap="all" sz="8000">
                <a:solidFill>
                  <a:srgbClr val="FFFFFF"/>
                </a:solidFill>
                <a:latin typeface="+mj-lt"/>
                <a:ea typeface="+mj-ea"/>
                <a:cs typeface="+mj-cs"/>
                <a:sym typeface="Tw Cen MT"/>
              </a:defRPr>
            </a:lvl1pPr>
          </a:lstStyle>
          <a:p>
            <a:pPr/>
            <a:r>
              <a:t>”</a:t>
            </a:r>
          </a:p>
        </p:txBody>
      </p:sp>
      <p:sp>
        <p:nvSpPr>
          <p:cNvPr id="6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pic>
        <p:nvPicPr>
          <p:cNvPr id="619"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658" name="Group 7"/>
          <p:cNvGrpSpPr/>
          <p:nvPr/>
        </p:nvGrpSpPr>
        <p:grpSpPr>
          <a:xfrm>
            <a:off x="-14288" y="0"/>
            <a:ext cx="12053891" cy="6858003"/>
            <a:chOff x="0" y="0"/>
            <a:chExt cx="12053890" cy="6858002"/>
          </a:xfrm>
        </p:grpSpPr>
        <p:grpSp>
          <p:nvGrpSpPr>
            <p:cNvPr id="646" name="Group 8"/>
            <p:cNvGrpSpPr/>
            <p:nvPr/>
          </p:nvGrpSpPr>
          <p:grpSpPr>
            <a:xfrm>
              <a:off x="-1" y="0"/>
              <a:ext cx="1213649" cy="6858003"/>
              <a:chOff x="0" y="0"/>
              <a:chExt cx="1213647" cy="6858002"/>
            </a:xfrm>
          </p:grpSpPr>
          <p:sp>
            <p:nvSpPr>
              <p:cNvPr id="620"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1"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2"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3"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4"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5"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6"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7"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8"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9" name="Freeform 14"/>
              <p:cNvSpPr/>
              <p:nvPr/>
            </p:nvSpPr>
            <p:spPr>
              <a:xfrm>
                <a:off x="655638" y="0"/>
                <a:ext cx="422277"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0"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1"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2"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3"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4"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5" name="Rectangle 21"/>
              <p:cNvSpPr/>
              <p:nvPr/>
            </p:nvSpPr>
            <p:spPr>
              <a:xfrm>
                <a:off x="147637" y="4662488"/>
                <a:ext cx="23815"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6"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7" name="Freeform 23"/>
              <p:cNvSpPr/>
              <p:nvPr/>
            </p:nvSpPr>
            <p:spPr>
              <a:xfrm>
                <a:off x="66675" y="4481512"/>
                <a:ext cx="190501"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8"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9"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0"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1"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2"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3"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4" name="Freeform 30"/>
              <p:cNvSpPr/>
              <p:nvPr/>
            </p:nvSpPr>
            <p:spPr>
              <a:xfrm>
                <a:off x="684213" y="6330950"/>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5"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657" name="Group 9"/>
            <p:cNvGrpSpPr/>
            <p:nvPr/>
          </p:nvGrpSpPr>
          <p:grpSpPr>
            <a:xfrm>
              <a:off x="11386342" y="0"/>
              <a:ext cx="667549" cy="6848478"/>
              <a:chOff x="-1" y="0"/>
              <a:chExt cx="667547" cy="6848477"/>
            </a:xfrm>
          </p:grpSpPr>
          <p:sp>
            <p:nvSpPr>
              <p:cNvPr id="647"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8"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9"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0"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1"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2"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3"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4" name="Freeform 39"/>
              <p:cNvSpPr/>
              <p:nvPr/>
            </p:nvSpPr>
            <p:spPr>
              <a:xfrm>
                <a:off x="69056" y="5046663"/>
                <a:ext cx="3079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5"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6"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659" name="Title Text"/>
          <p:cNvSpPr txBox="1"/>
          <p:nvPr>
            <p:ph type="title"/>
          </p:nvPr>
        </p:nvSpPr>
        <p:spPr>
          <a:xfrm>
            <a:off x="1141409" y="2134041"/>
            <a:ext cx="9906003" cy="2511837"/>
          </a:xfrm>
          <a:prstGeom prst="rect">
            <a:avLst/>
          </a:prstGeom>
        </p:spPr>
        <p:txBody>
          <a:bodyPr anchor="b"/>
          <a:lstStyle/>
          <a:p>
            <a:pPr/>
            <a:r>
              <a:t>Title Text</a:t>
            </a:r>
          </a:p>
        </p:txBody>
      </p:sp>
      <p:sp>
        <p:nvSpPr>
          <p:cNvPr id="660" name="Body Level One…"/>
          <p:cNvSpPr txBox="1"/>
          <p:nvPr>
            <p:ph type="body" sz="quarter" idx="1"/>
          </p:nvPr>
        </p:nvSpPr>
        <p:spPr>
          <a:xfrm>
            <a:off x="1141362" y="4657654"/>
            <a:ext cx="9904508" cy="1140646"/>
          </a:xfrm>
          <a:prstGeom prst="rect">
            <a:avLst/>
          </a:prstGeom>
        </p:spPr>
        <p:txBody>
          <a:bodyPr/>
          <a:lstStyle>
            <a:lvl1pPr marL="0" indent="0">
              <a:buSzTx/>
              <a:buFontTx/>
              <a:buNone/>
              <a:defRPr sz="1800"/>
            </a:lvl1pPr>
            <a:lvl2pPr marL="0" indent="0">
              <a:buSzTx/>
              <a:buFontTx/>
              <a:buNone/>
              <a:defRPr sz="1800"/>
            </a:lvl2pPr>
            <a:lvl3pPr marL="0" indent="0">
              <a:buSzTx/>
              <a:buFontTx/>
              <a:buNone/>
              <a:defRPr sz="1800"/>
            </a:lvl3pPr>
            <a:lvl4pPr marL="0" indent="0">
              <a:buSzTx/>
              <a:buFontTx/>
              <a:buNone/>
              <a:defRPr sz="1800"/>
            </a:lvl4pPr>
            <a:lvl5pPr marL="0" indent="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6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Column">
    <p:spTree>
      <p:nvGrpSpPr>
        <p:cNvPr id="1" name=""/>
        <p:cNvGrpSpPr/>
        <p:nvPr/>
      </p:nvGrpSpPr>
      <p:grpSpPr>
        <a:xfrm>
          <a:off x="0" y="0"/>
          <a:ext cx="0" cy="0"/>
          <a:chOff x="0" y="0"/>
          <a:chExt cx="0" cy="0"/>
        </a:xfrm>
      </p:grpSpPr>
      <p:pic>
        <p:nvPicPr>
          <p:cNvPr id="66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707" name="Group 7"/>
          <p:cNvGrpSpPr/>
          <p:nvPr/>
        </p:nvGrpSpPr>
        <p:grpSpPr>
          <a:xfrm>
            <a:off x="-14288" y="0"/>
            <a:ext cx="12053891" cy="6858003"/>
            <a:chOff x="0" y="0"/>
            <a:chExt cx="12053890" cy="6858002"/>
          </a:xfrm>
        </p:grpSpPr>
        <p:grpSp>
          <p:nvGrpSpPr>
            <p:cNvPr id="695" name="Group 8"/>
            <p:cNvGrpSpPr/>
            <p:nvPr/>
          </p:nvGrpSpPr>
          <p:grpSpPr>
            <a:xfrm>
              <a:off x="-1" y="0"/>
              <a:ext cx="1213649" cy="6858003"/>
              <a:chOff x="0" y="0"/>
              <a:chExt cx="1213647" cy="6858002"/>
            </a:xfrm>
          </p:grpSpPr>
          <p:sp>
            <p:nvSpPr>
              <p:cNvPr id="66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8" name="Freeform 14"/>
              <p:cNvSpPr/>
              <p:nvPr/>
            </p:nvSpPr>
            <p:spPr>
              <a:xfrm>
                <a:off x="655638" y="0"/>
                <a:ext cx="422277"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4" name="Rectangle 21"/>
              <p:cNvSpPr/>
              <p:nvPr/>
            </p:nvSpPr>
            <p:spPr>
              <a:xfrm>
                <a:off x="147637" y="4662488"/>
                <a:ext cx="23815"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6" name="Freeform 23"/>
              <p:cNvSpPr/>
              <p:nvPr/>
            </p:nvSpPr>
            <p:spPr>
              <a:xfrm>
                <a:off x="66675" y="4481512"/>
                <a:ext cx="190501"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3" name="Freeform 30"/>
              <p:cNvSpPr/>
              <p:nvPr/>
            </p:nvSpPr>
            <p:spPr>
              <a:xfrm>
                <a:off x="684213" y="6330950"/>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706" name="Group 9"/>
            <p:cNvGrpSpPr/>
            <p:nvPr/>
          </p:nvGrpSpPr>
          <p:grpSpPr>
            <a:xfrm>
              <a:off x="11386342" y="0"/>
              <a:ext cx="667549" cy="6848478"/>
              <a:chOff x="-1" y="0"/>
              <a:chExt cx="667547" cy="6848477"/>
            </a:xfrm>
          </p:grpSpPr>
          <p:sp>
            <p:nvSpPr>
              <p:cNvPr id="69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3" name="Freeform 39"/>
              <p:cNvSpPr/>
              <p:nvPr/>
            </p:nvSpPr>
            <p:spPr>
              <a:xfrm>
                <a:off x="69056" y="5046663"/>
                <a:ext cx="3079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708" name="Title Text"/>
          <p:cNvSpPr txBox="1"/>
          <p:nvPr>
            <p:ph type="title"/>
          </p:nvPr>
        </p:nvSpPr>
        <p:spPr>
          <a:xfrm>
            <a:off x="1141412" y="609600"/>
            <a:ext cx="9906000" cy="1905000"/>
          </a:xfrm>
          <a:prstGeom prst="rect">
            <a:avLst/>
          </a:prstGeom>
        </p:spPr>
        <p:txBody>
          <a:bodyPr/>
          <a:lstStyle/>
          <a:p>
            <a:pPr/>
            <a:r>
              <a:t>Title Text</a:t>
            </a:r>
          </a:p>
        </p:txBody>
      </p:sp>
      <p:sp>
        <p:nvSpPr>
          <p:cNvPr id="709" name="Body Level One…"/>
          <p:cNvSpPr txBox="1"/>
          <p:nvPr>
            <p:ph type="body" sz="quarter" idx="1"/>
          </p:nvPr>
        </p:nvSpPr>
        <p:spPr>
          <a:xfrm>
            <a:off x="1141409" y="2674461"/>
            <a:ext cx="3196902" cy="685802"/>
          </a:xfrm>
          <a:prstGeom prst="rect">
            <a:avLst/>
          </a:prstGeom>
        </p:spPr>
        <p:txBody>
          <a:bodyPr anchor="b"/>
          <a:lstStyle>
            <a:lvl1pPr marL="0" indent="0">
              <a:lnSpc>
                <a:spcPct val="90000"/>
              </a:lnSpc>
              <a:buSzTx/>
              <a:buFontTx/>
              <a:buNone/>
              <a:defRPr cap="all"/>
            </a:lvl1pPr>
            <a:lvl2pPr marL="0" indent="0">
              <a:lnSpc>
                <a:spcPct val="90000"/>
              </a:lnSpc>
              <a:buSzTx/>
              <a:buFontTx/>
              <a:buNone/>
              <a:defRPr cap="all"/>
            </a:lvl2pPr>
            <a:lvl3pPr marL="0" indent="0">
              <a:lnSpc>
                <a:spcPct val="90000"/>
              </a:lnSpc>
              <a:buSzTx/>
              <a:buFontTx/>
              <a:buNone/>
              <a:defRPr cap="all"/>
            </a:lvl3pPr>
            <a:lvl4pPr marL="0" indent="0">
              <a:lnSpc>
                <a:spcPct val="90000"/>
              </a:lnSpc>
              <a:buSzTx/>
              <a:buFontTx/>
              <a:buNone/>
              <a:defRPr cap="all"/>
            </a:lvl4pPr>
            <a:lvl5pPr marL="0" indent="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710" name="Text Placeholder 3"/>
          <p:cNvSpPr/>
          <p:nvPr>
            <p:ph type="body" sz="quarter" idx="13"/>
          </p:nvPr>
        </p:nvSpPr>
        <p:spPr>
          <a:xfrm>
            <a:off x="1127916" y="3360263"/>
            <a:ext cx="3208738" cy="2430936"/>
          </a:xfrm>
          <a:prstGeom prst="rect">
            <a:avLst/>
          </a:prstGeom>
        </p:spPr>
        <p:txBody>
          <a:bodyPr/>
          <a:lstStyle/>
          <a:p>
            <a:pPr/>
          </a:p>
        </p:txBody>
      </p:sp>
      <p:sp>
        <p:nvSpPr>
          <p:cNvPr id="711" name="Text Placeholder 4"/>
          <p:cNvSpPr/>
          <p:nvPr>
            <p:ph type="body" sz="quarter" idx="14"/>
          </p:nvPr>
        </p:nvSpPr>
        <p:spPr>
          <a:xfrm>
            <a:off x="4514765" y="2677635"/>
            <a:ext cx="3184387" cy="685802"/>
          </a:xfrm>
          <a:prstGeom prst="rect">
            <a:avLst/>
          </a:prstGeom>
        </p:spPr>
        <p:txBody>
          <a:bodyPr anchor="b"/>
          <a:lstStyle/>
          <a:p>
            <a:pPr/>
          </a:p>
        </p:txBody>
      </p:sp>
      <p:sp>
        <p:nvSpPr>
          <p:cNvPr id="712" name="Text Placeholder 3"/>
          <p:cNvSpPr/>
          <p:nvPr>
            <p:ph type="body" sz="quarter" idx="15"/>
          </p:nvPr>
        </p:nvSpPr>
        <p:spPr>
          <a:xfrm>
            <a:off x="4504213" y="3363435"/>
            <a:ext cx="3195832" cy="2430936"/>
          </a:xfrm>
          <a:prstGeom prst="rect">
            <a:avLst/>
          </a:prstGeom>
        </p:spPr>
        <p:txBody>
          <a:bodyPr/>
          <a:lstStyle/>
          <a:p>
            <a:pPr/>
          </a:p>
        </p:txBody>
      </p:sp>
      <p:sp>
        <p:nvSpPr>
          <p:cNvPr id="713" name="Text Placeholder 4"/>
          <p:cNvSpPr/>
          <p:nvPr>
            <p:ph type="body" sz="quarter" idx="16"/>
          </p:nvPr>
        </p:nvSpPr>
        <p:spPr>
          <a:xfrm>
            <a:off x="7852440" y="2674461"/>
            <a:ext cx="3194970" cy="685802"/>
          </a:xfrm>
          <a:prstGeom prst="rect">
            <a:avLst/>
          </a:prstGeom>
        </p:spPr>
        <p:txBody>
          <a:bodyPr anchor="b"/>
          <a:lstStyle/>
          <a:p>
            <a:pPr/>
          </a:p>
        </p:txBody>
      </p:sp>
      <p:sp>
        <p:nvSpPr>
          <p:cNvPr id="714" name="Text Placeholder 3"/>
          <p:cNvSpPr/>
          <p:nvPr>
            <p:ph type="body" sz="quarter" idx="17"/>
          </p:nvPr>
        </p:nvSpPr>
        <p:spPr>
          <a:xfrm>
            <a:off x="7852440" y="3360263"/>
            <a:ext cx="3194970" cy="2430936"/>
          </a:xfrm>
          <a:prstGeom prst="rect">
            <a:avLst/>
          </a:prstGeom>
        </p:spPr>
        <p:txBody>
          <a:bodyPr/>
          <a:lstStyle/>
          <a:p>
            <a:pPr/>
          </a:p>
        </p:txBody>
      </p:sp>
      <p:sp>
        <p:nvSpPr>
          <p:cNvPr id="7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icture Column">
    <p:spTree>
      <p:nvGrpSpPr>
        <p:cNvPr id="1" name=""/>
        <p:cNvGrpSpPr/>
        <p:nvPr/>
      </p:nvGrpSpPr>
      <p:grpSpPr>
        <a:xfrm>
          <a:off x="0" y="0"/>
          <a:ext cx="0" cy="0"/>
          <a:chOff x="0" y="0"/>
          <a:chExt cx="0" cy="0"/>
        </a:xfrm>
      </p:grpSpPr>
      <p:pic>
        <p:nvPicPr>
          <p:cNvPr id="722"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761" name="Group 7"/>
          <p:cNvGrpSpPr/>
          <p:nvPr/>
        </p:nvGrpSpPr>
        <p:grpSpPr>
          <a:xfrm>
            <a:off x="-14288" y="0"/>
            <a:ext cx="12053891" cy="6858003"/>
            <a:chOff x="0" y="0"/>
            <a:chExt cx="12053890" cy="6858002"/>
          </a:xfrm>
        </p:grpSpPr>
        <p:grpSp>
          <p:nvGrpSpPr>
            <p:cNvPr id="749" name="Group 8"/>
            <p:cNvGrpSpPr/>
            <p:nvPr/>
          </p:nvGrpSpPr>
          <p:grpSpPr>
            <a:xfrm>
              <a:off x="-1" y="0"/>
              <a:ext cx="1213649" cy="6858003"/>
              <a:chOff x="0" y="0"/>
              <a:chExt cx="1213647" cy="6858002"/>
            </a:xfrm>
          </p:grpSpPr>
          <p:sp>
            <p:nvSpPr>
              <p:cNvPr id="723"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4"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5"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6"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7"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8"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9"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0"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1"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2" name="Freeform 14"/>
              <p:cNvSpPr/>
              <p:nvPr/>
            </p:nvSpPr>
            <p:spPr>
              <a:xfrm>
                <a:off x="655638" y="0"/>
                <a:ext cx="422277"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3"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4"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5"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6"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7"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8" name="Rectangle 21"/>
              <p:cNvSpPr/>
              <p:nvPr/>
            </p:nvSpPr>
            <p:spPr>
              <a:xfrm>
                <a:off x="147637" y="4662488"/>
                <a:ext cx="23815"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9"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0" name="Freeform 23"/>
              <p:cNvSpPr/>
              <p:nvPr/>
            </p:nvSpPr>
            <p:spPr>
              <a:xfrm>
                <a:off x="66675" y="4481512"/>
                <a:ext cx="190501"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1"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2"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3"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4"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5"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6"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7" name="Freeform 30"/>
              <p:cNvSpPr/>
              <p:nvPr/>
            </p:nvSpPr>
            <p:spPr>
              <a:xfrm>
                <a:off x="684213" y="6330950"/>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8"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760" name="Group 9"/>
            <p:cNvGrpSpPr/>
            <p:nvPr/>
          </p:nvGrpSpPr>
          <p:grpSpPr>
            <a:xfrm>
              <a:off x="11386342" y="0"/>
              <a:ext cx="667549" cy="6848478"/>
              <a:chOff x="-1" y="0"/>
              <a:chExt cx="667547" cy="6848477"/>
            </a:xfrm>
          </p:grpSpPr>
          <p:sp>
            <p:nvSpPr>
              <p:cNvPr id="750"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1"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2"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3"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4"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5"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6"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7" name="Freeform 39"/>
              <p:cNvSpPr/>
              <p:nvPr/>
            </p:nvSpPr>
            <p:spPr>
              <a:xfrm>
                <a:off x="69056" y="5046663"/>
                <a:ext cx="3079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8"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9"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762" name="Title Text"/>
          <p:cNvSpPr txBox="1"/>
          <p:nvPr>
            <p:ph type="title"/>
          </p:nvPr>
        </p:nvSpPr>
        <p:spPr>
          <a:xfrm>
            <a:off x="1141411" y="609600"/>
            <a:ext cx="9906001" cy="1905000"/>
          </a:xfrm>
          <a:prstGeom prst="rect">
            <a:avLst/>
          </a:prstGeom>
        </p:spPr>
        <p:txBody>
          <a:bodyPr/>
          <a:lstStyle/>
          <a:p>
            <a:pPr/>
            <a:r>
              <a:t>Title Text</a:t>
            </a:r>
          </a:p>
        </p:txBody>
      </p:sp>
      <p:sp>
        <p:nvSpPr>
          <p:cNvPr id="763" name="Body Level One…"/>
          <p:cNvSpPr txBox="1"/>
          <p:nvPr>
            <p:ph type="body" sz="quarter" idx="1"/>
          </p:nvPr>
        </p:nvSpPr>
        <p:spPr>
          <a:xfrm>
            <a:off x="1141412" y="4404595"/>
            <a:ext cx="3195242" cy="576264"/>
          </a:xfrm>
          <a:prstGeom prst="rect">
            <a:avLst/>
          </a:prstGeom>
        </p:spPr>
        <p:txBody>
          <a:bodyPr anchor="b"/>
          <a:lstStyle>
            <a:lvl1pPr marL="0" indent="0">
              <a:lnSpc>
                <a:spcPct val="90000"/>
              </a:lnSpc>
              <a:buSzTx/>
              <a:buFontTx/>
              <a:buNone/>
              <a:defRPr cap="all" sz="2000"/>
            </a:lvl1pPr>
            <a:lvl2pPr marL="0" indent="0">
              <a:lnSpc>
                <a:spcPct val="90000"/>
              </a:lnSpc>
              <a:buSzTx/>
              <a:buFontTx/>
              <a:buNone/>
              <a:defRPr cap="all" sz="2000"/>
            </a:lvl2pPr>
            <a:lvl3pPr marL="0" indent="0">
              <a:lnSpc>
                <a:spcPct val="90000"/>
              </a:lnSpc>
              <a:buSzTx/>
              <a:buFontTx/>
              <a:buNone/>
              <a:defRPr cap="all" sz="2000"/>
            </a:lvl3pPr>
            <a:lvl4pPr marL="0" indent="0">
              <a:lnSpc>
                <a:spcPct val="90000"/>
              </a:lnSpc>
              <a:buSzTx/>
              <a:buFontTx/>
              <a:buNone/>
              <a:defRPr cap="all" sz="2000"/>
            </a:lvl4pPr>
            <a:lvl5pPr marL="0" indent="0">
              <a:lnSpc>
                <a:spcPct val="90000"/>
              </a:lnSpc>
              <a:buSzTx/>
              <a:buFontTx/>
              <a:buNone/>
              <a:defRPr cap="all" sz="2000"/>
            </a:lvl5pPr>
          </a:lstStyle>
          <a:p>
            <a:pPr/>
            <a:r>
              <a:t>Body Level One</a:t>
            </a:r>
          </a:p>
          <a:p>
            <a:pPr lvl="1"/>
            <a:r>
              <a:t>Body Level Two</a:t>
            </a:r>
          </a:p>
          <a:p>
            <a:pPr lvl="2"/>
            <a:r>
              <a:t>Body Level Three</a:t>
            </a:r>
          </a:p>
          <a:p>
            <a:pPr lvl="3"/>
            <a:r>
              <a:t>Body Level Four</a:t>
            </a:r>
          </a:p>
          <a:p>
            <a:pPr lvl="4"/>
            <a:r>
              <a:t>Body Level Five</a:t>
            </a:r>
          </a:p>
        </p:txBody>
      </p:sp>
      <p:sp>
        <p:nvSpPr>
          <p:cNvPr id="764" name="Picture Placeholder 2"/>
          <p:cNvSpPr/>
          <p:nvPr>
            <p:ph type="pic" sz="quarter" idx="13"/>
          </p:nvPr>
        </p:nvSpPr>
        <p:spPr>
          <a:xfrm>
            <a:off x="1141412" y="2666998"/>
            <a:ext cx="3195242" cy="15240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765" name="Text Placeholder 3"/>
          <p:cNvSpPr/>
          <p:nvPr>
            <p:ph type="body" sz="quarter" idx="14"/>
          </p:nvPr>
        </p:nvSpPr>
        <p:spPr>
          <a:xfrm>
            <a:off x="1141412" y="4980856"/>
            <a:ext cx="3195243" cy="817845"/>
          </a:xfrm>
          <a:prstGeom prst="rect">
            <a:avLst/>
          </a:prstGeom>
        </p:spPr>
        <p:txBody>
          <a:bodyPr/>
          <a:lstStyle/>
          <a:p>
            <a:pPr/>
          </a:p>
        </p:txBody>
      </p:sp>
      <p:sp>
        <p:nvSpPr>
          <p:cNvPr id="766" name="Text Placeholder 4"/>
          <p:cNvSpPr/>
          <p:nvPr>
            <p:ph type="body" sz="quarter" idx="15"/>
          </p:nvPr>
        </p:nvSpPr>
        <p:spPr>
          <a:xfrm>
            <a:off x="4489053" y="4404595"/>
            <a:ext cx="3200402" cy="576264"/>
          </a:xfrm>
          <a:prstGeom prst="rect">
            <a:avLst/>
          </a:prstGeom>
        </p:spPr>
        <p:txBody>
          <a:bodyPr anchor="b"/>
          <a:lstStyle/>
          <a:p>
            <a:pPr/>
          </a:p>
        </p:txBody>
      </p:sp>
      <p:sp>
        <p:nvSpPr>
          <p:cNvPr id="767" name="Picture Placeholder 2"/>
          <p:cNvSpPr/>
          <p:nvPr>
            <p:ph type="pic" sz="quarter" idx="16"/>
          </p:nvPr>
        </p:nvSpPr>
        <p:spPr>
          <a:xfrm>
            <a:off x="4489053" y="2666998"/>
            <a:ext cx="3198942" cy="15240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768" name="Text Placeholder 3"/>
          <p:cNvSpPr/>
          <p:nvPr>
            <p:ph type="body" sz="quarter" idx="17"/>
          </p:nvPr>
        </p:nvSpPr>
        <p:spPr>
          <a:xfrm>
            <a:off x="4487593" y="4980856"/>
            <a:ext cx="3200402" cy="810344"/>
          </a:xfrm>
          <a:prstGeom prst="rect">
            <a:avLst/>
          </a:prstGeom>
        </p:spPr>
        <p:txBody>
          <a:bodyPr/>
          <a:lstStyle/>
          <a:p>
            <a:pPr/>
          </a:p>
        </p:txBody>
      </p:sp>
      <p:sp>
        <p:nvSpPr>
          <p:cNvPr id="769" name="Text Placeholder 4"/>
          <p:cNvSpPr/>
          <p:nvPr>
            <p:ph type="body" sz="quarter" idx="18"/>
          </p:nvPr>
        </p:nvSpPr>
        <p:spPr>
          <a:xfrm>
            <a:off x="7852567" y="4404595"/>
            <a:ext cx="3190743" cy="576264"/>
          </a:xfrm>
          <a:prstGeom prst="rect">
            <a:avLst/>
          </a:prstGeom>
        </p:spPr>
        <p:txBody>
          <a:bodyPr anchor="b"/>
          <a:lstStyle/>
          <a:p>
            <a:pPr/>
          </a:p>
        </p:txBody>
      </p:sp>
      <p:sp>
        <p:nvSpPr>
          <p:cNvPr id="770" name="Picture Placeholder 2"/>
          <p:cNvSpPr/>
          <p:nvPr>
            <p:ph type="pic" sz="quarter" idx="19"/>
          </p:nvPr>
        </p:nvSpPr>
        <p:spPr>
          <a:xfrm>
            <a:off x="7852440" y="2666998"/>
            <a:ext cx="3194971" cy="15240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771" name="Text Placeholder 3"/>
          <p:cNvSpPr/>
          <p:nvPr>
            <p:ph type="body" sz="quarter" idx="20"/>
          </p:nvPr>
        </p:nvSpPr>
        <p:spPr>
          <a:xfrm>
            <a:off x="7852440" y="4980854"/>
            <a:ext cx="3194970" cy="810347"/>
          </a:xfrm>
          <a:prstGeom prst="rect">
            <a:avLst/>
          </a:prstGeom>
        </p:spPr>
        <p:txBody>
          <a:bodyPr/>
          <a:lstStyle/>
          <a:p>
            <a:pPr/>
          </a:p>
        </p:txBody>
      </p:sp>
      <p:sp>
        <p:nvSpPr>
          <p:cNvPr id="7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spTree>
      <p:nvGrpSpPr>
        <p:cNvPr id="1" name=""/>
        <p:cNvGrpSpPr/>
        <p:nvPr/>
      </p:nvGrpSpPr>
      <p:grpSpPr>
        <a:xfrm>
          <a:off x="0" y="0"/>
          <a:ext cx="0" cy="0"/>
          <a:chOff x="0" y="0"/>
          <a:chExt cx="0" cy="0"/>
        </a:xfrm>
      </p:grpSpPr>
      <p:pic>
        <p:nvPicPr>
          <p:cNvPr id="779"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818" name="Group 7"/>
          <p:cNvGrpSpPr/>
          <p:nvPr/>
        </p:nvGrpSpPr>
        <p:grpSpPr>
          <a:xfrm>
            <a:off x="-14288" y="0"/>
            <a:ext cx="12053891" cy="6858003"/>
            <a:chOff x="0" y="0"/>
            <a:chExt cx="12053890" cy="6858002"/>
          </a:xfrm>
        </p:grpSpPr>
        <p:grpSp>
          <p:nvGrpSpPr>
            <p:cNvPr id="806" name="Group 8"/>
            <p:cNvGrpSpPr/>
            <p:nvPr/>
          </p:nvGrpSpPr>
          <p:grpSpPr>
            <a:xfrm>
              <a:off x="-1" y="0"/>
              <a:ext cx="1213649" cy="6858003"/>
              <a:chOff x="0" y="0"/>
              <a:chExt cx="1213647" cy="6858002"/>
            </a:xfrm>
          </p:grpSpPr>
          <p:sp>
            <p:nvSpPr>
              <p:cNvPr id="780"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1"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2"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3"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4"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5"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6"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7"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8"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9" name="Freeform 14"/>
              <p:cNvSpPr/>
              <p:nvPr/>
            </p:nvSpPr>
            <p:spPr>
              <a:xfrm>
                <a:off x="655638" y="0"/>
                <a:ext cx="422277"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0"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1"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2"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3"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4"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5" name="Rectangle 21"/>
              <p:cNvSpPr/>
              <p:nvPr/>
            </p:nvSpPr>
            <p:spPr>
              <a:xfrm>
                <a:off x="147637" y="4662488"/>
                <a:ext cx="23815"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6"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7" name="Freeform 23"/>
              <p:cNvSpPr/>
              <p:nvPr/>
            </p:nvSpPr>
            <p:spPr>
              <a:xfrm>
                <a:off x="66675" y="4481512"/>
                <a:ext cx="190501"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8"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9"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0"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1"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2"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3"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4" name="Freeform 30"/>
              <p:cNvSpPr/>
              <p:nvPr/>
            </p:nvSpPr>
            <p:spPr>
              <a:xfrm>
                <a:off x="684213" y="6330950"/>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5"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817" name="Group 9"/>
            <p:cNvGrpSpPr/>
            <p:nvPr/>
          </p:nvGrpSpPr>
          <p:grpSpPr>
            <a:xfrm>
              <a:off x="11386342" y="0"/>
              <a:ext cx="667549" cy="6848478"/>
              <a:chOff x="-1" y="0"/>
              <a:chExt cx="667547" cy="6848477"/>
            </a:xfrm>
          </p:grpSpPr>
          <p:sp>
            <p:nvSpPr>
              <p:cNvPr id="807"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8"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9"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0"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1"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2"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3"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4" name="Freeform 39"/>
              <p:cNvSpPr/>
              <p:nvPr/>
            </p:nvSpPr>
            <p:spPr>
              <a:xfrm>
                <a:off x="69056" y="5046663"/>
                <a:ext cx="3079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5"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6"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819" name="Title Text"/>
          <p:cNvSpPr txBox="1"/>
          <p:nvPr>
            <p:ph type="title"/>
          </p:nvPr>
        </p:nvSpPr>
        <p:spPr>
          <a:prstGeom prst="rect">
            <a:avLst/>
          </a:prstGeom>
        </p:spPr>
        <p:txBody>
          <a:bodyPr/>
          <a:lstStyle/>
          <a:p>
            <a:pPr/>
            <a:r>
              <a:t>Title Text</a:t>
            </a:r>
          </a:p>
        </p:txBody>
      </p:sp>
      <p:sp>
        <p:nvSpPr>
          <p:cNvPr id="82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pic>
        <p:nvPicPr>
          <p:cNvPr id="82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867" name="Group 7"/>
          <p:cNvGrpSpPr/>
          <p:nvPr/>
        </p:nvGrpSpPr>
        <p:grpSpPr>
          <a:xfrm>
            <a:off x="-14288" y="0"/>
            <a:ext cx="12053891" cy="6858003"/>
            <a:chOff x="0" y="0"/>
            <a:chExt cx="12053890" cy="6858002"/>
          </a:xfrm>
        </p:grpSpPr>
        <p:grpSp>
          <p:nvGrpSpPr>
            <p:cNvPr id="855" name="Group 8"/>
            <p:cNvGrpSpPr/>
            <p:nvPr/>
          </p:nvGrpSpPr>
          <p:grpSpPr>
            <a:xfrm>
              <a:off x="-1" y="0"/>
              <a:ext cx="1213649" cy="6858003"/>
              <a:chOff x="0" y="0"/>
              <a:chExt cx="1213647" cy="6858002"/>
            </a:xfrm>
          </p:grpSpPr>
          <p:sp>
            <p:nvSpPr>
              <p:cNvPr id="82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8" name="Freeform 14"/>
              <p:cNvSpPr/>
              <p:nvPr/>
            </p:nvSpPr>
            <p:spPr>
              <a:xfrm>
                <a:off x="655638" y="0"/>
                <a:ext cx="422277"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4" name="Rectangle 21"/>
              <p:cNvSpPr/>
              <p:nvPr/>
            </p:nvSpPr>
            <p:spPr>
              <a:xfrm>
                <a:off x="147637" y="4662488"/>
                <a:ext cx="23815"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6" name="Freeform 23"/>
              <p:cNvSpPr/>
              <p:nvPr/>
            </p:nvSpPr>
            <p:spPr>
              <a:xfrm>
                <a:off x="66675" y="4481512"/>
                <a:ext cx="190501"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3" name="Freeform 30"/>
              <p:cNvSpPr/>
              <p:nvPr/>
            </p:nvSpPr>
            <p:spPr>
              <a:xfrm>
                <a:off x="684213" y="6330950"/>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866" name="Group 9"/>
            <p:cNvGrpSpPr/>
            <p:nvPr/>
          </p:nvGrpSpPr>
          <p:grpSpPr>
            <a:xfrm>
              <a:off x="11386342" y="0"/>
              <a:ext cx="667549" cy="6848478"/>
              <a:chOff x="-1" y="0"/>
              <a:chExt cx="667547" cy="6848477"/>
            </a:xfrm>
          </p:grpSpPr>
          <p:sp>
            <p:nvSpPr>
              <p:cNvPr id="85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3" name="Freeform 39"/>
              <p:cNvSpPr/>
              <p:nvPr/>
            </p:nvSpPr>
            <p:spPr>
              <a:xfrm>
                <a:off x="69056" y="5046663"/>
                <a:ext cx="3079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868" name="Title Text"/>
          <p:cNvSpPr txBox="1"/>
          <p:nvPr>
            <p:ph type="title"/>
          </p:nvPr>
        </p:nvSpPr>
        <p:spPr>
          <a:xfrm>
            <a:off x="9042400" y="609598"/>
            <a:ext cx="2005011" cy="5181604"/>
          </a:xfrm>
          <a:prstGeom prst="rect">
            <a:avLst/>
          </a:prstGeom>
        </p:spPr>
        <p:txBody>
          <a:bodyPr/>
          <a:lstStyle/>
          <a:p>
            <a:pPr/>
            <a:r>
              <a:t>Title Text</a:t>
            </a:r>
          </a:p>
        </p:txBody>
      </p:sp>
      <p:sp>
        <p:nvSpPr>
          <p:cNvPr id="869" name="Body Level One…"/>
          <p:cNvSpPr txBox="1"/>
          <p:nvPr>
            <p:ph type="body" idx="1"/>
          </p:nvPr>
        </p:nvSpPr>
        <p:spPr>
          <a:xfrm>
            <a:off x="1141409" y="609598"/>
            <a:ext cx="7748592" cy="518160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16" name="Title Text"/>
          <p:cNvSpPr txBox="1"/>
          <p:nvPr>
            <p:ph type="title"/>
          </p:nvPr>
        </p:nvSpPr>
        <p:spPr>
          <a:prstGeom prst="rect">
            <a:avLst/>
          </a:prstGeom>
        </p:spPr>
        <p:txBody>
          <a:bodyPr/>
          <a:lstStyle/>
          <a:p>
            <a:pPr/>
            <a:r>
              <a:t>Title Text</a:t>
            </a:r>
          </a:p>
        </p:txBody>
      </p:sp>
      <p:sp>
        <p:nvSpPr>
          <p:cNvPr id="11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pic>
        <p:nvPicPr>
          <p:cNvPr id="125"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164" name="Group 7"/>
          <p:cNvGrpSpPr/>
          <p:nvPr/>
        </p:nvGrpSpPr>
        <p:grpSpPr>
          <a:xfrm>
            <a:off x="-14288" y="0"/>
            <a:ext cx="12053891" cy="6858003"/>
            <a:chOff x="0" y="0"/>
            <a:chExt cx="12053890" cy="6858002"/>
          </a:xfrm>
        </p:grpSpPr>
        <p:grpSp>
          <p:nvGrpSpPr>
            <p:cNvPr id="152" name="Group 8"/>
            <p:cNvGrpSpPr/>
            <p:nvPr/>
          </p:nvGrpSpPr>
          <p:grpSpPr>
            <a:xfrm>
              <a:off x="-1" y="0"/>
              <a:ext cx="1213649" cy="6858003"/>
              <a:chOff x="0" y="0"/>
              <a:chExt cx="1213647" cy="6858002"/>
            </a:xfrm>
          </p:grpSpPr>
          <p:sp>
            <p:nvSpPr>
              <p:cNvPr id="126"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27"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28"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29"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0"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1"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2"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3"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4"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5" name="Freeform 14"/>
              <p:cNvSpPr/>
              <p:nvPr/>
            </p:nvSpPr>
            <p:spPr>
              <a:xfrm>
                <a:off x="655638" y="0"/>
                <a:ext cx="422277"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6"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7"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8"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9"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0"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1" name="Rectangle 21"/>
              <p:cNvSpPr/>
              <p:nvPr/>
            </p:nvSpPr>
            <p:spPr>
              <a:xfrm>
                <a:off x="147637" y="4662488"/>
                <a:ext cx="23815"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2"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3" name="Freeform 23"/>
              <p:cNvSpPr/>
              <p:nvPr/>
            </p:nvSpPr>
            <p:spPr>
              <a:xfrm>
                <a:off x="66675" y="4481512"/>
                <a:ext cx="190501"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4"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5"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6"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7"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8"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9"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0" name="Freeform 30"/>
              <p:cNvSpPr/>
              <p:nvPr/>
            </p:nvSpPr>
            <p:spPr>
              <a:xfrm>
                <a:off x="684213" y="6330950"/>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1"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163" name="Group 9"/>
            <p:cNvGrpSpPr/>
            <p:nvPr/>
          </p:nvGrpSpPr>
          <p:grpSpPr>
            <a:xfrm>
              <a:off x="11386342" y="0"/>
              <a:ext cx="667549" cy="6848478"/>
              <a:chOff x="-1" y="0"/>
              <a:chExt cx="667547" cy="6848477"/>
            </a:xfrm>
          </p:grpSpPr>
          <p:sp>
            <p:nvSpPr>
              <p:cNvPr id="153"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4"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5"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6"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7"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8"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9"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60" name="Freeform 39"/>
              <p:cNvSpPr/>
              <p:nvPr/>
            </p:nvSpPr>
            <p:spPr>
              <a:xfrm>
                <a:off x="69056" y="5046663"/>
                <a:ext cx="3079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61"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62"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165" name="Title Text"/>
          <p:cNvSpPr txBox="1"/>
          <p:nvPr>
            <p:ph type="title"/>
          </p:nvPr>
        </p:nvSpPr>
        <p:spPr>
          <a:xfrm>
            <a:off x="1141411" y="1419225"/>
            <a:ext cx="9906001" cy="2852739"/>
          </a:xfrm>
          <a:prstGeom prst="rect">
            <a:avLst/>
          </a:prstGeom>
        </p:spPr>
        <p:txBody>
          <a:bodyPr anchor="b"/>
          <a:lstStyle/>
          <a:p>
            <a:pPr/>
            <a:r>
              <a:t>Title Text</a:t>
            </a:r>
          </a:p>
        </p:txBody>
      </p:sp>
      <p:sp>
        <p:nvSpPr>
          <p:cNvPr id="166" name="Body Level One…"/>
          <p:cNvSpPr txBox="1"/>
          <p:nvPr>
            <p:ph type="body" sz="quarter" idx="1"/>
          </p:nvPr>
        </p:nvSpPr>
        <p:spPr>
          <a:xfrm>
            <a:off x="1141411" y="4424362"/>
            <a:ext cx="9906001" cy="1374778"/>
          </a:xfrm>
          <a:prstGeom prst="rect">
            <a:avLst/>
          </a:prstGeom>
        </p:spPr>
        <p:txBody>
          <a:bodyPr/>
          <a:lstStyle>
            <a:lvl1pPr marL="0" indent="0">
              <a:buSzTx/>
              <a:buFontTx/>
              <a:buNone/>
              <a:defRPr cap="all" sz="1800"/>
            </a:lvl1pPr>
            <a:lvl2pPr marL="0" indent="0">
              <a:buSzTx/>
              <a:buFontTx/>
              <a:buNone/>
              <a:defRPr cap="all" sz="1800"/>
            </a:lvl2pPr>
            <a:lvl3pPr marL="0" indent="0">
              <a:buSzTx/>
              <a:buFontTx/>
              <a:buNone/>
              <a:defRPr cap="all" sz="1800"/>
            </a:lvl3pPr>
            <a:lvl4pPr marL="0" indent="0">
              <a:buSzTx/>
              <a:buFontTx/>
              <a:buNone/>
              <a:defRPr cap="all" sz="1800"/>
            </a:lvl4pPr>
            <a:lvl5pPr marL="0" indent="0">
              <a:buSzTx/>
              <a:buFontTx/>
              <a:buNone/>
              <a:defRPr cap="all" sz="1800"/>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174"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213" name="Group 7"/>
          <p:cNvGrpSpPr/>
          <p:nvPr/>
        </p:nvGrpSpPr>
        <p:grpSpPr>
          <a:xfrm>
            <a:off x="-14288" y="0"/>
            <a:ext cx="12053891" cy="6858003"/>
            <a:chOff x="0" y="0"/>
            <a:chExt cx="12053890" cy="6858002"/>
          </a:xfrm>
        </p:grpSpPr>
        <p:grpSp>
          <p:nvGrpSpPr>
            <p:cNvPr id="201" name="Group 8"/>
            <p:cNvGrpSpPr/>
            <p:nvPr/>
          </p:nvGrpSpPr>
          <p:grpSpPr>
            <a:xfrm>
              <a:off x="-1" y="0"/>
              <a:ext cx="1213649" cy="6858003"/>
              <a:chOff x="0" y="0"/>
              <a:chExt cx="1213647" cy="6858002"/>
            </a:xfrm>
          </p:grpSpPr>
          <p:sp>
            <p:nvSpPr>
              <p:cNvPr id="175"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6"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7"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8"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9"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0"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1"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2"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3"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4" name="Freeform 14"/>
              <p:cNvSpPr/>
              <p:nvPr/>
            </p:nvSpPr>
            <p:spPr>
              <a:xfrm>
                <a:off x="655638" y="0"/>
                <a:ext cx="422277"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5"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6"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7"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8"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9"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0" name="Rectangle 21"/>
              <p:cNvSpPr/>
              <p:nvPr/>
            </p:nvSpPr>
            <p:spPr>
              <a:xfrm>
                <a:off x="147637" y="4662488"/>
                <a:ext cx="23815"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1"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2" name="Freeform 23"/>
              <p:cNvSpPr/>
              <p:nvPr/>
            </p:nvSpPr>
            <p:spPr>
              <a:xfrm>
                <a:off x="66675" y="4481512"/>
                <a:ext cx="190501"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3"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4"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5"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6"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7"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8"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9" name="Freeform 30"/>
              <p:cNvSpPr/>
              <p:nvPr/>
            </p:nvSpPr>
            <p:spPr>
              <a:xfrm>
                <a:off x="684213" y="6330950"/>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0"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212" name="Group 9"/>
            <p:cNvGrpSpPr/>
            <p:nvPr/>
          </p:nvGrpSpPr>
          <p:grpSpPr>
            <a:xfrm>
              <a:off x="11386342" y="0"/>
              <a:ext cx="667549" cy="6848478"/>
              <a:chOff x="-1" y="0"/>
              <a:chExt cx="667547" cy="6848477"/>
            </a:xfrm>
          </p:grpSpPr>
          <p:sp>
            <p:nvSpPr>
              <p:cNvPr id="202"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3"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4"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5"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6"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7"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8"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9" name="Freeform 39"/>
              <p:cNvSpPr/>
              <p:nvPr/>
            </p:nvSpPr>
            <p:spPr>
              <a:xfrm>
                <a:off x="69056" y="5046663"/>
                <a:ext cx="3079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10"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11"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214" name="Title Text"/>
          <p:cNvSpPr txBox="1"/>
          <p:nvPr>
            <p:ph type="title"/>
          </p:nvPr>
        </p:nvSpPr>
        <p:spPr>
          <a:prstGeom prst="rect">
            <a:avLst/>
          </a:prstGeom>
        </p:spPr>
        <p:txBody>
          <a:bodyPr/>
          <a:lstStyle/>
          <a:p>
            <a:pPr/>
            <a:r>
              <a:t>Title Text</a:t>
            </a:r>
          </a:p>
        </p:txBody>
      </p:sp>
      <p:sp>
        <p:nvSpPr>
          <p:cNvPr id="215" name="Body Level One…"/>
          <p:cNvSpPr txBox="1"/>
          <p:nvPr>
            <p:ph type="body" sz="half" idx="1"/>
          </p:nvPr>
        </p:nvSpPr>
        <p:spPr>
          <a:xfrm>
            <a:off x="1141409" y="2249484"/>
            <a:ext cx="4878391" cy="354171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223"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262" name="Group 7"/>
          <p:cNvGrpSpPr/>
          <p:nvPr/>
        </p:nvGrpSpPr>
        <p:grpSpPr>
          <a:xfrm>
            <a:off x="-14288" y="0"/>
            <a:ext cx="12053891" cy="6858003"/>
            <a:chOff x="0" y="0"/>
            <a:chExt cx="12053890" cy="6858002"/>
          </a:xfrm>
        </p:grpSpPr>
        <p:grpSp>
          <p:nvGrpSpPr>
            <p:cNvPr id="250" name="Group 8"/>
            <p:cNvGrpSpPr/>
            <p:nvPr/>
          </p:nvGrpSpPr>
          <p:grpSpPr>
            <a:xfrm>
              <a:off x="-1" y="0"/>
              <a:ext cx="1213649" cy="6858003"/>
              <a:chOff x="0" y="0"/>
              <a:chExt cx="1213647" cy="6858002"/>
            </a:xfrm>
          </p:grpSpPr>
          <p:sp>
            <p:nvSpPr>
              <p:cNvPr id="224"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5"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6"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7"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8"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9"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0"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1"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2"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3" name="Freeform 14"/>
              <p:cNvSpPr/>
              <p:nvPr/>
            </p:nvSpPr>
            <p:spPr>
              <a:xfrm>
                <a:off x="655638" y="0"/>
                <a:ext cx="422277"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4"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5"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6"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7"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8"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9" name="Rectangle 21"/>
              <p:cNvSpPr/>
              <p:nvPr/>
            </p:nvSpPr>
            <p:spPr>
              <a:xfrm>
                <a:off x="147637" y="4662488"/>
                <a:ext cx="23815"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0"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1" name="Freeform 23"/>
              <p:cNvSpPr/>
              <p:nvPr/>
            </p:nvSpPr>
            <p:spPr>
              <a:xfrm>
                <a:off x="66675" y="4481512"/>
                <a:ext cx="190501"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2"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3"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4"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5"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6"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7"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8" name="Freeform 30"/>
              <p:cNvSpPr/>
              <p:nvPr/>
            </p:nvSpPr>
            <p:spPr>
              <a:xfrm>
                <a:off x="684213" y="6330950"/>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9"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261" name="Group 9"/>
            <p:cNvGrpSpPr/>
            <p:nvPr/>
          </p:nvGrpSpPr>
          <p:grpSpPr>
            <a:xfrm>
              <a:off x="11386342" y="0"/>
              <a:ext cx="667549" cy="6848478"/>
              <a:chOff x="-1" y="0"/>
              <a:chExt cx="667547" cy="6848477"/>
            </a:xfrm>
          </p:grpSpPr>
          <p:sp>
            <p:nvSpPr>
              <p:cNvPr id="251"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2"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3"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4"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5"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6"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7"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8" name="Freeform 39"/>
              <p:cNvSpPr/>
              <p:nvPr/>
            </p:nvSpPr>
            <p:spPr>
              <a:xfrm>
                <a:off x="69056" y="5046663"/>
                <a:ext cx="3079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9"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60"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263" name="Title Text"/>
          <p:cNvSpPr txBox="1"/>
          <p:nvPr>
            <p:ph type="title"/>
          </p:nvPr>
        </p:nvSpPr>
        <p:spPr>
          <a:xfrm>
            <a:off x="1141411" y="619126"/>
            <a:ext cx="9906001" cy="1477963"/>
          </a:xfrm>
          <a:prstGeom prst="rect">
            <a:avLst/>
          </a:prstGeom>
        </p:spPr>
        <p:txBody>
          <a:bodyPr/>
          <a:lstStyle/>
          <a:p>
            <a:pPr/>
            <a:r>
              <a:t>Title Text</a:t>
            </a:r>
          </a:p>
        </p:txBody>
      </p:sp>
      <p:sp>
        <p:nvSpPr>
          <p:cNvPr id="264" name="Body Level One…"/>
          <p:cNvSpPr txBox="1"/>
          <p:nvPr>
            <p:ph type="body" sz="quarter" idx="1"/>
          </p:nvPr>
        </p:nvSpPr>
        <p:spPr>
          <a:xfrm>
            <a:off x="1370018" y="2249484"/>
            <a:ext cx="4649785" cy="823914"/>
          </a:xfrm>
          <a:prstGeom prst="rect">
            <a:avLst/>
          </a:prstGeom>
        </p:spPr>
        <p:txBody>
          <a:bodyPr anchor="b"/>
          <a:lstStyle>
            <a:lvl1pPr marL="0" indent="0">
              <a:lnSpc>
                <a:spcPct val="90000"/>
              </a:lnSpc>
              <a:buSzTx/>
              <a:buFontTx/>
              <a:buNone/>
              <a:defRPr cap="all"/>
            </a:lvl1pPr>
            <a:lvl2pPr marL="0" indent="0">
              <a:lnSpc>
                <a:spcPct val="90000"/>
              </a:lnSpc>
              <a:buSzTx/>
              <a:buFontTx/>
              <a:buNone/>
              <a:defRPr cap="all"/>
            </a:lvl2pPr>
            <a:lvl3pPr marL="0" indent="0">
              <a:lnSpc>
                <a:spcPct val="90000"/>
              </a:lnSpc>
              <a:buSzTx/>
              <a:buFontTx/>
              <a:buNone/>
              <a:defRPr cap="all"/>
            </a:lvl3pPr>
            <a:lvl4pPr marL="0" indent="0">
              <a:lnSpc>
                <a:spcPct val="90000"/>
              </a:lnSpc>
              <a:buSzTx/>
              <a:buFontTx/>
              <a:buNone/>
              <a:defRPr cap="all"/>
            </a:lvl4pPr>
            <a:lvl5pPr marL="0" indent="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265" name="Text Placeholder 4"/>
          <p:cNvSpPr/>
          <p:nvPr>
            <p:ph type="body" sz="quarter" idx="13"/>
          </p:nvPr>
        </p:nvSpPr>
        <p:spPr>
          <a:xfrm>
            <a:off x="6400808" y="2249484"/>
            <a:ext cx="4646604" cy="823914"/>
          </a:xfrm>
          <a:prstGeom prst="rect">
            <a:avLst/>
          </a:prstGeom>
        </p:spPr>
        <p:txBody>
          <a:bodyPr anchor="b"/>
          <a:lstStyle/>
          <a:p>
            <a:pPr/>
          </a:p>
        </p:txBody>
      </p:sp>
      <p:sp>
        <p:nvSpPr>
          <p:cNvPr id="2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273"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312" name="Group 7"/>
          <p:cNvGrpSpPr/>
          <p:nvPr/>
        </p:nvGrpSpPr>
        <p:grpSpPr>
          <a:xfrm>
            <a:off x="-14288" y="0"/>
            <a:ext cx="12053891" cy="6858003"/>
            <a:chOff x="0" y="0"/>
            <a:chExt cx="12053890" cy="6858002"/>
          </a:xfrm>
        </p:grpSpPr>
        <p:grpSp>
          <p:nvGrpSpPr>
            <p:cNvPr id="300" name="Group 8"/>
            <p:cNvGrpSpPr/>
            <p:nvPr/>
          </p:nvGrpSpPr>
          <p:grpSpPr>
            <a:xfrm>
              <a:off x="-1" y="0"/>
              <a:ext cx="1213649" cy="6858003"/>
              <a:chOff x="0" y="0"/>
              <a:chExt cx="1213647" cy="6858002"/>
            </a:xfrm>
          </p:grpSpPr>
          <p:sp>
            <p:nvSpPr>
              <p:cNvPr id="274"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5"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6"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7"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8"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9"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0"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1"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2"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3" name="Freeform 14"/>
              <p:cNvSpPr/>
              <p:nvPr/>
            </p:nvSpPr>
            <p:spPr>
              <a:xfrm>
                <a:off x="655638" y="0"/>
                <a:ext cx="422277"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4"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5"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6"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7"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8"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9" name="Rectangle 21"/>
              <p:cNvSpPr/>
              <p:nvPr/>
            </p:nvSpPr>
            <p:spPr>
              <a:xfrm>
                <a:off x="147637" y="4662488"/>
                <a:ext cx="23815"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0"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1" name="Freeform 23"/>
              <p:cNvSpPr/>
              <p:nvPr/>
            </p:nvSpPr>
            <p:spPr>
              <a:xfrm>
                <a:off x="66675" y="4481512"/>
                <a:ext cx="190501"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2"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3"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4"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5"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6"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7"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8" name="Freeform 30"/>
              <p:cNvSpPr/>
              <p:nvPr/>
            </p:nvSpPr>
            <p:spPr>
              <a:xfrm>
                <a:off x="684213" y="6330950"/>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9"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311" name="Group 9"/>
            <p:cNvGrpSpPr/>
            <p:nvPr/>
          </p:nvGrpSpPr>
          <p:grpSpPr>
            <a:xfrm>
              <a:off x="11386342" y="0"/>
              <a:ext cx="667549" cy="6848478"/>
              <a:chOff x="-1" y="0"/>
              <a:chExt cx="667547" cy="6848477"/>
            </a:xfrm>
          </p:grpSpPr>
          <p:sp>
            <p:nvSpPr>
              <p:cNvPr id="301"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2"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3"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4"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5"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6"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7"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8" name="Freeform 39"/>
              <p:cNvSpPr/>
              <p:nvPr/>
            </p:nvSpPr>
            <p:spPr>
              <a:xfrm>
                <a:off x="69056" y="5046663"/>
                <a:ext cx="3079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9"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10"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313" name="Title Text"/>
          <p:cNvSpPr txBox="1"/>
          <p:nvPr>
            <p:ph type="title"/>
          </p:nvPr>
        </p:nvSpPr>
        <p:spPr>
          <a:prstGeom prst="rect">
            <a:avLst/>
          </a:prstGeom>
        </p:spPr>
        <p:txBody>
          <a:bodyPr/>
          <a:lstStyle/>
          <a:p>
            <a:pPr/>
            <a:r>
              <a:t>Title Text</a:t>
            </a:r>
          </a:p>
        </p:txBody>
      </p:sp>
      <p:sp>
        <p:nvSpPr>
          <p:cNvPr id="3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321"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360" name="Group 7"/>
          <p:cNvGrpSpPr/>
          <p:nvPr/>
        </p:nvGrpSpPr>
        <p:grpSpPr>
          <a:xfrm>
            <a:off x="-14288" y="0"/>
            <a:ext cx="12053891" cy="6858003"/>
            <a:chOff x="0" y="0"/>
            <a:chExt cx="12053890" cy="6858002"/>
          </a:xfrm>
        </p:grpSpPr>
        <p:grpSp>
          <p:nvGrpSpPr>
            <p:cNvPr id="348" name="Group 8"/>
            <p:cNvGrpSpPr/>
            <p:nvPr/>
          </p:nvGrpSpPr>
          <p:grpSpPr>
            <a:xfrm>
              <a:off x="-1" y="0"/>
              <a:ext cx="1213649" cy="6858003"/>
              <a:chOff x="0" y="0"/>
              <a:chExt cx="1213647" cy="6858002"/>
            </a:xfrm>
          </p:grpSpPr>
          <p:sp>
            <p:nvSpPr>
              <p:cNvPr id="322"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3"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4"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5"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6"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7"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8"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9"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0"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1" name="Freeform 14"/>
              <p:cNvSpPr/>
              <p:nvPr/>
            </p:nvSpPr>
            <p:spPr>
              <a:xfrm>
                <a:off x="655638" y="0"/>
                <a:ext cx="422277"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2"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3"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4"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5"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6"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7" name="Rectangle 21"/>
              <p:cNvSpPr/>
              <p:nvPr/>
            </p:nvSpPr>
            <p:spPr>
              <a:xfrm>
                <a:off x="147637" y="4662488"/>
                <a:ext cx="23815"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8"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9" name="Freeform 23"/>
              <p:cNvSpPr/>
              <p:nvPr/>
            </p:nvSpPr>
            <p:spPr>
              <a:xfrm>
                <a:off x="66675" y="4481512"/>
                <a:ext cx="190501"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0"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1"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2"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3"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4"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5"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6" name="Freeform 30"/>
              <p:cNvSpPr/>
              <p:nvPr/>
            </p:nvSpPr>
            <p:spPr>
              <a:xfrm>
                <a:off x="684213" y="6330950"/>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7"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359" name="Group 9"/>
            <p:cNvGrpSpPr/>
            <p:nvPr/>
          </p:nvGrpSpPr>
          <p:grpSpPr>
            <a:xfrm>
              <a:off x="11386342" y="0"/>
              <a:ext cx="667549" cy="6848478"/>
              <a:chOff x="-1" y="0"/>
              <a:chExt cx="667547" cy="6848477"/>
            </a:xfrm>
          </p:grpSpPr>
          <p:sp>
            <p:nvSpPr>
              <p:cNvPr id="349"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0"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1"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2"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3"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4"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5"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6" name="Freeform 39"/>
              <p:cNvSpPr/>
              <p:nvPr/>
            </p:nvSpPr>
            <p:spPr>
              <a:xfrm>
                <a:off x="69056" y="5046663"/>
                <a:ext cx="3079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7"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8"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3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36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407" name="Group 7"/>
          <p:cNvGrpSpPr/>
          <p:nvPr/>
        </p:nvGrpSpPr>
        <p:grpSpPr>
          <a:xfrm>
            <a:off x="-14288" y="0"/>
            <a:ext cx="12053891" cy="6858003"/>
            <a:chOff x="0" y="0"/>
            <a:chExt cx="12053890" cy="6858002"/>
          </a:xfrm>
        </p:grpSpPr>
        <p:grpSp>
          <p:nvGrpSpPr>
            <p:cNvPr id="395" name="Group 8"/>
            <p:cNvGrpSpPr/>
            <p:nvPr/>
          </p:nvGrpSpPr>
          <p:grpSpPr>
            <a:xfrm>
              <a:off x="-1" y="0"/>
              <a:ext cx="1213649" cy="6858003"/>
              <a:chOff x="0" y="0"/>
              <a:chExt cx="1213647" cy="6858002"/>
            </a:xfrm>
          </p:grpSpPr>
          <p:sp>
            <p:nvSpPr>
              <p:cNvPr id="36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8" name="Freeform 14"/>
              <p:cNvSpPr/>
              <p:nvPr/>
            </p:nvSpPr>
            <p:spPr>
              <a:xfrm>
                <a:off x="655638" y="0"/>
                <a:ext cx="422277"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4" name="Rectangle 21"/>
              <p:cNvSpPr/>
              <p:nvPr/>
            </p:nvSpPr>
            <p:spPr>
              <a:xfrm>
                <a:off x="147637" y="4662488"/>
                <a:ext cx="23815"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6" name="Freeform 23"/>
              <p:cNvSpPr/>
              <p:nvPr/>
            </p:nvSpPr>
            <p:spPr>
              <a:xfrm>
                <a:off x="66675" y="4481512"/>
                <a:ext cx="190501"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3" name="Freeform 30"/>
              <p:cNvSpPr/>
              <p:nvPr/>
            </p:nvSpPr>
            <p:spPr>
              <a:xfrm>
                <a:off x="684213" y="6330950"/>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406" name="Group 9"/>
            <p:cNvGrpSpPr/>
            <p:nvPr/>
          </p:nvGrpSpPr>
          <p:grpSpPr>
            <a:xfrm>
              <a:off x="11386342" y="0"/>
              <a:ext cx="667549" cy="6848478"/>
              <a:chOff x="-1" y="0"/>
              <a:chExt cx="667547" cy="6848477"/>
            </a:xfrm>
          </p:grpSpPr>
          <p:sp>
            <p:nvSpPr>
              <p:cNvPr id="39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3" name="Freeform 39"/>
              <p:cNvSpPr/>
              <p:nvPr/>
            </p:nvSpPr>
            <p:spPr>
              <a:xfrm>
                <a:off x="69056" y="5046663"/>
                <a:ext cx="3079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408" name="Title Text"/>
          <p:cNvSpPr txBox="1"/>
          <p:nvPr>
            <p:ph type="title"/>
          </p:nvPr>
        </p:nvSpPr>
        <p:spPr>
          <a:xfrm>
            <a:off x="1146705" y="609601"/>
            <a:ext cx="3856038" cy="1639885"/>
          </a:xfrm>
          <a:prstGeom prst="rect">
            <a:avLst/>
          </a:prstGeom>
        </p:spPr>
        <p:txBody>
          <a:bodyPr anchor="b"/>
          <a:lstStyle>
            <a:lvl1pPr>
              <a:defRPr sz="3200"/>
            </a:lvl1pPr>
          </a:lstStyle>
          <a:p>
            <a:pPr/>
            <a:r>
              <a:t>Title Text</a:t>
            </a:r>
          </a:p>
        </p:txBody>
      </p:sp>
      <p:sp>
        <p:nvSpPr>
          <p:cNvPr id="409" name="Body Level One…"/>
          <p:cNvSpPr txBox="1"/>
          <p:nvPr>
            <p:ph type="body" sz="half" idx="1"/>
          </p:nvPr>
        </p:nvSpPr>
        <p:spPr>
          <a:xfrm>
            <a:off x="5156200" y="592666"/>
            <a:ext cx="5891211" cy="5198534"/>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410" name="Text Placeholder 3"/>
          <p:cNvSpPr/>
          <p:nvPr>
            <p:ph type="body" sz="quarter" idx="13"/>
          </p:nvPr>
        </p:nvSpPr>
        <p:spPr>
          <a:xfrm>
            <a:off x="1146704" y="2249484"/>
            <a:ext cx="3856040" cy="3541716"/>
          </a:xfrm>
          <a:prstGeom prst="rect">
            <a:avLst/>
          </a:prstGeom>
        </p:spPr>
        <p:txBody>
          <a:bodyPr/>
          <a:lstStyle/>
          <a:p>
            <a:pPr/>
          </a:p>
        </p:txBody>
      </p:sp>
      <p:sp>
        <p:nvSpPr>
          <p:cNvPr id="4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41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457" name="Group 7"/>
          <p:cNvGrpSpPr/>
          <p:nvPr/>
        </p:nvGrpSpPr>
        <p:grpSpPr>
          <a:xfrm>
            <a:off x="-14288" y="0"/>
            <a:ext cx="12053891" cy="6858003"/>
            <a:chOff x="0" y="0"/>
            <a:chExt cx="12053890" cy="6858002"/>
          </a:xfrm>
        </p:grpSpPr>
        <p:grpSp>
          <p:nvGrpSpPr>
            <p:cNvPr id="445" name="Group 8"/>
            <p:cNvGrpSpPr/>
            <p:nvPr/>
          </p:nvGrpSpPr>
          <p:grpSpPr>
            <a:xfrm>
              <a:off x="-1" y="0"/>
              <a:ext cx="1213649" cy="6858003"/>
              <a:chOff x="0" y="0"/>
              <a:chExt cx="1213647" cy="6858002"/>
            </a:xfrm>
          </p:grpSpPr>
          <p:sp>
            <p:nvSpPr>
              <p:cNvPr id="41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8" name="Freeform 14"/>
              <p:cNvSpPr/>
              <p:nvPr/>
            </p:nvSpPr>
            <p:spPr>
              <a:xfrm>
                <a:off x="655638" y="0"/>
                <a:ext cx="422277"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4" name="Rectangle 21"/>
              <p:cNvSpPr/>
              <p:nvPr/>
            </p:nvSpPr>
            <p:spPr>
              <a:xfrm>
                <a:off x="147637" y="4662488"/>
                <a:ext cx="23815"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6" name="Freeform 23"/>
              <p:cNvSpPr/>
              <p:nvPr/>
            </p:nvSpPr>
            <p:spPr>
              <a:xfrm>
                <a:off x="66675" y="4481512"/>
                <a:ext cx="190501"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3" name="Freeform 30"/>
              <p:cNvSpPr/>
              <p:nvPr/>
            </p:nvSpPr>
            <p:spPr>
              <a:xfrm>
                <a:off x="684213" y="6330950"/>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456" name="Group 9"/>
            <p:cNvGrpSpPr/>
            <p:nvPr/>
          </p:nvGrpSpPr>
          <p:grpSpPr>
            <a:xfrm>
              <a:off x="11386342" y="0"/>
              <a:ext cx="667549" cy="6848478"/>
              <a:chOff x="-1" y="0"/>
              <a:chExt cx="667547" cy="6848477"/>
            </a:xfrm>
          </p:grpSpPr>
          <p:sp>
            <p:nvSpPr>
              <p:cNvPr id="44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3" name="Freeform 39"/>
              <p:cNvSpPr/>
              <p:nvPr/>
            </p:nvSpPr>
            <p:spPr>
              <a:xfrm>
                <a:off x="69056" y="5046663"/>
                <a:ext cx="3079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458" name="Title Text"/>
          <p:cNvSpPr txBox="1"/>
          <p:nvPr>
            <p:ph type="title"/>
          </p:nvPr>
        </p:nvSpPr>
        <p:spPr>
          <a:xfrm>
            <a:off x="1141412" y="609600"/>
            <a:ext cx="5934510" cy="1639886"/>
          </a:xfrm>
          <a:prstGeom prst="rect">
            <a:avLst/>
          </a:prstGeom>
        </p:spPr>
        <p:txBody>
          <a:bodyPr anchor="b"/>
          <a:lstStyle>
            <a:lvl1pPr>
              <a:defRPr sz="3200"/>
            </a:lvl1pPr>
          </a:lstStyle>
          <a:p>
            <a:pPr/>
            <a:r>
              <a:t>Title Text</a:t>
            </a:r>
          </a:p>
        </p:txBody>
      </p:sp>
      <p:sp>
        <p:nvSpPr>
          <p:cNvPr id="459" name="Picture Placeholder 2"/>
          <p:cNvSpPr/>
          <p:nvPr>
            <p:ph type="pic" sz="half" idx="13"/>
          </p:nvPr>
        </p:nvSpPr>
        <p:spPr>
          <a:xfrm>
            <a:off x="7380720" y="609600"/>
            <a:ext cx="3666691" cy="51816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460" name="Body Level One…"/>
          <p:cNvSpPr txBox="1"/>
          <p:nvPr>
            <p:ph type="body" sz="half" idx="1"/>
          </p:nvPr>
        </p:nvSpPr>
        <p:spPr>
          <a:xfrm>
            <a:off x="1141409" y="2249484"/>
            <a:ext cx="5934513" cy="3541716"/>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4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3">
            <a:alphaModFix amt="30000"/>
            <a:extLst/>
          </a:blip>
          <a:stretch>
            <a:fillRect/>
          </a:stretch>
        </p:blipFill>
        <p:spPr>
          <a:xfrm>
            <a:off x="0" y="-3"/>
            <a:ext cx="12192004" cy="6858004"/>
          </a:xfrm>
          <a:prstGeom prst="rect">
            <a:avLst/>
          </a:prstGeom>
          <a:ln w="12700">
            <a:miter lim="400000"/>
          </a:ln>
        </p:spPr>
      </p:pic>
      <p:grpSp>
        <p:nvGrpSpPr>
          <p:cNvPr id="41" name="Group 7"/>
          <p:cNvGrpSpPr/>
          <p:nvPr/>
        </p:nvGrpSpPr>
        <p:grpSpPr>
          <a:xfrm>
            <a:off x="-14288" y="0"/>
            <a:ext cx="12053891" cy="6858003"/>
            <a:chOff x="0" y="0"/>
            <a:chExt cx="12053890" cy="6858002"/>
          </a:xfrm>
        </p:grpSpPr>
        <p:grpSp>
          <p:nvGrpSpPr>
            <p:cNvPr id="29" name="Group 8"/>
            <p:cNvGrpSpPr/>
            <p:nvPr/>
          </p:nvGrpSpPr>
          <p:grpSpPr>
            <a:xfrm>
              <a:off x="-1" y="0"/>
              <a:ext cx="1213649" cy="6858003"/>
              <a:chOff x="0" y="0"/>
              <a:chExt cx="1213647" cy="6858002"/>
            </a:xfrm>
          </p:grpSpPr>
          <p:sp>
            <p:nvSpPr>
              <p:cNvPr id="3"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1"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2" name="Freeform 14"/>
              <p:cNvSpPr/>
              <p:nvPr/>
            </p:nvSpPr>
            <p:spPr>
              <a:xfrm>
                <a:off x="655638" y="0"/>
                <a:ext cx="422277"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6"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 name="Rectangle 21"/>
              <p:cNvSpPr/>
              <p:nvPr/>
            </p:nvSpPr>
            <p:spPr>
              <a:xfrm>
                <a:off x="147637" y="4662488"/>
                <a:ext cx="23815" cy="2181225"/>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 name="Freeform 23"/>
              <p:cNvSpPr/>
              <p:nvPr/>
            </p:nvSpPr>
            <p:spPr>
              <a:xfrm>
                <a:off x="66675" y="4481512"/>
                <a:ext cx="190501" cy="1905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1"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6"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 name="Freeform 30"/>
              <p:cNvSpPr/>
              <p:nvPr/>
            </p:nvSpPr>
            <p:spPr>
              <a:xfrm>
                <a:off x="684213" y="6330950"/>
                <a:ext cx="417515"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40" name="Group 9"/>
            <p:cNvGrpSpPr/>
            <p:nvPr/>
          </p:nvGrpSpPr>
          <p:grpSpPr>
            <a:xfrm>
              <a:off x="11386342" y="0"/>
              <a:ext cx="667549" cy="6848478"/>
              <a:chOff x="-1" y="0"/>
              <a:chExt cx="667547" cy="6848477"/>
            </a:xfrm>
          </p:grpSpPr>
          <p:sp>
            <p:nvSpPr>
              <p:cNvPr id="30"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1"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6"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 name="Freeform 39"/>
              <p:cNvSpPr/>
              <p:nvPr/>
            </p:nvSpPr>
            <p:spPr>
              <a:xfrm>
                <a:off x="69056" y="5046663"/>
                <a:ext cx="3079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42" name="Title Text"/>
          <p:cNvSpPr txBox="1"/>
          <p:nvPr>
            <p:ph type="title"/>
          </p:nvPr>
        </p:nvSpPr>
        <p:spPr>
          <a:xfrm>
            <a:off x="1141412" y="618518"/>
            <a:ext cx="9906000" cy="14785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43" name="Body Level One…"/>
          <p:cNvSpPr txBox="1"/>
          <p:nvPr>
            <p:ph type="body" idx="1"/>
          </p:nvPr>
        </p:nvSpPr>
        <p:spPr>
          <a:xfrm>
            <a:off x="1141412" y="2249485"/>
            <a:ext cx="9906001" cy="35417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xfrm>
            <a:off x="10803125" y="5950267"/>
            <a:ext cx="244285" cy="231139"/>
          </a:xfrm>
          <a:prstGeom prst="rect">
            <a:avLst/>
          </a:prstGeom>
          <a:ln w="12700">
            <a:miter lim="400000"/>
          </a:ln>
        </p:spPr>
        <p:txBody>
          <a:bodyPr wrap="none" lIns="45718" tIns="45718" rIns="45718" bIns="45718" anchor="ctr">
            <a:spAutoFit/>
          </a:bodyPr>
          <a:lstStyle>
            <a:lvl1pPr algn="r">
              <a:defRPr sz="1000">
                <a:solidFill>
                  <a:srgbClr val="FFFFFF"/>
                </a:solidFill>
                <a:latin typeface="+mj-lt"/>
                <a:ea typeface="+mj-ea"/>
                <a:cs typeface="+mj-cs"/>
                <a:sym typeface="Tw Cen M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1pPr>
      <a:lvl2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2pPr>
      <a:lvl3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3pPr>
      <a:lvl4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4pPr>
      <a:lvl5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5pPr>
      <a:lvl6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6pPr>
      <a:lvl7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7pPr>
      <a:lvl8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8pPr>
      <a:lvl9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9pPr>
    </p:titleStyle>
    <p:bodyStyle>
      <a:lvl1pPr marL="228600" marR="0" indent="-2286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1pPr>
      <a:lvl2pPr marL="731519" marR="0" indent="-274319"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2pPr>
      <a:lvl3pPr marL="1219200" marR="0" indent="-3048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3pPr>
      <a:lvl4pPr marL="17145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4pPr>
      <a:lvl5pPr marL="21717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5pPr>
      <a:lvl6pPr marL="26778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6pPr>
      <a:lvl7pPr marL="31350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7pPr>
      <a:lvl8pPr marL="35922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8pPr>
      <a:lvl9pPr marL="40494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Web_traffic" TargetMode="External"/><Relationship Id="rId3" Type="http://schemas.openxmlformats.org/officeDocument/2006/relationships/hyperlink" Target="https://www.kaggle.com/c/web-traffic-time-series-forecasting"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9" name="Title 1"/>
          <p:cNvSpPr txBox="1"/>
          <p:nvPr>
            <p:ph type="ctrTitle"/>
          </p:nvPr>
        </p:nvSpPr>
        <p:spPr>
          <a:xfrm>
            <a:off x="2803524" y="1215628"/>
            <a:ext cx="8791576" cy="757636"/>
          </a:xfrm>
          <a:prstGeom prst="rect">
            <a:avLst/>
          </a:prstGeom>
        </p:spPr>
        <p:txBody>
          <a:bodyPr/>
          <a:lstStyle/>
          <a:p>
            <a:pPr/>
            <a:r>
              <a:t>Web Traffic Prediction</a:t>
            </a:r>
          </a:p>
        </p:txBody>
      </p:sp>
      <p:sp>
        <p:nvSpPr>
          <p:cNvPr id="880" name="Subtitle 2"/>
          <p:cNvSpPr txBox="1"/>
          <p:nvPr>
            <p:ph type="subTitle" sz="quarter" idx="1"/>
          </p:nvPr>
        </p:nvSpPr>
        <p:spPr>
          <a:xfrm>
            <a:off x="1470024" y="2027236"/>
            <a:ext cx="8791576" cy="757637"/>
          </a:xfrm>
          <a:prstGeom prst="rect">
            <a:avLst/>
          </a:prstGeom>
        </p:spPr>
        <p:txBody>
          <a:bodyPr/>
          <a:lstStyle/>
          <a:p>
            <a:pPr lvl="1" indent="457200" algn="ctr">
              <a:lnSpc>
                <a:spcPct val="108000"/>
              </a:lnSpc>
              <a:spcBef>
                <a:spcPts val="500"/>
              </a:spcBef>
              <a:defRPr cap="none">
                <a:solidFill>
                  <a:srgbClr val="FFFFFF"/>
                </a:solidFill>
              </a:defRPr>
            </a:pPr>
            <a:r>
              <a:t>Using Machine Learning &amp; Deep Learning </a:t>
            </a:r>
          </a:p>
        </p:txBody>
      </p:sp>
      <p:sp>
        <p:nvSpPr>
          <p:cNvPr id="881" name="Subtitle 2"/>
          <p:cNvSpPr txBox="1"/>
          <p:nvPr/>
        </p:nvSpPr>
        <p:spPr>
          <a:xfrm>
            <a:off x="1990724" y="3729037"/>
            <a:ext cx="8791576" cy="757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1" indent="457200" algn="ctr" defTabSz="914400">
              <a:lnSpc>
                <a:spcPct val="108000"/>
              </a:lnSpc>
              <a:spcBef>
                <a:spcPts val="500"/>
              </a:spcBef>
              <a:defRPr sz="2000">
                <a:solidFill>
                  <a:srgbClr val="FFFFFF"/>
                </a:solidFill>
                <a:latin typeface="+mj-lt"/>
                <a:ea typeface="+mj-ea"/>
                <a:cs typeface="+mj-cs"/>
                <a:sym typeface="Tw Cen MT"/>
              </a:defRPr>
            </a:pPr>
            <a:r>
              <a:t>Raju Nekadi, Class ID - 20 </a:t>
            </a:r>
          </a:p>
          <a:p>
            <a:pPr lvl="1" indent="457200" algn="ctr" defTabSz="914400">
              <a:lnSpc>
                <a:spcPct val="108000"/>
              </a:lnSpc>
              <a:spcBef>
                <a:spcPts val="500"/>
              </a:spcBef>
              <a:defRPr sz="2000">
                <a:solidFill>
                  <a:srgbClr val="FFFFFF"/>
                </a:solidFill>
                <a:latin typeface="+mj-lt"/>
                <a:ea typeface="+mj-ea"/>
                <a:cs typeface="+mj-cs"/>
                <a:sym typeface="Tw Cen MT"/>
              </a:defRPr>
            </a:pPr>
            <a:r>
              <a:t>Sneha Mishra, Class ID - 19</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3" name="Title 1"/>
          <p:cNvSpPr txBox="1"/>
          <p:nvPr>
            <p:ph type="title"/>
          </p:nvPr>
        </p:nvSpPr>
        <p:spPr>
          <a:xfrm>
            <a:off x="1319213" y="364518"/>
            <a:ext cx="5629620" cy="1478572"/>
          </a:xfrm>
          <a:prstGeom prst="rect">
            <a:avLst/>
          </a:prstGeom>
        </p:spPr>
        <p:txBody>
          <a:bodyPr/>
          <a:lstStyle/>
          <a:p>
            <a:pPr/>
            <a:r>
              <a:t>Introduction</a:t>
            </a:r>
          </a:p>
        </p:txBody>
      </p:sp>
      <p:sp>
        <p:nvSpPr>
          <p:cNvPr id="884" name="Content Placeholder 2"/>
          <p:cNvSpPr txBox="1"/>
          <p:nvPr>
            <p:ph type="body" idx="1"/>
          </p:nvPr>
        </p:nvSpPr>
        <p:spPr>
          <a:xfrm>
            <a:off x="1143000" y="2058985"/>
            <a:ext cx="9906000" cy="3541715"/>
          </a:xfrm>
          <a:prstGeom prst="rect">
            <a:avLst/>
          </a:prstGeom>
        </p:spPr>
        <p:txBody>
          <a:bodyPr/>
          <a:lstStyle/>
          <a:p>
            <a:pPr marL="226313" indent="-226313" algn="just" defTabSz="905255">
              <a:spcBef>
                <a:spcPts val="900"/>
              </a:spcBef>
              <a:defRPr sz="2300"/>
            </a:pPr>
            <a:r>
              <a:t>In todays world most of the top institution around the world mostly depend upon the IT infrastructure availability, Web site availability plays very important role.</a:t>
            </a:r>
          </a:p>
          <a:p>
            <a:pPr marL="226313" indent="-226313" algn="just" defTabSz="905255">
              <a:spcBef>
                <a:spcPts val="900"/>
              </a:spcBef>
              <a:defRPr sz="2300"/>
            </a:pPr>
            <a:r>
              <a:t>In order to make sure their Web Infrastructure available 24/7 to their customer organization around the world are spending a lot money in various research and solutions.</a:t>
            </a:r>
          </a:p>
          <a:p>
            <a:pPr marL="226313" indent="-226313" algn="just" defTabSz="905255">
              <a:spcBef>
                <a:spcPts val="900"/>
              </a:spcBef>
              <a:defRPr sz="2300"/>
            </a:pPr>
            <a:r>
              <a:t>The main proposal of this project address one such solution where we try to predict future traffics for website and helps plan for infrastructure accordingly.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6" name="Title 1"/>
          <p:cNvSpPr txBox="1"/>
          <p:nvPr>
            <p:ph type="title"/>
          </p:nvPr>
        </p:nvSpPr>
        <p:spPr>
          <a:xfrm>
            <a:off x="1598613" y="301018"/>
            <a:ext cx="9905998" cy="1478572"/>
          </a:xfrm>
          <a:prstGeom prst="rect">
            <a:avLst/>
          </a:prstGeom>
        </p:spPr>
        <p:txBody>
          <a:bodyPr/>
          <a:lstStyle/>
          <a:p>
            <a:pPr/>
            <a:r>
              <a:t>Objective</a:t>
            </a:r>
          </a:p>
        </p:txBody>
      </p:sp>
      <p:sp>
        <p:nvSpPr>
          <p:cNvPr id="887" name="Content Placeholder 2"/>
          <p:cNvSpPr txBox="1"/>
          <p:nvPr>
            <p:ph type="body" idx="1"/>
          </p:nvPr>
        </p:nvSpPr>
        <p:spPr>
          <a:xfrm>
            <a:off x="1143000" y="2135185"/>
            <a:ext cx="9906000" cy="3541715"/>
          </a:xfrm>
          <a:prstGeom prst="rect">
            <a:avLst/>
          </a:prstGeom>
        </p:spPr>
        <p:txBody>
          <a:bodyPr/>
          <a:lstStyle/>
          <a:p>
            <a:pPr algn="just"/>
            <a:r>
              <a:t>The main objective of this project is very simple analytical work of taking the historical data  and predicting the future.     </a:t>
            </a:r>
          </a:p>
          <a:p>
            <a:pPr algn="just"/>
            <a:r>
              <a:t>The objective of this project is to predict future web traffic for given web pages of their site that are popular and if there are any apparent trends, such as one specific page being viewed mostly by people in a particular country. </a:t>
            </a:r>
          </a:p>
          <a:p>
            <a:pPr algn="just"/>
            <a:r>
              <a:t>It mainly focuses on forecasting the traffic on multiple time series values.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9" name="Title 1"/>
          <p:cNvSpPr txBox="1"/>
          <p:nvPr>
            <p:ph type="title"/>
          </p:nvPr>
        </p:nvSpPr>
        <p:spPr>
          <a:xfrm>
            <a:off x="1141413" y="618518"/>
            <a:ext cx="9905998" cy="1478572"/>
          </a:xfrm>
          <a:prstGeom prst="rect">
            <a:avLst/>
          </a:prstGeom>
        </p:spPr>
        <p:txBody>
          <a:bodyPr/>
          <a:lstStyle/>
          <a:p>
            <a:pPr/>
            <a:r>
              <a:t>Motivation</a:t>
            </a:r>
          </a:p>
        </p:txBody>
      </p:sp>
      <p:sp>
        <p:nvSpPr>
          <p:cNvPr id="890" name="Content Placeholder 2"/>
          <p:cNvSpPr txBox="1"/>
          <p:nvPr>
            <p:ph type="body" idx="1"/>
          </p:nvPr>
        </p:nvSpPr>
        <p:spPr>
          <a:xfrm>
            <a:off x="1141411" y="2249485"/>
            <a:ext cx="9906001" cy="3541715"/>
          </a:xfrm>
          <a:prstGeom prst="rect">
            <a:avLst/>
          </a:prstGeom>
        </p:spPr>
        <p:txBody>
          <a:bodyPr/>
          <a:lstStyle/>
          <a:p>
            <a:pPr algn="just"/>
            <a:r>
              <a:t>Being in professional world we came across a situation for client where they were not ready to support large incoming web request and end up losing the business.</a:t>
            </a:r>
          </a:p>
          <a:p>
            <a:pPr algn="just"/>
            <a:r>
              <a:t>That is the main motive for this project to implement solution for one such situation.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2" name="Title 1"/>
          <p:cNvSpPr txBox="1"/>
          <p:nvPr>
            <p:ph type="title"/>
          </p:nvPr>
        </p:nvSpPr>
        <p:spPr>
          <a:xfrm>
            <a:off x="1141413" y="618518"/>
            <a:ext cx="9905998" cy="1478572"/>
          </a:xfrm>
          <a:prstGeom prst="rect">
            <a:avLst/>
          </a:prstGeom>
        </p:spPr>
        <p:txBody>
          <a:bodyPr/>
          <a:lstStyle/>
          <a:p>
            <a:pPr/>
            <a:r>
              <a:t>Technologies Used	</a:t>
            </a:r>
          </a:p>
        </p:txBody>
      </p:sp>
      <p:sp>
        <p:nvSpPr>
          <p:cNvPr id="893" name="Content Placeholder 2"/>
          <p:cNvSpPr txBox="1"/>
          <p:nvPr>
            <p:ph type="body" idx="1"/>
          </p:nvPr>
        </p:nvSpPr>
        <p:spPr>
          <a:xfrm>
            <a:off x="1331911" y="1995485"/>
            <a:ext cx="9906001" cy="3541715"/>
          </a:xfrm>
          <a:prstGeom prst="rect">
            <a:avLst/>
          </a:prstGeom>
        </p:spPr>
        <p:txBody>
          <a:bodyPr/>
          <a:lstStyle/>
          <a:p>
            <a:pPr marL="214884" indent="-214884" algn="just" defTabSz="859536">
              <a:spcBef>
                <a:spcPts val="900"/>
              </a:spcBef>
              <a:defRPr sz="2200"/>
            </a:pPr>
            <a:r>
              <a:t>This project mainly involves use of Machine learning and Deep learning frameworks, models and tools.</a:t>
            </a:r>
          </a:p>
          <a:p>
            <a:pPr marL="214884" indent="-214884" algn="just" defTabSz="859536">
              <a:spcBef>
                <a:spcPts val="900"/>
              </a:spcBef>
              <a:defRPr sz="2200"/>
            </a:pPr>
            <a:r>
              <a:t>The first phase is to use Regression model from Machine Learning library and get our prediction.</a:t>
            </a:r>
          </a:p>
          <a:p>
            <a:pPr marL="214884" indent="-214884" algn="just" defTabSz="859536">
              <a:spcBef>
                <a:spcPts val="900"/>
              </a:spcBef>
              <a:defRPr sz="2200"/>
            </a:pPr>
            <a:r>
              <a:t>The second phase is to use Deep Learning model bases RNN (Recurrent neural network), LSTM, Keras.</a:t>
            </a:r>
          </a:p>
          <a:p>
            <a:pPr marL="214884" indent="-214884" algn="just" defTabSz="859536">
              <a:spcBef>
                <a:spcPts val="900"/>
              </a:spcBef>
              <a:defRPr sz="2200"/>
            </a:pPr>
            <a:r>
              <a:t>Facebook New Forecasting model prophet fbprophet(if time permits </a:t>
            </a:r>
            <a:r>
              <a:rPr>
                <a:latin typeface="Wingdings"/>
                <a:ea typeface="Wingdings"/>
                <a:cs typeface="Wingdings"/>
                <a:sym typeface="Wingdings"/>
              </a:rPr>
              <a:t>☺</a:t>
            </a:r>
            <a:r>
              <a:t>)</a:t>
            </a:r>
          </a:p>
          <a:p>
            <a:pPr marL="214884" indent="-214884" algn="just" defTabSz="859536">
              <a:spcBef>
                <a:spcPts val="900"/>
              </a:spcBef>
              <a:defRPr sz="2200"/>
            </a:pPr>
            <a:r>
              <a:t>Matplotlib, Seaborn and Cross validation libraries.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5" name="Title 1"/>
          <p:cNvSpPr txBox="1"/>
          <p:nvPr>
            <p:ph type="title"/>
          </p:nvPr>
        </p:nvSpPr>
        <p:spPr>
          <a:xfrm>
            <a:off x="1509713" y="440718"/>
            <a:ext cx="9905998" cy="1478572"/>
          </a:xfrm>
          <a:prstGeom prst="rect">
            <a:avLst/>
          </a:prstGeom>
        </p:spPr>
        <p:txBody>
          <a:bodyPr/>
          <a:lstStyle/>
          <a:p>
            <a:pPr/>
            <a:r>
              <a:t>Data Set	</a:t>
            </a:r>
          </a:p>
        </p:txBody>
      </p:sp>
      <p:sp>
        <p:nvSpPr>
          <p:cNvPr id="896" name="Content Placeholder 2"/>
          <p:cNvSpPr txBox="1"/>
          <p:nvPr>
            <p:ph type="body" idx="1"/>
          </p:nvPr>
        </p:nvSpPr>
        <p:spPr>
          <a:xfrm>
            <a:off x="1331911" y="1995485"/>
            <a:ext cx="9906001" cy="3541715"/>
          </a:xfrm>
          <a:prstGeom prst="rect">
            <a:avLst/>
          </a:prstGeom>
        </p:spPr>
        <p:txBody>
          <a:bodyPr/>
          <a:lstStyle/>
          <a:p>
            <a:pPr marL="212597" indent="-212597" algn="just" defTabSz="850391">
              <a:spcBef>
                <a:spcPts val="900"/>
              </a:spcBef>
              <a:defRPr sz="2200"/>
            </a:pPr>
            <a:r>
              <a:t>This Web Traffic Time Series Forecasting (Forecast future traffic to Wikipedia pages)</a:t>
            </a:r>
          </a:p>
          <a:p>
            <a:pPr marL="212597" indent="-212597" algn="just" defTabSz="850391">
              <a:spcBef>
                <a:spcPts val="900"/>
              </a:spcBef>
              <a:defRPr sz="2200"/>
            </a:pPr>
          </a:p>
          <a:p>
            <a:pPr marL="212597" indent="-212597" algn="just" defTabSz="850391">
              <a:spcBef>
                <a:spcPts val="900"/>
              </a:spcBef>
              <a:defRPr sz="2200"/>
            </a:pPr>
            <a:r>
              <a:t>train_*.csv will contain traffic data. This is a file, where each row corresponds to a particular article and each column correspond to a particular date. Some entries are missing data. The page names contain the Wikipedia project (e.g. en.wikipedia.org), type of access (e.g. desktop) and type of agent (e.g. spider). In other words, each article name has the following format: 'name_project_access_agent' (e.g. ‘AKB48_zh.wikipedia.org_all-access_spider').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8" name="Title 1"/>
          <p:cNvSpPr txBox="1"/>
          <p:nvPr>
            <p:ph type="title"/>
          </p:nvPr>
        </p:nvSpPr>
        <p:spPr>
          <a:xfrm>
            <a:off x="1486312" y="195005"/>
            <a:ext cx="9905998" cy="987650"/>
          </a:xfrm>
          <a:prstGeom prst="rect">
            <a:avLst/>
          </a:prstGeom>
        </p:spPr>
        <p:txBody>
          <a:bodyPr/>
          <a:lstStyle/>
          <a:p>
            <a:pPr/>
            <a:r>
              <a:t>Data Set	cont..</a:t>
            </a:r>
          </a:p>
        </p:txBody>
      </p:sp>
      <p:sp>
        <p:nvSpPr>
          <p:cNvPr id="899" name="Content Placeholder 2"/>
          <p:cNvSpPr txBox="1"/>
          <p:nvPr>
            <p:ph type="body" idx="1"/>
          </p:nvPr>
        </p:nvSpPr>
        <p:spPr>
          <a:xfrm>
            <a:off x="1343611" y="1129644"/>
            <a:ext cx="9906001" cy="3541715"/>
          </a:xfrm>
          <a:prstGeom prst="rect">
            <a:avLst/>
          </a:prstGeom>
        </p:spPr>
        <p:txBody>
          <a:bodyPr/>
          <a:lstStyle>
            <a:lvl1pPr algn="just"/>
          </a:lstStyle>
          <a:p>
            <a:pPr/>
            <a:r>
              <a:t>train_*.csv file will look something like screenshot included below:</a:t>
            </a:r>
          </a:p>
        </p:txBody>
      </p:sp>
      <p:pic>
        <p:nvPicPr>
          <p:cNvPr id="900" name="Image" descr="Image"/>
          <p:cNvPicPr>
            <a:picLocks noChangeAspect="1"/>
          </p:cNvPicPr>
          <p:nvPr/>
        </p:nvPicPr>
        <p:blipFill>
          <a:blip r:embed="rId2">
            <a:extLst/>
          </a:blip>
          <a:stretch>
            <a:fillRect/>
          </a:stretch>
        </p:blipFill>
        <p:spPr>
          <a:xfrm>
            <a:off x="1577996" y="1970502"/>
            <a:ext cx="9036009" cy="441071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2" name="Title 1"/>
          <p:cNvSpPr txBox="1"/>
          <p:nvPr>
            <p:ph type="title"/>
          </p:nvPr>
        </p:nvSpPr>
        <p:spPr>
          <a:xfrm>
            <a:off x="1509713" y="440718"/>
            <a:ext cx="9905998" cy="1478572"/>
          </a:xfrm>
          <a:prstGeom prst="rect">
            <a:avLst/>
          </a:prstGeom>
        </p:spPr>
        <p:txBody>
          <a:bodyPr/>
          <a:lstStyle/>
          <a:p>
            <a:pPr/>
            <a:r>
              <a:t>References	</a:t>
            </a:r>
          </a:p>
        </p:txBody>
      </p:sp>
      <p:sp>
        <p:nvSpPr>
          <p:cNvPr id="903" name="Content Placeholder 2"/>
          <p:cNvSpPr txBox="1"/>
          <p:nvPr>
            <p:ph type="body" idx="1"/>
          </p:nvPr>
        </p:nvSpPr>
        <p:spPr>
          <a:xfrm>
            <a:off x="1331911" y="1995485"/>
            <a:ext cx="9906001" cy="3541715"/>
          </a:xfrm>
          <a:prstGeom prst="rect">
            <a:avLst/>
          </a:prstGeom>
        </p:spPr>
        <p:txBody>
          <a:bodyPr/>
          <a:lstStyle/>
          <a:p>
            <a:pPr algn="just">
              <a:defRPr u="sng">
                <a:solidFill>
                  <a:srgbClr val="B8FA56"/>
                </a:solidFill>
                <a:uFill>
                  <a:solidFill>
                    <a:srgbClr val="B8FA56"/>
                  </a:solidFill>
                </a:uFill>
              </a:defRPr>
            </a:pPr>
            <a:r>
              <a:rPr>
                <a:solidFill>
                  <a:srgbClr val="0000FF"/>
                </a:solidFill>
                <a:uFill>
                  <a:solidFill>
                    <a:srgbClr val="0000FF"/>
                  </a:solidFill>
                </a:uFill>
                <a:hlinkClick r:id="rId2" invalidUrl="" action="" tgtFrame="" tooltip="" history="1" highlightClick="0" endSnd="0"/>
              </a:rPr>
              <a:t>https://en.wikipedia.org/wiki/Web_traffic</a:t>
            </a:r>
          </a:p>
          <a:p>
            <a:pPr algn="just"/>
          </a:p>
          <a:p>
            <a:pPr algn="just">
              <a:defRPr u="sng">
                <a:solidFill>
                  <a:srgbClr val="B8FA56"/>
                </a:solidFill>
                <a:uFill>
                  <a:solidFill>
                    <a:srgbClr val="B8FA56"/>
                  </a:solidFill>
                </a:uFill>
              </a:defRPr>
            </a:pPr>
            <a:r>
              <a:rPr>
                <a:solidFill>
                  <a:srgbClr val="0000FF"/>
                </a:solidFill>
                <a:uFill>
                  <a:solidFill>
                    <a:srgbClr val="0000FF"/>
                  </a:solidFill>
                </a:uFill>
                <a:hlinkClick r:id="rId3" invalidUrl="" action="" tgtFrame="" tooltip="" history="1" highlightClick="0" endSnd="0"/>
              </a:rPr>
              <a:t>https://www.kaggle.com/c/web-traffic-time-series-forecasting</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5" name="Title 1"/>
          <p:cNvSpPr txBox="1"/>
          <p:nvPr>
            <p:ph type="title"/>
          </p:nvPr>
        </p:nvSpPr>
        <p:spPr>
          <a:xfrm>
            <a:off x="4303712" y="2371118"/>
            <a:ext cx="3073994" cy="1478572"/>
          </a:xfrm>
          <a:prstGeom prst="rect">
            <a:avLst/>
          </a:prstGeom>
        </p:spPr>
        <p:txBody>
          <a:body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