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6" name="Shape 316"/>
          <p:cNvSpPr/>
          <p:nvPr>
            <p:ph type="sldImg"/>
          </p:nvPr>
        </p:nvSpPr>
        <p:spPr>
          <a:xfrm>
            <a:off x="1143000" y="685800"/>
            <a:ext cx="4572000" cy="3429000"/>
          </a:xfrm>
          <a:prstGeom prst="rect">
            <a:avLst/>
          </a:prstGeom>
        </p:spPr>
        <p:txBody>
          <a:bodyPr/>
          <a:lstStyle/>
          <a:p>
            <a:pPr/>
          </a:p>
        </p:txBody>
      </p:sp>
      <p:sp>
        <p:nvSpPr>
          <p:cNvPr id="317" name="Shape 31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06" name="Group 10"/>
          <p:cNvGrpSpPr/>
          <p:nvPr/>
        </p:nvGrpSpPr>
        <p:grpSpPr>
          <a:xfrm>
            <a:off x="-1" y="0"/>
            <a:ext cx="2297909" cy="6858001"/>
            <a:chOff x="0" y="0"/>
            <a:chExt cx="2297907" cy="6858000"/>
          </a:xfrm>
        </p:grpSpPr>
        <p:sp>
          <p:nvSpPr>
            <p:cNvPr id="52" name="Rectangle 5"/>
            <p:cNvSpPr/>
            <p:nvPr/>
          </p:nvSpPr>
          <p:spPr>
            <a:xfrm>
              <a:off x="1209675" y="4763"/>
              <a:ext cx="23813"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3" name="Freeform 6"/>
            <p:cNvSpPr/>
            <p:nvPr/>
          </p:nvSpPr>
          <p:spPr>
            <a:xfrm>
              <a:off x="1128712"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4" name="Freeform 7"/>
            <p:cNvSpPr/>
            <p:nvPr/>
          </p:nvSpPr>
          <p:spPr>
            <a:xfrm>
              <a:off x="1123950" y="4021137"/>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5" name="Rectangle 8"/>
            <p:cNvSpPr/>
            <p:nvPr/>
          </p:nvSpPr>
          <p:spPr>
            <a:xfrm>
              <a:off x="414337" y="9525"/>
              <a:ext cx="28576" cy="4481513"/>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6" name="Freeform 9"/>
            <p:cNvSpPr/>
            <p:nvPr/>
          </p:nvSpPr>
          <p:spPr>
            <a:xfrm>
              <a:off x="333374"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7" name="Freeform 10"/>
            <p:cNvSpPr/>
            <p:nvPr/>
          </p:nvSpPr>
          <p:spPr>
            <a:xfrm>
              <a:off x="190499" y="9525"/>
              <a:ext cx="152401"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8" name="Freeform 11"/>
            <p:cNvSpPr/>
            <p:nvPr/>
          </p:nvSpPr>
          <p:spPr>
            <a:xfrm>
              <a:off x="1290637" y="14288"/>
              <a:ext cx="376240"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9" name="Freeform 12"/>
            <p:cNvSpPr/>
            <p:nvPr/>
          </p:nvSpPr>
          <p:spPr>
            <a:xfrm>
              <a:off x="1600200" y="1801813"/>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0" name="Freeform 13"/>
            <p:cNvSpPr/>
            <p:nvPr/>
          </p:nvSpPr>
          <p:spPr>
            <a:xfrm>
              <a:off x="1381125" y="9525"/>
              <a:ext cx="371475"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1" name="Freeform 14"/>
            <p:cNvSpPr/>
            <p:nvPr/>
          </p:nvSpPr>
          <p:spPr>
            <a:xfrm>
              <a:off x="1643063" y="0"/>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2" name="Freeform 15"/>
            <p:cNvSpPr/>
            <p:nvPr/>
          </p:nvSpPr>
          <p:spPr>
            <a:xfrm>
              <a:off x="1685925" y="142081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3" name="Freeform 16"/>
            <p:cNvSpPr/>
            <p:nvPr/>
          </p:nvSpPr>
          <p:spPr>
            <a:xfrm>
              <a:off x="168592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4" name="Freeform 17"/>
            <p:cNvSpPr/>
            <p:nvPr/>
          </p:nvSpPr>
          <p:spPr>
            <a:xfrm>
              <a:off x="1743075" y="4763"/>
              <a:ext cx="419100" cy="522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5" name="Freeform 18"/>
            <p:cNvSpPr/>
            <p:nvPr/>
          </p:nvSpPr>
          <p:spPr>
            <a:xfrm>
              <a:off x="2126456" y="488950"/>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6" name="Freeform 19"/>
            <p:cNvSpPr/>
            <p:nvPr/>
          </p:nvSpPr>
          <p:spPr>
            <a:xfrm>
              <a:off x="952500" y="4763"/>
              <a:ext cx="152400"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7" name="Freeform 20"/>
            <p:cNvSpPr/>
            <p:nvPr/>
          </p:nvSpPr>
          <p:spPr>
            <a:xfrm>
              <a:off x="86677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8" name="Freeform 21"/>
            <p:cNvSpPr/>
            <p:nvPr/>
          </p:nvSpPr>
          <p:spPr>
            <a:xfrm>
              <a:off x="890587" y="15541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9" name="Freeform 22"/>
            <p:cNvSpPr/>
            <p:nvPr/>
          </p:nvSpPr>
          <p:spPr>
            <a:xfrm>
              <a:off x="738187" y="5622924"/>
              <a:ext cx="338140"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0" name="Freeform 23"/>
            <p:cNvSpPr/>
            <p:nvPr/>
          </p:nvSpPr>
          <p:spPr>
            <a:xfrm>
              <a:off x="647700" y="5480049"/>
              <a:ext cx="157163"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1" name="Freeform 24"/>
            <p:cNvSpPr/>
            <p:nvPr/>
          </p:nvSpPr>
          <p:spPr>
            <a:xfrm>
              <a:off x="6667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2" name="Freeform 25"/>
            <p:cNvSpPr/>
            <p:nvPr/>
          </p:nvSpPr>
          <p:spPr>
            <a:xfrm>
              <a:off x="-1" y="3897312"/>
              <a:ext cx="133351" cy="26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3" name="Freeform 26"/>
            <p:cNvSpPr/>
            <p:nvPr/>
          </p:nvSpPr>
          <p:spPr>
            <a:xfrm>
              <a:off x="66674" y="4149725"/>
              <a:ext cx="190501" cy="188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4" name="Freeform 27"/>
            <p:cNvSpPr/>
            <p:nvPr/>
          </p:nvSpPr>
          <p:spPr>
            <a:xfrm>
              <a:off x="-1" y="1644650"/>
              <a:ext cx="133351" cy="269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5" name="Freeform 28"/>
            <p:cNvSpPr/>
            <p:nvPr/>
          </p:nvSpPr>
          <p:spPr>
            <a:xfrm>
              <a:off x="66674" y="146843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6" name="Freeform 29"/>
            <p:cNvSpPr/>
            <p:nvPr/>
          </p:nvSpPr>
          <p:spPr>
            <a:xfrm>
              <a:off x="695324" y="4763"/>
              <a:ext cx="309564" cy="155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7" name="Freeform 30"/>
            <p:cNvSpPr/>
            <p:nvPr/>
          </p:nvSpPr>
          <p:spPr>
            <a:xfrm>
              <a:off x="57149" y="48815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8" name="Freeform 31"/>
            <p:cNvSpPr/>
            <p:nvPr/>
          </p:nvSpPr>
          <p:spPr>
            <a:xfrm>
              <a:off x="138112" y="5060950"/>
              <a:ext cx="304801" cy="177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9" name="Freeform 32"/>
            <p:cNvSpPr/>
            <p:nvPr/>
          </p:nvSpPr>
          <p:spPr>
            <a:xfrm>
              <a:off x="561975" y="643096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0" name="Rectangle 33"/>
            <p:cNvSpPr/>
            <p:nvPr/>
          </p:nvSpPr>
          <p:spPr>
            <a:xfrm>
              <a:off x="642937" y="6610350"/>
              <a:ext cx="23814" cy="242888"/>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1" name="Freeform 34"/>
            <p:cNvSpPr/>
            <p:nvPr/>
          </p:nvSpPr>
          <p:spPr>
            <a:xfrm>
              <a:off x="76199" y="64309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2" name="Freeform 35"/>
            <p:cNvSpPr/>
            <p:nvPr/>
          </p:nvSpPr>
          <p:spPr>
            <a:xfrm>
              <a:off x="-1" y="5978524"/>
              <a:ext cx="190501" cy="46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3" name="Freeform 36"/>
            <p:cNvSpPr/>
            <p:nvPr/>
          </p:nvSpPr>
          <p:spPr>
            <a:xfrm>
              <a:off x="1014412" y="1801813"/>
              <a:ext cx="214314" cy="755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4" name="Freeform 37"/>
            <p:cNvSpPr/>
            <p:nvPr/>
          </p:nvSpPr>
          <p:spPr>
            <a:xfrm>
              <a:off x="938212" y="2547937"/>
              <a:ext cx="166689" cy="16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5" name="Freeform 38"/>
            <p:cNvSpPr/>
            <p:nvPr/>
          </p:nvSpPr>
          <p:spPr>
            <a:xfrm>
              <a:off x="595312" y="4763"/>
              <a:ext cx="638176" cy="402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6" name="Freeform 39"/>
            <p:cNvSpPr/>
            <p:nvPr/>
          </p:nvSpPr>
          <p:spPr>
            <a:xfrm>
              <a:off x="1223962" y="1382713"/>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7" name="Freeform 40"/>
            <p:cNvSpPr/>
            <p:nvPr/>
          </p:nvSpPr>
          <p:spPr>
            <a:xfrm>
              <a:off x="1300162" y="1849438"/>
              <a:ext cx="1095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8" name="Freeform 41"/>
            <p:cNvSpPr/>
            <p:nvPr/>
          </p:nvSpPr>
          <p:spPr>
            <a:xfrm>
              <a:off x="280987" y="3417887"/>
              <a:ext cx="142876" cy="474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9" name="Freeform 42"/>
            <p:cNvSpPr/>
            <p:nvPr/>
          </p:nvSpPr>
          <p:spPr>
            <a:xfrm>
              <a:off x="238124" y="38830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0" name="Freeform 43"/>
            <p:cNvSpPr/>
            <p:nvPr/>
          </p:nvSpPr>
          <p:spPr>
            <a:xfrm>
              <a:off x="4762" y="2166937"/>
              <a:ext cx="114301" cy="452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1" name="Freeform 44"/>
            <p:cNvSpPr/>
            <p:nvPr/>
          </p:nvSpPr>
          <p:spPr>
            <a:xfrm>
              <a:off x="52387" y="20669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2" name="Rectangle 45"/>
            <p:cNvSpPr/>
            <p:nvPr/>
          </p:nvSpPr>
          <p:spPr>
            <a:xfrm>
              <a:off x="1228725" y="4662487"/>
              <a:ext cx="23813"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3" name="Freeform 46"/>
            <p:cNvSpPr/>
            <p:nvPr/>
          </p:nvSpPr>
          <p:spPr>
            <a:xfrm>
              <a:off x="1319212" y="5041899"/>
              <a:ext cx="3714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4" name="Freeform 47"/>
            <p:cNvSpPr/>
            <p:nvPr/>
          </p:nvSpPr>
          <p:spPr>
            <a:xfrm>
              <a:off x="1147762"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5" name="Freeform 48"/>
            <p:cNvSpPr/>
            <p:nvPr/>
          </p:nvSpPr>
          <p:spPr>
            <a:xfrm>
              <a:off x="819150" y="3983037"/>
              <a:ext cx="347664" cy="286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6" name="Freeform 49"/>
            <p:cNvSpPr/>
            <p:nvPr/>
          </p:nvSpPr>
          <p:spPr>
            <a:xfrm>
              <a:off x="728662" y="3806825"/>
              <a:ext cx="190501"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7" name="Freeform 50"/>
            <p:cNvSpPr/>
            <p:nvPr/>
          </p:nvSpPr>
          <p:spPr>
            <a:xfrm>
              <a:off x="1624012"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8" name="Freeform 51"/>
            <p:cNvSpPr/>
            <p:nvPr/>
          </p:nvSpPr>
          <p:spPr>
            <a:xfrm>
              <a:off x="1404937" y="5422899"/>
              <a:ext cx="371476"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9" name="Freeform 52"/>
            <p:cNvSpPr/>
            <p:nvPr/>
          </p:nvSpPr>
          <p:spPr>
            <a:xfrm>
              <a:off x="1666875"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0" name="Freeform 53"/>
            <p:cNvSpPr/>
            <p:nvPr/>
          </p:nvSpPr>
          <p:spPr>
            <a:xfrm>
              <a:off x="1709738"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1" name="Freeform 54"/>
            <p:cNvSpPr/>
            <p:nvPr/>
          </p:nvSpPr>
          <p:spPr>
            <a:xfrm>
              <a:off x="1709738"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2" name="Freeform 55"/>
            <p:cNvSpPr/>
            <p:nvPr/>
          </p:nvSpPr>
          <p:spPr>
            <a:xfrm>
              <a:off x="1766888" y="6330949"/>
              <a:ext cx="419101"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3" name="Freeform 56"/>
            <p:cNvSpPr/>
            <p:nvPr/>
          </p:nvSpPr>
          <p:spPr>
            <a:xfrm>
              <a:off x="2147888"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4" name="Freeform 57"/>
            <p:cNvSpPr/>
            <p:nvPr/>
          </p:nvSpPr>
          <p:spPr>
            <a:xfrm>
              <a:off x="504824" y="9525"/>
              <a:ext cx="233364" cy="510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5" name="Freeform 58"/>
            <p:cNvSpPr/>
            <p:nvPr/>
          </p:nvSpPr>
          <p:spPr>
            <a:xfrm>
              <a:off x="633412" y="5103812"/>
              <a:ext cx="185739" cy="18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3"/>
          </a:xfrm>
          <a:prstGeom prst="rect">
            <a:avLst/>
          </a:prstGeom>
        </p:spPr>
        <p:txBody>
          <a:bodyPr/>
          <a:lstStyle>
            <a:lvl1pPr marL="0" indent="0">
              <a:buSzTx/>
              <a:buFontTx/>
              <a:buNone/>
              <a:defRPr cap="all" sz="2000">
                <a:solidFill>
                  <a:srgbClr val="82FFFF"/>
                </a:solidFill>
              </a:defRPr>
            </a:lvl1pPr>
            <a:lvl2pPr marL="0" indent="457200">
              <a:buSzTx/>
              <a:buFontTx/>
              <a:buNone/>
              <a:defRPr cap="all" sz="2000">
                <a:solidFill>
                  <a:srgbClr val="82FFFF"/>
                </a:solidFill>
              </a:defRPr>
            </a:lvl2pPr>
            <a:lvl3pPr marL="0" indent="914400">
              <a:buSzTx/>
              <a:buFontTx/>
              <a:buNone/>
              <a:defRPr cap="all" sz="2000">
                <a:solidFill>
                  <a:srgbClr val="82FFFF"/>
                </a:solidFill>
              </a:defRPr>
            </a:lvl3pPr>
            <a:lvl4pPr marL="0" indent="1371600">
              <a:buSzTx/>
              <a:buFontTx/>
              <a:buNone/>
              <a:defRPr cap="all" sz="2000">
                <a:solidFill>
                  <a:srgbClr val="82FFFF"/>
                </a:solidFill>
              </a:defRPr>
            </a:lvl4pPr>
            <a:lvl5pPr marL="0" indent="182880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3" y="5477191"/>
            <a:ext cx="24428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228" name="Title Text"/>
          <p:cNvSpPr txBox="1"/>
          <p:nvPr>
            <p:ph type="title"/>
          </p:nvPr>
        </p:nvSpPr>
        <p:spPr>
          <a:xfrm>
            <a:off x="1141409" y="4304663"/>
            <a:ext cx="9912356" cy="819357"/>
          </a:xfrm>
          <a:prstGeom prst="rect">
            <a:avLst/>
          </a:prstGeom>
        </p:spPr>
        <p:txBody>
          <a:bodyPr anchor="b"/>
          <a:lstStyle>
            <a:lvl1pPr>
              <a:defRPr sz="3200"/>
            </a:lvl1pPr>
          </a:lstStyle>
          <a:p>
            <a:pPr/>
            <a:r>
              <a:t>Title Text</a:t>
            </a:r>
          </a:p>
        </p:txBody>
      </p:sp>
      <p:sp>
        <p:nvSpPr>
          <p:cNvPr id="22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30" name="Body Level One…"/>
          <p:cNvSpPr txBox="1"/>
          <p:nvPr>
            <p:ph type="body" sz="quarter" idx="1"/>
          </p:nvPr>
        </p:nvSpPr>
        <p:spPr>
          <a:xfrm>
            <a:off x="1141363" y="5124020"/>
            <a:ext cx="9910860" cy="682473"/>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238" name="Title Text"/>
          <p:cNvSpPr txBox="1"/>
          <p:nvPr>
            <p:ph type="title"/>
          </p:nvPr>
        </p:nvSpPr>
        <p:spPr>
          <a:xfrm>
            <a:off x="1141456" y="609600"/>
            <a:ext cx="9905956" cy="3429000"/>
          </a:xfrm>
          <a:prstGeom prst="rect">
            <a:avLst/>
          </a:prstGeom>
        </p:spPr>
        <p:txBody>
          <a:bodyPr/>
          <a:lstStyle/>
          <a:p>
            <a:pPr/>
            <a:r>
              <a:t>Title Text</a:t>
            </a:r>
          </a:p>
        </p:txBody>
      </p:sp>
      <p:sp>
        <p:nvSpPr>
          <p:cNvPr id="239" name="Body Level One…"/>
          <p:cNvSpPr txBox="1"/>
          <p:nvPr>
            <p:ph type="body" sz="quarter" idx="1"/>
          </p:nvPr>
        </p:nvSpPr>
        <p:spPr>
          <a:xfrm>
            <a:off x="1141409" y="4419598"/>
            <a:ext cx="9904460" cy="1371600"/>
          </a:xfrm>
          <a:prstGeom prst="rect">
            <a:avLst/>
          </a:prstGeom>
        </p:spPr>
        <p:txBody>
          <a:bodyPr anchor="ct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247" name="Title Text"/>
          <p:cNvSpPr txBox="1"/>
          <p:nvPr>
            <p:ph type="title"/>
          </p:nvPr>
        </p:nvSpPr>
        <p:spPr>
          <a:xfrm>
            <a:off x="1446212" y="609598"/>
            <a:ext cx="9302753" cy="2748430"/>
          </a:xfrm>
          <a:prstGeom prst="rect">
            <a:avLst/>
          </a:prstGeom>
        </p:spPr>
        <p:txBody>
          <a:bodyPr/>
          <a:lstStyle/>
          <a:p>
            <a:pPr/>
            <a:r>
              <a:t>Title Text</a:t>
            </a:r>
          </a:p>
        </p:txBody>
      </p:sp>
      <p:sp>
        <p:nvSpPr>
          <p:cNvPr id="248" name="Body Level One…"/>
          <p:cNvSpPr txBox="1"/>
          <p:nvPr>
            <p:ph type="body" sz="quarter" idx="1"/>
          </p:nvPr>
        </p:nvSpPr>
        <p:spPr>
          <a:xfrm>
            <a:off x="1720644" y="3365556"/>
            <a:ext cx="875230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49" name="Text Placeholder 3"/>
          <p:cNvSpPr/>
          <p:nvPr>
            <p:ph type="body" sz="quarter" idx="13"/>
          </p:nvPr>
        </p:nvSpPr>
        <p:spPr>
          <a:xfrm>
            <a:off x="1141410" y="4309919"/>
            <a:ext cx="9906004" cy="1489497"/>
          </a:xfrm>
          <a:prstGeom prst="rect">
            <a:avLst/>
          </a:prstGeom>
        </p:spPr>
        <p:txBody>
          <a:bodyPr anchor="ctr"/>
          <a:lstStyle/>
          <a:p>
            <a:pPr marL="0" indent="0">
              <a:buSzTx/>
              <a:buFontTx/>
              <a:buNone/>
              <a:defRPr sz="1800"/>
            </a:pPr>
          </a:p>
        </p:txBody>
      </p:sp>
      <p:sp>
        <p:nvSpPr>
          <p:cNvPr id="250" name="TextBox 59"/>
          <p:cNvSpPr txBox="1"/>
          <p:nvPr/>
        </p:nvSpPr>
        <p:spPr>
          <a:xfrm>
            <a:off x="903512" y="426612"/>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1" name="TextBox 60"/>
          <p:cNvSpPr txBox="1"/>
          <p:nvPr/>
        </p:nvSpPr>
        <p:spPr>
          <a:xfrm>
            <a:off x="10537369" y="2459189"/>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259" name="Title Text"/>
          <p:cNvSpPr txBox="1"/>
          <p:nvPr>
            <p:ph type="title"/>
          </p:nvPr>
        </p:nvSpPr>
        <p:spPr>
          <a:xfrm>
            <a:off x="1141409" y="2134041"/>
            <a:ext cx="9906002" cy="2511836"/>
          </a:xfrm>
          <a:prstGeom prst="rect">
            <a:avLst/>
          </a:prstGeom>
        </p:spPr>
        <p:txBody>
          <a:bodyPr anchor="b"/>
          <a:lstStyle/>
          <a:p>
            <a:pPr/>
            <a:r>
              <a:t>Title Text</a:t>
            </a:r>
          </a:p>
        </p:txBody>
      </p:sp>
      <p:sp>
        <p:nvSpPr>
          <p:cNvPr id="260" name="Body Level One…"/>
          <p:cNvSpPr txBox="1"/>
          <p:nvPr>
            <p:ph type="body" sz="quarter" idx="1"/>
          </p:nvPr>
        </p:nvSpPr>
        <p:spPr>
          <a:xfrm>
            <a:off x="1141363" y="4657654"/>
            <a:ext cx="9904506" cy="1140645"/>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268" name="Title Text"/>
          <p:cNvSpPr txBox="1"/>
          <p:nvPr>
            <p:ph type="title"/>
          </p:nvPr>
        </p:nvSpPr>
        <p:spPr>
          <a:xfrm>
            <a:off x="1141412" y="609600"/>
            <a:ext cx="9905999" cy="1905000"/>
          </a:xfrm>
          <a:prstGeom prst="rect">
            <a:avLst/>
          </a:prstGeom>
        </p:spPr>
        <p:txBody>
          <a:bodyPr/>
          <a:lstStyle/>
          <a:p>
            <a:pPr/>
            <a:r>
              <a:t>Title Text</a:t>
            </a:r>
          </a:p>
        </p:txBody>
      </p:sp>
      <p:sp>
        <p:nvSpPr>
          <p:cNvPr id="269" name="Body Level One…"/>
          <p:cNvSpPr txBox="1"/>
          <p:nvPr>
            <p:ph type="body" sz="quarter" idx="1"/>
          </p:nvPr>
        </p:nvSpPr>
        <p:spPr>
          <a:xfrm>
            <a:off x="1141409" y="2674462"/>
            <a:ext cx="3196901" cy="685801"/>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70" name="Text Placeholder 3"/>
          <p:cNvSpPr/>
          <p:nvPr>
            <p:ph type="body" sz="quarter" idx="13"/>
          </p:nvPr>
        </p:nvSpPr>
        <p:spPr>
          <a:xfrm>
            <a:off x="1127917" y="3360263"/>
            <a:ext cx="3208736" cy="2430936"/>
          </a:xfrm>
          <a:prstGeom prst="rect">
            <a:avLst/>
          </a:prstGeom>
        </p:spPr>
        <p:txBody>
          <a:bodyPr/>
          <a:lstStyle/>
          <a:p>
            <a:pPr marL="0" indent="0">
              <a:buSzTx/>
              <a:buFontTx/>
              <a:buNone/>
              <a:defRPr sz="1400"/>
            </a:pPr>
          </a:p>
        </p:txBody>
      </p:sp>
      <p:sp>
        <p:nvSpPr>
          <p:cNvPr id="271" name="Text Placeholder 4"/>
          <p:cNvSpPr/>
          <p:nvPr>
            <p:ph type="body" sz="quarter" idx="14"/>
          </p:nvPr>
        </p:nvSpPr>
        <p:spPr>
          <a:xfrm>
            <a:off x="4514765" y="2677635"/>
            <a:ext cx="3184386" cy="685801"/>
          </a:xfrm>
          <a:prstGeom prst="rect">
            <a:avLst/>
          </a:prstGeom>
        </p:spPr>
        <p:txBody>
          <a:bodyPr anchor="b"/>
          <a:lstStyle/>
          <a:p>
            <a:pPr marL="0" indent="0">
              <a:lnSpc>
                <a:spcPct val="90000"/>
              </a:lnSpc>
              <a:buSzTx/>
              <a:buFontTx/>
              <a:buNone/>
              <a:defRPr cap="all"/>
            </a:pPr>
          </a:p>
        </p:txBody>
      </p:sp>
      <p:sp>
        <p:nvSpPr>
          <p:cNvPr id="272" name="Text Placeholder 3"/>
          <p:cNvSpPr/>
          <p:nvPr>
            <p:ph type="body" sz="quarter" idx="15"/>
          </p:nvPr>
        </p:nvSpPr>
        <p:spPr>
          <a:xfrm>
            <a:off x="4504213" y="3363435"/>
            <a:ext cx="3195831" cy="2430936"/>
          </a:xfrm>
          <a:prstGeom prst="rect">
            <a:avLst/>
          </a:prstGeom>
        </p:spPr>
        <p:txBody>
          <a:bodyPr/>
          <a:lstStyle/>
          <a:p>
            <a:pPr marL="0" indent="0">
              <a:buSzTx/>
              <a:buFontTx/>
              <a:buNone/>
              <a:defRPr sz="1400"/>
            </a:pPr>
          </a:p>
        </p:txBody>
      </p:sp>
      <p:sp>
        <p:nvSpPr>
          <p:cNvPr id="273" name="Text Placeholder 4"/>
          <p:cNvSpPr/>
          <p:nvPr>
            <p:ph type="body" sz="quarter" idx="16"/>
          </p:nvPr>
        </p:nvSpPr>
        <p:spPr>
          <a:xfrm>
            <a:off x="7852441" y="2674462"/>
            <a:ext cx="3194969" cy="685801"/>
          </a:xfrm>
          <a:prstGeom prst="rect">
            <a:avLst/>
          </a:prstGeom>
        </p:spPr>
        <p:txBody>
          <a:bodyPr anchor="b"/>
          <a:lstStyle/>
          <a:p>
            <a:pPr marL="0" indent="0">
              <a:lnSpc>
                <a:spcPct val="90000"/>
              </a:lnSpc>
              <a:buSzTx/>
              <a:buFontTx/>
              <a:buNone/>
              <a:defRPr cap="all"/>
            </a:pPr>
          </a:p>
        </p:txBody>
      </p:sp>
      <p:sp>
        <p:nvSpPr>
          <p:cNvPr id="274" name="Text Placeholder 3"/>
          <p:cNvSpPr/>
          <p:nvPr>
            <p:ph type="body" sz="quarter" idx="17"/>
          </p:nvPr>
        </p:nvSpPr>
        <p:spPr>
          <a:xfrm>
            <a:off x="7852441" y="3360263"/>
            <a:ext cx="3194969" cy="2430936"/>
          </a:xfrm>
          <a:prstGeom prst="rect">
            <a:avLst/>
          </a:prstGeom>
        </p:spPr>
        <p:txBody>
          <a:bodyPr/>
          <a:lstStyle/>
          <a:p>
            <a:pPr marL="0" indent="0">
              <a:buSzTx/>
              <a:buFontTx/>
              <a:buNone/>
              <a:defRPr sz="1400"/>
            </a:pPr>
          </a:p>
        </p:txBody>
      </p:sp>
      <p:sp>
        <p:nvSpPr>
          <p:cNvPr id="2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282" name="Title Text"/>
          <p:cNvSpPr txBox="1"/>
          <p:nvPr>
            <p:ph type="title"/>
          </p:nvPr>
        </p:nvSpPr>
        <p:spPr>
          <a:xfrm>
            <a:off x="1141411" y="609600"/>
            <a:ext cx="9906000" cy="1905000"/>
          </a:xfrm>
          <a:prstGeom prst="rect">
            <a:avLst/>
          </a:prstGeom>
        </p:spPr>
        <p:txBody>
          <a:bodyPr/>
          <a:lstStyle/>
          <a:p>
            <a:pPr/>
            <a:r>
              <a:t>Title Text</a:t>
            </a:r>
          </a:p>
        </p:txBody>
      </p:sp>
      <p:sp>
        <p:nvSpPr>
          <p:cNvPr id="283" name="Body Level One…"/>
          <p:cNvSpPr txBox="1"/>
          <p:nvPr>
            <p:ph type="body" sz="quarter" idx="1"/>
          </p:nvPr>
        </p:nvSpPr>
        <p:spPr>
          <a:xfrm>
            <a:off x="1141412" y="4404595"/>
            <a:ext cx="3195242" cy="576263"/>
          </a:xfrm>
          <a:prstGeom prst="rect">
            <a:avLst/>
          </a:prstGeom>
        </p:spPr>
        <p:txBody>
          <a:bodyPr anchor="b"/>
          <a:lstStyle>
            <a:lvl1pPr marL="0" indent="0">
              <a:lnSpc>
                <a:spcPct val="90000"/>
              </a:lnSpc>
              <a:buSzTx/>
              <a:buFontTx/>
              <a:buNone/>
              <a:defRPr cap="all" sz="2000"/>
            </a:lvl1pPr>
            <a:lvl2pPr marL="0" indent="457200">
              <a:lnSpc>
                <a:spcPct val="90000"/>
              </a:lnSpc>
              <a:buSzTx/>
              <a:buFontTx/>
              <a:buNone/>
              <a:defRPr cap="all" sz="2000"/>
            </a:lvl2pPr>
            <a:lvl3pPr marL="0" indent="914400">
              <a:lnSpc>
                <a:spcPct val="90000"/>
              </a:lnSpc>
              <a:buSzTx/>
              <a:buFontTx/>
              <a:buNone/>
              <a:defRPr cap="all" sz="2000"/>
            </a:lvl3pPr>
            <a:lvl4pPr marL="0" indent="1371600">
              <a:lnSpc>
                <a:spcPct val="90000"/>
              </a:lnSpc>
              <a:buSzTx/>
              <a:buFontTx/>
              <a:buNone/>
              <a:defRPr cap="all" sz="2000"/>
            </a:lvl4pPr>
            <a:lvl5pPr marL="0" indent="182880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284" name="Picture Placeholder 2"/>
          <p:cNvSpPr/>
          <p:nvPr>
            <p:ph type="pic" sz="quarter" idx="13"/>
          </p:nvPr>
        </p:nvSpPr>
        <p:spPr>
          <a:xfrm>
            <a:off x="1141412" y="2666998"/>
            <a:ext cx="3195242"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5" name="Text Placeholder 3"/>
          <p:cNvSpPr/>
          <p:nvPr>
            <p:ph type="body" sz="quarter" idx="14"/>
          </p:nvPr>
        </p:nvSpPr>
        <p:spPr>
          <a:xfrm>
            <a:off x="1141412" y="4980857"/>
            <a:ext cx="3195242" cy="817844"/>
          </a:xfrm>
          <a:prstGeom prst="rect">
            <a:avLst/>
          </a:prstGeom>
        </p:spPr>
        <p:txBody>
          <a:bodyPr/>
          <a:lstStyle/>
          <a:p>
            <a:pPr marL="0" indent="0">
              <a:buSzTx/>
              <a:buFontTx/>
              <a:buNone/>
              <a:defRPr sz="1400"/>
            </a:pPr>
          </a:p>
        </p:txBody>
      </p:sp>
      <p:sp>
        <p:nvSpPr>
          <p:cNvPr id="286" name="Text Placeholder 4"/>
          <p:cNvSpPr/>
          <p:nvPr>
            <p:ph type="body" sz="quarter" idx="15"/>
          </p:nvPr>
        </p:nvSpPr>
        <p:spPr>
          <a:xfrm>
            <a:off x="4489053" y="4404595"/>
            <a:ext cx="3200401" cy="576263"/>
          </a:xfrm>
          <a:prstGeom prst="rect">
            <a:avLst/>
          </a:prstGeom>
        </p:spPr>
        <p:txBody>
          <a:bodyPr anchor="b"/>
          <a:lstStyle/>
          <a:p>
            <a:pPr marL="0" indent="0">
              <a:lnSpc>
                <a:spcPct val="90000"/>
              </a:lnSpc>
              <a:buSzTx/>
              <a:buFontTx/>
              <a:buNone/>
              <a:defRPr cap="all" sz="2000"/>
            </a:pPr>
          </a:p>
        </p:txBody>
      </p:sp>
      <p:sp>
        <p:nvSpPr>
          <p:cNvPr id="287" name="Picture Placeholder 2"/>
          <p:cNvSpPr/>
          <p:nvPr>
            <p:ph type="pic" sz="quarter" idx="16"/>
          </p:nvPr>
        </p:nvSpPr>
        <p:spPr>
          <a:xfrm>
            <a:off x="4489053" y="2666998"/>
            <a:ext cx="3198941"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8" name="Text Placeholder 3"/>
          <p:cNvSpPr/>
          <p:nvPr>
            <p:ph type="body" sz="quarter" idx="17"/>
          </p:nvPr>
        </p:nvSpPr>
        <p:spPr>
          <a:xfrm>
            <a:off x="4487593" y="4980856"/>
            <a:ext cx="3200401" cy="810343"/>
          </a:xfrm>
          <a:prstGeom prst="rect">
            <a:avLst/>
          </a:prstGeom>
        </p:spPr>
        <p:txBody>
          <a:bodyPr/>
          <a:lstStyle/>
          <a:p>
            <a:pPr marL="0" indent="0">
              <a:buSzTx/>
              <a:buFontTx/>
              <a:buNone/>
              <a:defRPr sz="1400"/>
            </a:pPr>
          </a:p>
        </p:txBody>
      </p:sp>
      <p:sp>
        <p:nvSpPr>
          <p:cNvPr id="289" name="Text Placeholder 4"/>
          <p:cNvSpPr/>
          <p:nvPr>
            <p:ph type="body" sz="quarter" idx="18"/>
          </p:nvPr>
        </p:nvSpPr>
        <p:spPr>
          <a:xfrm>
            <a:off x="7852567" y="4404595"/>
            <a:ext cx="3190742" cy="576263"/>
          </a:xfrm>
          <a:prstGeom prst="rect">
            <a:avLst/>
          </a:prstGeom>
        </p:spPr>
        <p:txBody>
          <a:bodyPr anchor="b"/>
          <a:lstStyle/>
          <a:p>
            <a:pPr marL="0" indent="0">
              <a:lnSpc>
                <a:spcPct val="90000"/>
              </a:lnSpc>
              <a:buSzTx/>
              <a:buFontTx/>
              <a:buNone/>
              <a:defRPr cap="all" sz="2000"/>
            </a:pPr>
          </a:p>
        </p:txBody>
      </p:sp>
      <p:sp>
        <p:nvSpPr>
          <p:cNvPr id="290" name="Picture Placeholder 2"/>
          <p:cNvSpPr/>
          <p:nvPr>
            <p:ph type="pic" sz="quarter" idx="19"/>
          </p:nvPr>
        </p:nvSpPr>
        <p:spPr>
          <a:xfrm>
            <a:off x="7852441" y="2666998"/>
            <a:ext cx="3194970"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91" name="Text Placeholder 3"/>
          <p:cNvSpPr/>
          <p:nvPr>
            <p:ph type="body" sz="quarter" idx="20"/>
          </p:nvPr>
        </p:nvSpPr>
        <p:spPr>
          <a:xfrm>
            <a:off x="7852441" y="4980854"/>
            <a:ext cx="3194969" cy="810346"/>
          </a:xfrm>
          <a:prstGeom prst="rect">
            <a:avLst/>
          </a:prstGeom>
        </p:spPr>
        <p:txBody>
          <a:bodyPr/>
          <a:lstStyle/>
          <a:p>
            <a:pPr marL="0" indent="0">
              <a:buSzTx/>
              <a:buFontTx/>
              <a:buNone/>
              <a:defRPr sz="1400"/>
            </a:pP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08" name="Title Text"/>
          <p:cNvSpPr txBox="1"/>
          <p:nvPr>
            <p:ph type="title"/>
          </p:nvPr>
        </p:nvSpPr>
        <p:spPr>
          <a:xfrm>
            <a:off x="9042400" y="609598"/>
            <a:ext cx="2005011" cy="5181603"/>
          </a:xfrm>
          <a:prstGeom prst="rect">
            <a:avLst/>
          </a:prstGeom>
        </p:spPr>
        <p:txBody>
          <a:bodyPr/>
          <a:lstStyle/>
          <a:p>
            <a:pPr/>
            <a:r>
              <a:t>Title Text</a:t>
            </a:r>
          </a:p>
        </p:txBody>
      </p:sp>
      <p:sp>
        <p:nvSpPr>
          <p:cNvPr id="309" name="Body Level One…"/>
          <p:cNvSpPr txBox="1"/>
          <p:nvPr>
            <p:ph type="body" idx="1"/>
          </p:nvPr>
        </p:nvSpPr>
        <p:spPr>
          <a:xfrm>
            <a:off x="1141409" y="609598"/>
            <a:ext cx="7748591" cy="51816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16"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55" name="Group 7"/>
          <p:cNvGrpSpPr/>
          <p:nvPr/>
        </p:nvGrpSpPr>
        <p:grpSpPr>
          <a:xfrm>
            <a:off x="-14288" y="0"/>
            <a:ext cx="12053888" cy="6858001"/>
            <a:chOff x="0" y="0"/>
            <a:chExt cx="12053887" cy="6858000"/>
          </a:xfrm>
        </p:grpSpPr>
        <p:grpSp>
          <p:nvGrpSpPr>
            <p:cNvPr id="143" name="Group 8"/>
            <p:cNvGrpSpPr/>
            <p:nvPr/>
          </p:nvGrpSpPr>
          <p:grpSpPr>
            <a:xfrm>
              <a:off x="0" y="0"/>
              <a:ext cx="1213645" cy="6858001"/>
              <a:chOff x="0" y="0"/>
              <a:chExt cx="1213644" cy="6858000"/>
            </a:xfrm>
          </p:grpSpPr>
          <p:sp>
            <p:nvSpPr>
              <p:cNvPr id="117" name="Rectangle 5"/>
              <p:cNvSpPr/>
              <p:nvPr/>
            </p:nvSpPr>
            <p:spPr>
              <a:xfrm>
                <a:off x="128587"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8" name="Freeform 6"/>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9"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0"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1" name="Freeform 9"/>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2"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3"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4" name="Freeform 12"/>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5" name="Freeform 13"/>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6"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7"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8"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9"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0" name="Freeform 19"/>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1" name="Freeform 20"/>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2" name="Rectangle 21"/>
              <p:cNvSpPr/>
              <p:nvPr/>
            </p:nvSpPr>
            <p:spPr>
              <a:xfrm>
                <a:off x="147637"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3"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4" name="Freeform 23"/>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5" name="Freeform 24"/>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6"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7" name="Freeform 26"/>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8" name="Freeform 27"/>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9"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0"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1"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2"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154" name="Group 9"/>
            <p:cNvGrpSpPr/>
            <p:nvPr/>
          </p:nvGrpSpPr>
          <p:grpSpPr>
            <a:xfrm>
              <a:off x="11386343" y="0"/>
              <a:ext cx="667545" cy="6848476"/>
              <a:chOff x="0" y="0"/>
              <a:chExt cx="667544" cy="6848475"/>
            </a:xfrm>
          </p:grpSpPr>
          <p:sp>
            <p:nvSpPr>
              <p:cNvPr id="144"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5"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6"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7"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8"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9"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0"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1"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2"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3"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156" name="Title Text"/>
          <p:cNvSpPr txBox="1"/>
          <p:nvPr>
            <p:ph type="title"/>
          </p:nvPr>
        </p:nvSpPr>
        <p:spPr>
          <a:prstGeom prst="rect">
            <a:avLst/>
          </a:prstGeom>
        </p:spPr>
        <p:txBody>
          <a:bodyPr/>
          <a:lstStyle/>
          <a:p>
            <a:pPr/>
            <a:r>
              <a:t>Title Text</a:t>
            </a:r>
          </a:p>
        </p:txBody>
      </p:sp>
      <p:sp>
        <p:nvSpPr>
          <p:cNvPr id="157"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65" name="Title Text"/>
          <p:cNvSpPr txBox="1"/>
          <p:nvPr>
            <p:ph type="title"/>
          </p:nvPr>
        </p:nvSpPr>
        <p:spPr>
          <a:xfrm>
            <a:off x="1141411" y="1419225"/>
            <a:ext cx="9906001" cy="2852738"/>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7"/>
          </a:xfrm>
          <a:prstGeom prst="rect">
            <a:avLst/>
          </a:prstGeom>
        </p:spPr>
        <p:txBody>
          <a:bodyPr/>
          <a:lstStyle>
            <a:lvl1pPr marL="0" indent="0">
              <a:buSzTx/>
              <a:buFontTx/>
              <a:buNone/>
              <a:defRPr cap="all" sz="1800"/>
            </a:lvl1pPr>
            <a:lvl2pPr marL="0" indent="457200">
              <a:buSzTx/>
              <a:buFontTx/>
              <a:buNone/>
              <a:defRPr cap="all" sz="1800"/>
            </a:lvl2pPr>
            <a:lvl3pPr marL="0" indent="914400">
              <a:buSzTx/>
              <a:buFontTx/>
              <a:buNone/>
              <a:defRPr cap="all" sz="1800"/>
            </a:lvl3pPr>
            <a:lvl4pPr marL="0" indent="1371600">
              <a:buSzTx/>
              <a:buFontTx/>
              <a:buNone/>
              <a:defRPr cap="all" sz="1800"/>
            </a:lvl4pPr>
            <a:lvl5pPr marL="0" indent="182880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74" name="Title Text"/>
          <p:cNvSpPr txBox="1"/>
          <p:nvPr>
            <p:ph type="title"/>
          </p:nvPr>
        </p:nvSpPr>
        <p:spPr>
          <a:prstGeom prst="rect">
            <a:avLst/>
          </a:prstGeom>
        </p:spPr>
        <p:txBody>
          <a:bodyPr/>
          <a:lstStyle/>
          <a:p>
            <a:pPr/>
            <a:r>
              <a:t>Title Text</a:t>
            </a:r>
          </a:p>
        </p:txBody>
      </p:sp>
      <p:sp>
        <p:nvSpPr>
          <p:cNvPr id="175" name="Body Level One…"/>
          <p:cNvSpPr txBox="1"/>
          <p:nvPr>
            <p:ph type="body" sz="half" idx="1"/>
          </p:nvPr>
        </p:nvSpPr>
        <p:spPr>
          <a:xfrm>
            <a:off x="1141409" y="2249485"/>
            <a:ext cx="4878391"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83" name="Title Text"/>
          <p:cNvSpPr txBox="1"/>
          <p:nvPr>
            <p:ph type="title"/>
          </p:nvPr>
        </p:nvSpPr>
        <p:spPr>
          <a:xfrm>
            <a:off x="1141411" y="619126"/>
            <a:ext cx="9906001" cy="1477962"/>
          </a:xfrm>
          <a:prstGeom prst="rect">
            <a:avLst/>
          </a:prstGeom>
        </p:spPr>
        <p:txBody>
          <a:bodyPr/>
          <a:lstStyle/>
          <a:p>
            <a:pPr/>
            <a:r>
              <a:t>Title Text</a:t>
            </a:r>
          </a:p>
        </p:txBody>
      </p:sp>
      <p:sp>
        <p:nvSpPr>
          <p:cNvPr id="184" name="Body Level One…"/>
          <p:cNvSpPr txBox="1"/>
          <p:nvPr>
            <p:ph type="body" sz="quarter" idx="1"/>
          </p:nvPr>
        </p:nvSpPr>
        <p:spPr>
          <a:xfrm>
            <a:off x="1370018" y="2249485"/>
            <a:ext cx="4649784" cy="823913"/>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185" name="Text Placeholder 4"/>
          <p:cNvSpPr/>
          <p:nvPr>
            <p:ph type="body" sz="quarter" idx="13"/>
          </p:nvPr>
        </p:nvSpPr>
        <p:spPr>
          <a:xfrm>
            <a:off x="6400808" y="2249484"/>
            <a:ext cx="4646603" cy="823913"/>
          </a:xfrm>
          <a:prstGeom prst="rect">
            <a:avLst/>
          </a:prstGeom>
        </p:spPr>
        <p:txBody>
          <a:bodyPr anchor="b"/>
          <a:lstStyle/>
          <a:p>
            <a:pPr marL="0" indent="0">
              <a:lnSpc>
                <a:spcPct val="90000"/>
              </a:lnSpc>
              <a:buSzTx/>
              <a:buFontTx/>
              <a:buNone/>
              <a:defRPr cap="all"/>
            </a:pP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93" name="Title Text"/>
          <p:cNvSpPr txBox="1"/>
          <p:nvPr>
            <p:ph type="title"/>
          </p:nvPr>
        </p:nvSpPr>
        <p:spPr>
          <a:prstGeom prst="rect">
            <a:avLst/>
          </a:prstGeom>
        </p:spPr>
        <p:txBody>
          <a:bodyPr/>
          <a:lstStyle/>
          <a:p>
            <a:pPr/>
            <a:r>
              <a:t>Title Text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209" name="Body Level One…"/>
          <p:cNvSpPr txBox="1"/>
          <p:nvPr>
            <p:ph type="body" sz="half" idx="1"/>
          </p:nvPr>
        </p:nvSpPr>
        <p:spPr>
          <a:xfrm>
            <a:off x="5156200" y="592666"/>
            <a:ext cx="5891210"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10" name="Text Placeholder 3"/>
          <p:cNvSpPr/>
          <p:nvPr>
            <p:ph type="body" sz="quarter" idx="13"/>
          </p:nvPr>
        </p:nvSpPr>
        <p:spPr>
          <a:xfrm>
            <a:off x="1146704" y="2249485"/>
            <a:ext cx="3856039" cy="3541715"/>
          </a:xfrm>
          <a:prstGeom prst="rect">
            <a:avLst/>
          </a:prstGeom>
        </p:spPr>
        <p:txBody>
          <a:bodyPr/>
          <a:lstStyle/>
          <a:p>
            <a:pPr marL="0" indent="0">
              <a:buSzTx/>
              <a:buFontTx/>
              <a:buNone/>
              <a:defRPr sz="1600"/>
            </a:pPr>
          </a:p>
        </p:txBody>
      </p:sp>
      <p:sp>
        <p:nvSpPr>
          <p:cNvPr id="2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18" name="Title Text"/>
          <p:cNvSpPr txBox="1"/>
          <p:nvPr>
            <p:ph type="title"/>
          </p:nvPr>
        </p:nvSpPr>
        <p:spPr>
          <a:xfrm>
            <a:off x="1141412" y="609600"/>
            <a:ext cx="5934509" cy="1639886"/>
          </a:xfrm>
          <a:prstGeom prst="rect">
            <a:avLst/>
          </a:prstGeom>
        </p:spPr>
        <p:txBody>
          <a:bodyPr anchor="b"/>
          <a:lstStyle>
            <a:lvl1pPr>
              <a:defRPr sz="3200"/>
            </a:lvl1pPr>
          </a:lstStyle>
          <a:p>
            <a:pPr/>
            <a:r>
              <a:t>Title Text</a:t>
            </a:r>
          </a:p>
        </p:txBody>
      </p:sp>
      <p:sp>
        <p:nvSpPr>
          <p:cNvPr id="219" name="Picture Placeholder 2"/>
          <p:cNvSpPr/>
          <p:nvPr>
            <p:ph type="pic" sz="half" idx="13"/>
          </p:nvPr>
        </p:nvSpPr>
        <p:spPr>
          <a:xfrm>
            <a:off x="7380720" y="609600"/>
            <a:ext cx="3666691" cy="51816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20" name="Body Level One…"/>
          <p:cNvSpPr txBox="1"/>
          <p:nvPr>
            <p:ph type="body" sz="half" idx="1"/>
          </p:nvPr>
        </p:nvSpPr>
        <p:spPr>
          <a:xfrm>
            <a:off x="1141409" y="2249485"/>
            <a:ext cx="5934513" cy="354171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extLst/>
          </a:blip>
          <a:stretch>
            <a:fillRect/>
          </a:stretch>
        </p:blipFill>
        <p:spPr>
          <a:xfrm>
            <a:off x="0" y="-2"/>
            <a:ext cx="12192004" cy="6858002"/>
          </a:xfrm>
          <a:prstGeom prst="rect">
            <a:avLst/>
          </a:prstGeom>
          <a:ln w="12700">
            <a:miter lim="400000"/>
          </a:ln>
        </p:spPr>
      </p:pic>
      <p:grpSp>
        <p:nvGrpSpPr>
          <p:cNvPr id="41" name="Group 7"/>
          <p:cNvGrpSpPr/>
          <p:nvPr/>
        </p:nvGrpSpPr>
        <p:grpSpPr>
          <a:xfrm>
            <a:off x="-14288" y="0"/>
            <a:ext cx="12053888" cy="6858001"/>
            <a:chOff x="0" y="0"/>
            <a:chExt cx="12053887" cy="6858000"/>
          </a:xfrm>
        </p:grpSpPr>
        <p:grpSp>
          <p:nvGrpSpPr>
            <p:cNvPr id="29" name="Group 8"/>
            <p:cNvGrpSpPr/>
            <p:nvPr/>
          </p:nvGrpSpPr>
          <p:grpSpPr>
            <a:xfrm>
              <a:off x="0" y="0"/>
              <a:ext cx="1213645" cy="6858001"/>
              <a:chOff x="0" y="0"/>
              <a:chExt cx="1213644" cy="6858000"/>
            </a:xfrm>
          </p:grpSpPr>
          <p:sp>
            <p:nvSpPr>
              <p:cNvPr id="3" name="Rectangle 5"/>
              <p:cNvSpPr/>
              <p:nvPr/>
            </p:nvSpPr>
            <p:spPr>
              <a:xfrm>
                <a:off x="128587"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 name="Freeform 6"/>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 name="Freeform 9"/>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 name="Freeform 12"/>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 name="Freeform 13"/>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6" name="Freeform 19"/>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7" name="Freeform 20"/>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8" name="Rectangle 21"/>
              <p:cNvSpPr/>
              <p:nvPr/>
            </p:nvSpPr>
            <p:spPr>
              <a:xfrm>
                <a:off x="147637"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0" name="Freeform 23"/>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1" name="Freeform 24"/>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3" name="Freeform 26"/>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4" name="Freeform 27"/>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5"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6"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7"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8"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40" name="Group 9"/>
            <p:cNvGrpSpPr/>
            <p:nvPr/>
          </p:nvGrpSpPr>
          <p:grpSpPr>
            <a:xfrm>
              <a:off x="11386343" y="0"/>
              <a:ext cx="667545" cy="6848476"/>
              <a:chOff x="0" y="0"/>
              <a:chExt cx="667544" cy="6848475"/>
            </a:xfrm>
          </p:grpSpPr>
          <p:sp>
            <p:nvSpPr>
              <p:cNvPr id="30"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1"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2"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3"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5"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6"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8"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9"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42" name="Title Text"/>
          <p:cNvSpPr txBox="1"/>
          <p:nvPr>
            <p:ph type="title"/>
          </p:nvPr>
        </p:nvSpPr>
        <p:spPr>
          <a:xfrm>
            <a:off x="1141412" y="618518"/>
            <a:ext cx="9905999" cy="14785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3"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2" y="5950266"/>
            <a:ext cx="244288" cy="2311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eb_traffic" TargetMode="External"/><Relationship Id="rId3" Type="http://schemas.openxmlformats.org/officeDocument/2006/relationships/hyperlink" Target="https://www.kaggle.com/c/web-traffic-time-series-forecasting"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itle 1"/>
          <p:cNvSpPr txBox="1"/>
          <p:nvPr>
            <p:ph type="ctrTitle"/>
          </p:nvPr>
        </p:nvSpPr>
        <p:spPr>
          <a:xfrm>
            <a:off x="2803524" y="1215628"/>
            <a:ext cx="8791576" cy="757635"/>
          </a:xfrm>
          <a:prstGeom prst="rect">
            <a:avLst/>
          </a:prstGeom>
        </p:spPr>
        <p:txBody>
          <a:bodyPr/>
          <a:lstStyle/>
          <a:p>
            <a:pPr/>
            <a:r>
              <a:t>Web Traffic Prediction</a:t>
            </a:r>
          </a:p>
        </p:txBody>
      </p:sp>
      <p:sp>
        <p:nvSpPr>
          <p:cNvPr id="320" name="Subtitle 2"/>
          <p:cNvSpPr txBox="1"/>
          <p:nvPr>
            <p:ph type="subTitle" sz="quarter" idx="1"/>
          </p:nvPr>
        </p:nvSpPr>
        <p:spPr>
          <a:xfrm>
            <a:off x="1470024" y="2027237"/>
            <a:ext cx="8791576" cy="757636"/>
          </a:xfrm>
          <a:prstGeom prst="rect">
            <a:avLst/>
          </a:prstGeom>
        </p:spPr>
        <p:txBody>
          <a:bodyPr/>
          <a:lstStyle/>
          <a:p>
            <a:pPr lvl="1" algn="ctr">
              <a:lnSpc>
                <a:spcPct val="108000"/>
              </a:lnSpc>
              <a:spcBef>
                <a:spcPts val="500"/>
              </a:spcBef>
              <a:defRPr cap="none">
                <a:solidFill>
                  <a:srgbClr val="FFFFFF"/>
                </a:solidFill>
              </a:defRPr>
            </a:pPr>
            <a:r>
              <a:t>Using Machine Learning &amp; Deep Learning </a:t>
            </a:r>
          </a:p>
        </p:txBody>
      </p:sp>
      <p:sp>
        <p:nvSpPr>
          <p:cNvPr id="321" name="Subtitle 2"/>
          <p:cNvSpPr txBox="1"/>
          <p:nvPr/>
        </p:nvSpPr>
        <p:spPr>
          <a:xfrm>
            <a:off x="1990724" y="3729037"/>
            <a:ext cx="8791576" cy="7576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algn="ctr" defTabSz="914400">
              <a:lnSpc>
                <a:spcPct val="108000"/>
              </a:lnSpc>
              <a:spcBef>
                <a:spcPts val="500"/>
              </a:spcBef>
              <a:defRPr sz="2000">
                <a:solidFill>
                  <a:srgbClr val="FFFFFF"/>
                </a:solidFill>
              </a:defRPr>
            </a:pPr>
            <a:r>
              <a:t>Raju Nekadi, Class ID - 20 </a:t>
            </a:r>
          </a:p>
          <a:p>
            <a:pPr lvl="1" algn="ctr" defTabSz="914400">
              <a:lnSpc>
                <a:spcPct val="108000"/>
              </a:lnSpc>
              <a:spcBef>
                <a:spcPts val="500"/>
              </a:spcBef>
              <a:defRPr sz="2000">
                <a:solidFill>
                  <a:srgbClr val="FFFFFF"/>
                </a:solidFill>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xfrm>
            <a:off x="1319213" y="364518"/>
            <a:ext cx="5629620" cy="1478571"/>
          </a:xfrm>
          <a:prstGeom prst="rect">
            <a:avLst/>
          </a:prstGeom>
        </p:spPr>
        <p:txBody>
          <a:bodyPr/>
          <a:lstStyle/>
          <a:p>
            <a:pPr/>
            <a:r>
              <a:t>Introduction</a:t>
            </a:r>
          </a:p>
        </p:txBody>
      </p:sp>
      <p:sp>
        <p:nvSpPr>
          <p:cNvPr id="324" name="Content Placeholder 2"/>
          <p:cNvSpPr txBox="1"/>
          <p:nvPr>
            <p:ph type="body" idx="1"/>
          </p:nvPr>
        </p:nvSpPr>
        <p:spPr>
          <a:xfrm>
            <a:off x="1143000" y="2058986"/>
            <a:ext cx="9906000" cy="3541715"/>
          </a:xfrm>
          <a:prstGeom prst="rect">
            <a:avLst/>
          </a:prstGeom>
        </p:spPr>
        <p:txBody>
          <a:bodyPr/>
          <a:lstStyle/>
          <a:p>
            <a:pPr marL="226313" indent="-226313" algn="just" defTabSz="905255">
              <a:spcBef>
                <a:spcPts val="900"/>
              </a:spcBef>
              <a:defRPr sz="2376"/>
            </a:pPr>
            <a:r>
              <a:t>In todays world most of the top institution around the world mostly depend upon the IT infrastructure availability. Web site availability plays very important role.</a:t>
            </a:r>
          </a:p>
          <a:p>
            <a:pPr marL="226313" indent="-226313" algn="just" defTabSz="905255">
              <a:spcBef>
                <a:spcPts val="900"/>
              </a:spcBef>
              <a:defRPr sz="2376"/>
            </a:pPr>
            <a:r>
              <a:t>In order to make sure their Web Infrastructure available 24/7 to their customer organization around the world spending a lot money in various research and solution.</a:t>
            </a:r>
          </a:p>
          <a:p>
            <a:pPr marL="226313" indent="-226313" algn="just" defTabSz="905255">
              <a:spcBef>
                <a:spcPts val="900"/>
              </a:spcBef>
              <a:defRPr sz="2376"/>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1598613" y="301018"/>
            <a:ext cx="9905998" cy="1478571"/>
          </a:xfrm>
          <a:prstGeom prst="rect">
            <a:avLst/>
          </a:prstGeom>
        </p:spPr>
        <p:txBody>
          <a:bodyPr/>
          <a:lstStyle/>
          <a:p>
            <a:pPr/>
            <a:r>
              <a:t>Objective</a:t>
            </a:r>
          </a:p>
        </p:txBody>
      </p:sp>
      <p:sp>
        <p:nvSpPr>
          <p:cNvPr id="327" name="Content Placeholder 2"/>
          <p:cNvSpPr txBox="1"/>
          <p:nvPr>
            <p:ph type="body" idx="1"/>
          </p:nvPr>
        </p:nvSpPr>
        <p:spPr>
          <a:xfrm>
            <a:off x="1143000" y="2135186"/>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web pages of their site that are popular and if there are any apparent trends, such as one specific page being viewed mostly by people in a particular country.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1141413" y="618518"/>
            <a:ext cx="9905998" cy="1478571"/>
          </a:xfrm>
          <a:prstGeom prst="rect">
            <a:avLst/>
          </a:prstGeom>
        </p:spPr>
        <p:txBody>
          <a:bodyPr/>
          <a:lstStyle/>
          <a:p>
            <a:pPr/>
            <a:r>
              <a:t>Motivation</a:t>
            </a:r>
          </a:p>
        </p:txBody>
      </p:sp>
      <p:sp>
        <p:nvSpPr>
          <p:cNvPr id="330" name="Content Placeholder 2"/>
          <p:cNvSpPr txBox="1"/>
          <p:nvPr>
            <p:ph type="body" idx="1"/>
          </p:nvPr>
        </p:nvSpPr>
        <p:spPr>
          <a:xfrm>
            <a:off x="1141411" y="2249486"/>
            <a:ext cx="9906001" cy="3541715"/>
          </a:xfrm>
          <a:prstGeom prst="rect">
            <a:avLst/>
          </a:prstGeom>
        </p:spPr>
        <p:txBody>
          <a:bodyPr/>
          <a:lstStyle/>
          <a:p>
            <a:pPr algn="just"/>
            <a:r>
              <a:t>Being in professional world I had came across the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1141413" y="618518"/>
            <a:ext cx="9905998" cy="1478571"/>
          </a:xfrm>
          <a:prstGeom prst="rect">
            <a:avLst/>
          </a:prstGeom>
        </p:spPr>
        <p:txBody>
          <a:bodyPr/>
          <a:lstStyle/>
          <a:p>
            <a:pPr/>
            <a:r>
              <a:t>Technologies Used	</a:t>
            </a:r>
          </a:p>
        </p:txBody>
      </p:sp>
      <p:sp>
        <p:nvSpPr>
          <p:cNvPr id="333" name="Content Placeholder 2"/>
          <p:cNvSpPr txBox="1"/>
          <p:nvPr>
            <p:ph type="body" idx="1"/>
          </p:nvPr>
        </p:nvSpPr>
        <p:spPr>
          <a:xfrm>
            <a:off x="1331911" y="1995486"/>
            <a:ext cx="9906001" cy="3541715"/>
          </a:xfrm>
          <a:prstGeom prst="rect">
            <a:avLst/>
          </a:prstGeom>
        </p:spPr>
        <p:txBody>
          <a:bodyPr/>
          <a:lstStyle/>
          <a:p>
            <a:pPr marL="214884" indent="-214884" algn="just" defTabSz="859536">
              <a:spcBef>
                <a:spcPts val="900"/>
              </a:spcBef>
              <a:defRPr sz="2256"/>
            </a:pPr>
            <a:r>
              <a:t>This project mainly involves use of Machine learning and Deep learning frameworks, models and tools.</a:t>
            </a:r>
          </a:p>
          <a:p>
            <a:pPr marL="214884" indent="-214884" algn="just" defTabSz="859536">
              <a:spcBef>
                <a:spcPts val="900"/>
              </a:spcBef>
              <a:defRPr sz="2256"/>
            </a:pPr>
            <a:r>
              <a:t>The first plan is to use Regression model from Machine Learning library and get our prediction.</a:t>
            </a:r>
          </a:p>
          <a:p>
            <a:pPr marL="214884" indent="-214884" algn="just" defTabSz="859536">
              <a:spcBef>
                <a:spcPts val="900"/>
              </a:spcBef>
              <a:defRPr sz="2256"/>
            </a:pPr>
            <a:r>
              <a:t>The second plan is to use Deep Learning model bases RNN(Recurrent neural network) LSTM, Keras.</a:t>
            </a:r>
          </a:p>
          <a:p>
            <a:pPr marL="214884" indent="-214884" algn="just" defTabSz="859536">
              <a:spcBef>
                <a:spcPts val="900"/>
              </a:spcBef>
              <a:defRPr sz="2256"/>
            </a:pPr>
            <a:r>
              <a:t>Facebook New Forecasting model prophet fbprophet(if time permits </a:t>
            </a:r>
            <a:r>
              <a:rPr>
                <a:latin typeface="Wingdings"/>
                <a:ea typeface="Wingdings"/>
                <a:cs typeface="Wingdings"/>
                <a:sym typeface="Wingdings"/>
              </a:rPr>
              <a:t>☺</a:t>
            </a:r>
            <a:r>
              <a:t>)</a:t>
            </a:r>
          </a:p>
          <a:p>
            <a:pPr marL="214884" indent="-214884" algn="just" defTabSz="859536">
              <a:spcBef>
                <a:spcPts val="900"/>
              </a:spcBef>
              <a:defRPr sz="2256"/>
            </a:pPr>
            <a:r>
              <a:t>Matplotlib ,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1509713" y="440718"/>
            <a:ext cx="9905998" cy="1478571"/>
          </a:xfrm>
          <a:prstGeom prst="rect">
            <a:avLst/>
          </a:prstGeom>
        </p:spPr>
        <p:txBody>
          <a:bodyPr/>
          <a:lstStyle/>
          <a:p>
            <a:pPr/>
            <a:r>
              <a:t>Data Set	</a:t>
            </a:r>
          </a:p>
        </p:txBody>
      </p:sp>
      <p:sp>
        <p:nvSpPr>
          <p:cNvPr id="336" name="Content Placeholder 2"/>
          <p:cNvSpPr txBox="1"/>
          <p:nvPr>
            <p:ph type="body" idx="1"/>
          </p:nvPr>
        </p:nvSpPr>
        <p:spPr>
          <a:xfrm>
            <a:off x="1331911" y="1995486"/>
            <a:ext cx="9906001" cy="3541715"/>
          </a:xfrm>
          <a:prstGeom prst="rect">
            <a:avLst/>
          </a:prstGeom>
        </p:spPr>
        <p:txBody>
          <a:bodyPr/>
          <a:lstStyle/>
          <a:p>
            <a:pPr marL="212597" indent="-212597" algn="just" defTabSz="850391">
              <a:spcBef>
                <a:spcPts val="900"/>
              </a:spcBef>
              <a:defRPr sz="2232"/>
            </a:pPr>
            <a:r>
              <a:t>This Web Traffic Time Series Forecasting (Forecast future traffic to Wikipedia pages)</a:t>
            </a:r>
          </a:p>
          <a:p>
            <a:pPr marL="212597" indent="-212597" algn="just" defTabSz="850391">
              <a:spcBef>
                <a:spcPts val="900"/>
              </a:spcBef>
              <a:defRPr sz="2232"/>
            </a:pPr>
          </a:p>
          <a:p>
            <a:pPr marL="212597" indent="-212597" algn="just" defTabSz="850391">
              <a:spcBef>
                <a:spcPts val="900"/>
              </a:spcBef>
              <a:defRPr sz="2232"/>
            </a:pPr>
            <a:r>
              <a:t>train_*.csv - contains traffic data. This a csv file where each row corresponds to a particular article and each column correspond to a particular date. Some entries are missing data. The page names contain the Wikipedia project (e.g. en.wikipedia.org), type of access (e.g. desktop) and type of agent (e.g. spider). In other words, each article name has the following format: 'name_project_access_agent' (e.g. ‘AKB48_zh.wikipedia.org_all-access_spider').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1486312" y="195005"/>
            <a:ext cx="9905998" cy="987650"/>
          </a:xfrm>
          <a:prstGeom prst="rect">
            <a:avLst/>
          </a:prstGeom>
        </p:spPr>
        <p:txBody>
          <a:bodyPr/>
          <a:lstStyle/>
          <a:p>
            <a:pPr/>
            <a:r>
              <a:t>Data Set	cont..</a:t>
            </a:r>
          </a:p>
        </p:txBody>
      </p:sp>
      <p:sp>
        <p:nvSpPr>
          <p:cNvPr id="339" name="Content Placeholder 2"/>
          <p:cNvSpPr txBox="1"/>
          <p:nvPr>
            <p:ph type="body" idx="1"/>
          </p:nvPr>
        </p:nvSpPr>
        <p:spPr>
          <a:xfrm>
            <a:off x="1343612" y="1129644"/>
            <a:ext cx="9906000" cy="3541715"/>
          </a:xfrm>
          <a:prstGeom prst="rect">
            <a:avLst/>
          </a:prstGeom>
        </p:spPr>
        <p:txBody>
          <a:bodyPr/>
          <a:lstStyle>
            <a:lvl1pPr algn="just"/>
          </a:lstStyle>
          <a:p>
            <a:pPr/>
            <a:r>
              <a:t>train_*.csv file will look something like screenshot included below:</a:t>
            </a:r>
          </a:p>
        </p:txBody>
      </p:sp>
      <p:pic>
        <p:nvPicPr>
          <p:cNvPr id="340" name="Image" descr="Image"/>
          <p:cNvPicPr>
            <a:picLocks noChangeAspect="1"/>
          </p:cNvPicPr>
          <p:nvPr/>
        </p:nvPicPr>
        <p:blipFill>
          <a:blip r:embed="rId2">
            <a:extLst/>
          </a:blip>
          <a:stretch>
            <a:fillRect/>
          </a:stretch>
        </p:blipFill>
        <p:spPr>
          <a:xfrm>
            <a:off x="1577996" y="1970503"/>
            <a:ext cx="9036008" cy="441071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Title 1"/>
          <p:cNvSpPr txBox="1"/>
          <p:nvPr>
            <p:ph type="title"/>
          </p:nvPr>
        </p:nvSpPr>
        <p:spPr>
          <a:xfrm>
            <a:off x="1509713" y="440718"/>
            <a:ext cx="9905998" cy="1478571"/>
          </a:xfrm>
          <a:prstGeom prst="rect">
            <a:avLst/>
          </a:prstGeom>
        </p:spPr>
        <p:txBody>
          <a:bodyPr/>
          <a:lstStyle/>
          <a:p>
            <a:pPr/>
            <a:r>
              <a:t>References	</a:t>
            </a:r>
          </a:p>
        </p:txBody>
      </p:sp>
      <p:sp>
        <p:nvSpPr>
          <p:cNvPr id="343" name="Content Placeholder 2"/>
          <p:cNvSpPr txBox="1"/>
          <p:nvPr>
            <p:ph type="body" idx="1"/>
          </p:nvPr>
        </p:nvSpPr>
        <p:spPr>
          <a:xfrm>
            <a:off x="1331911" y="1995486"/>
            <a:ext cx="9906001" cy="3541715"/>
          </a:xfrm>
          <a:prstGeom prst="rect">
            <a:avLst/>
          </a:prstGeom>
        </p:spPr>
        <p:txBody>
          <a:bodyPr/>
          <a:lstStyle/>
          <a:p>
            <a:pPr algn="just"/>
            <a:r>
              <a:rPr u="sng">
                <a:solidFill>
                  <a:srgbClr val="B8FA56"/>
                </a:solidFill>
                <a:uFill>
                  <a:solidFill>
                    <a:srgbClr val="B8FA56"/>
                  </a:solidFill>
                </a:uFill>
                <a:hlinkClick r:id="rId2" invalidUrl="" action="" tgtFrame="" tooltip="" history="1" highlightClick="0" endSnd="0"/>
              </a:rPr>
              <a:t>https://en.wikipedia.org/wiki/Web_traffic</a:t>
            </a:r>
          </a:p>
          <a:p>
            <a:pPr algn="just"/>
          </a:p>
          <a:p>
            <a:pPr algn="just"/>
            <a:r>
              <a:rPr u="sng">
                <a:solidFill>
                  <a:srgbClr val="B8FA56"/>
                </a:solidFill>
                <a:uFill>
                  <a:solidFill>
                    <a:srgbClr val="B8FA56"/>
                  </a:solidFill>
                </a:uFill>
                <a:hlinkClick r:id="rId3" invalidUrl="" action="" tgtFrame="" tooltip="" history="1" highlightClick="0" endSnd="0"/>
              </a:rPr>
              <a:t>https://www.kaggle.com/c/web-traffic-time-series-forecasting</a:t>
            </a:r>
          </a:p>
          <a:p>
            <a:pPr algn="just"/>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Title 1"/>
          <p:cNvSpPr txBox="1"/>
          <p:nvPr>
            <p:ph type="title"/>
          </p:nvPr>
        </p:nvSpPr>
        <p:spPr>
          <a:xfrm>
            <a:off x="4303713" y="2371118"/>
            <a:ext cx="3073993" cy="147857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