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DF942-567B-4E1E-83AC-B2C3954C1710}" v="1" dt="2024-06-02T13:55:55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maya k" userId="6ff2829081988aea" providerId="LiveId" clId="{C11DF942-567B-4E1E-83AC-B2C3954C1710}"/>
    <pc:docChg chg="addSld modSld">
      <pc:chgData name="vismaya k" userId="6ff2829081988aea" providerId="LiveId" clId="{C11DF942-567B-4E1E-83AC-B2C3954C1710}" dt="2024-06-02T14:17:00.664" v="16" actId="20577"/>
      <pc:docMkLst>
        <pc:docMk/>
      </pc:docMkLst>
      <pc:sldChg chg="modSp mod">
        <pc:chgData name="vismaya k" userId="6ff2829081988aea" providerId="LiveId" clId="{C11DF942-567B-4E1E-83AC-B2C3954C1710}" dt="2024-06-02T14:17:00.664" v="16" actId="20577"/>
        <pc:sldMkLst>
          <pc:docMk/>
          <pc:sldMk cId="1645549408" sldId="258"/>
        </pc:sldMkLst>
        <pc:spChg chg="mod">
          <ac:chgData name="vismaya k" userId="6ff2829081988aea" providerId="LiveId" clId="{C11DF942-567B-4E1E-83AC-B2C3954C1710}" dt="2024-06-02T14:17:00.664" v="16" actId="20577"/>
          <ac:spMkLst>
            <pc:docMk/>
            <pc:sldMk cId="1645549408" sldId="258"/>
            <ac:spMk id="5" creationId="{E19F8AEA-ADB0-AA7E-CBAD-3642EED22767}"/>
          </ac:spMkLst>
        </pc:spChg>
      </pc:sldChg>
      <pc:sldChg chg="addSp delSp modSp new mod">
        <pc:chgData name="vismaya k" userId="6ff2829081988aea" providerId="LiveId" clId="{C11DF942-567B-4E1E-83AC-B2C3954C1710}" dt="2024-06-02T13:58:40.316" v="10" actId="20577"/>
        <pc:sldMkLst>
          <pc:docMk/>
          <pc:sldMk cId="1371741745" sldId="262"/>
        </pc:sldMkLst>
        <pc:spChg chg="del">
          <ac:chgData name="vismaya k" userId="6ff2829081988aea" providerId="LiveId" clId="{C11DF942-567B-4E1E-83AC-B2C3954C1710}" dt="2024-06-02T13:55:55.546" v="1"/>
          <ac:spMkLst>
            <pc:docMk/>
            <pc:sldMk cId="1371741745" sldId="262"/>
            <ac:spMk id="3" creationId="{0F4B2FBE-923B-EE29-5681-E6C191072C51}"/>
          </ac:spMkLst>
        </pc:spChg>
        <pc:spChg chg="add mod">
          <ac:chgData name="vismaya k" userId="6ff2829081988aea" providerId="LiveId" clId="{C11DF942-567B-4E1E-83AC-B2C3954C1710}" dt="2024-06-02T13:58:40.316" v="10" actId="20577"/>
          <ac:spMkLst>
            <pc:docMk/>
            <pc:sldMk cId="1371741745" sldId="262"/>
            <ac:spMk id="4" creationId="{E00912BC-78C0-C983-C03F-037B2CD8CB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5624-B113-0550-F6BE-9861C28BC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40E23-BEC7-73A9-4AB1-45FA661E3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D5BF1-0C9A-CD3D-6D8E-361D6B54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4DC6-1C7A-C09F-DA69-62A3C4C2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0BD2-5199-9F06-3634-5B22BBF9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EB54-2C9A-A6A2-1F76-4D075FD2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01FB3-43C4-B4BD-4DDD-717E1449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C298-AF43-5661-8128-806D341D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6E39-F8C3-E306-E4B5-DB5D3426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5166-FFA2-22A6-F2CB-7D090E06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9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7D357-39D1-F165-ACC8-DE6AEC25E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65D62-573B-425A-85C3-A986030F8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429A-B87C-BF0D-E51B-54AB3B9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7ED6-E5C4-EABB-70F0-7A2B02E5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6E64-3A93-9361-5D6F-999E759F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0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F2B1-A163-74AC-519E-29A8EEC5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9249-E15B-15DF-04E2-B622FCAD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22D9-07A9-B541-6607-2783BE5B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9570-37F2-3452-0B06-4F3A6D27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C076-B016-A77B-CDE7-6574B521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8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11DF-1469-7315-4063-DFFE2EEC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A8CCD-B4E2-F14E-599B-7FBAC941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2E5B-F14C-5D4C-B830-DBC09671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0BB0-9B11-0E91-35F4-81AD687D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3A04B-61D2-713E-42CF-BD4FAD11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2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6325-B17B-17A8-0C33-4A3FDE4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7495-A78F-AE70-5722-F189821CB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05540-CE86-CA78-7C40-AA1B48061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7DE1E-FCAC-09A2-791F-62F387D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9E1C5-93DB-9040-ABF6-7511E6B2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512A1-ED66-DF6F-3626-ADE7739A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1D55-BE6A-4B8B-7725-BFE1487C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B2BB5-717A-A085-6386-8EAE3DA62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057F9-CA98-B489-E8CD-3795AA2C8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2AE11-A717-586F-F598-8493C8D15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FC4B1-5D5C-9B73-446A-11960CA2C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3F1E1-B189-296D-CE90-608C9DBA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17F65-D537-0D86-1DB2-FCB956AA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F294A-F892-9E9A-476F-6808BA12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5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F90F-3AFD-EEB5-1F99-10CDCFAD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EF4E4-3211-25E4-C0DB-DB6541E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A583B-CBAB-E993-674C-E2623D5F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2029-BD5B-1F44-0310-29C91FE5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4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D5A2F-9E5A-5CAF-2C38-68392507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855B-5465-667B-8FEB-E2B75A6E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71A3B-0D93-00FA-278D-5B4E1B3F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3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C17-F9B9-2E14-F739-DFE3D56F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785B-7BEF-2D8F-D82C-BC6836F7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A41DA-CFCB-780B-AEF1-B9386F63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930D-F3E6-79AD-B201-ADC7EBF1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3064F-9E39-B65D-E387-51EFE7A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4A864-86B6-AF56-D52E-95EAB165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26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19FD-37FC-D88E-5592-985C75C3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E86C8-9756-72D8-1F5E-0BF83ECB6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6D830-EE9C-6EF9-EF55-97B018A2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3407-23EC-8702-984A-88A36BB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6E520-79A1-A16D-D6E0-9ED4E04A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F462B-9B4E-6F2E-9D55-2F994CFD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3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707CB-5503-E053-3548-5EC22A44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AFE8-6226-9F8E-E8C6-E5988D93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A6F8-BE11-2B18-86C7-F0C7C2AD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D54-E443-4CA0-AD66-50914FD515E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42D9-E3B6-58BE-68C0-854193316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7DD37-62EE-2099-4814-B0DF2184F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0A5F4-4DFF-4C66-974C-CB500CB6F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2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9BAE-E068-0F0E-6182-D4FDBCBB7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48" y="1120878"/>
            <a:ext cx="11415252" cy="35101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Views Overview: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views as virtual tables derived from the result of a SELECT query.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DD9D-8554-F4DC-20E8-D4F5A90B4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123" y="5889523"/>
            <a:ext cx="3195483" cy="432620"/>
          </a:xfrm>
        </p:spPr>
        <p:txBody>
          <a:bodyPr/>
          <a:lstStyle/>
          <a:p>
            <a:r>
              <a:rPr lang="en-IN" dirty="0"/>
              <a:t>SNEHA K</a:t>
            </a:r>
          </a:p>
        </p:txBody>
      </p:sp>
    </p:spTree>
    <p:extLst>
      <p:ext uri="{BB962C8B-B14F-4D97-AF65-F5344CB8AC3E}">
        <p14:creationId xmlns:p14="http://schemas.microsoft.com/office/powerpoint/2010/main" val="26883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F029-A4E2-2441-4E75-8D6DC575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64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D347-4FB7-C4C7-916B-BF78BF64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707923"/>
            <a:ext cx="11395587" cy="5469040"/>
          </a:xfrm>
        </p:spPr>
        <p:txBody>
          <a:bodyPr>
            <a:normAutofit fontScale="92500" lnSpcReduction="10000"/>
          </a:bodyPr>
          <a:lstStyle/>
          <a:p>
            <a:pPr algn="just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kind of virtual table. A view also has rows and columns like tables, but a view doesn’t store data on the disk like a table. View defines a customized query that retrieves data from one or more tables, and represents the data as if it was coming from a single source.</a:t>
            </a:r>
          </a:p>
          <a:p>
            <a:pPr algn="just" rtl="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a view by selecting fields from one or more tables present in the database. A View can either have all the rows of a table or specific rows based on certain conditions.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Views can be used to simplify complex queries, enhance security, and present data in a specific format without altering the underlying tables.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07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1A73-DE61-F8C1-A184-F2364E47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2" y="100433"/>
            <a:ext cx="10515600" cy="1161207"/>
          </a:xfrm>
        </p:spPr>
        <p:txBody>
          <a:bodyPr>
            <a:normAutofit fontScale="90000"/>
          </a:bodyPr>
          <a:lstStyle/>
          <a:p>
            <a:r>
              <a:rPr lang="en-IN" sz="4000" b="1" i="1" dirty="0"/>
              <a:t>Creating a View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9F8AEA-ADB0-AA7E-CBAD-3642EED227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239" y="1188063"/>
            <a:ext cx="117077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straightforward process that involves defining a SELECT query and assigning it to a view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code: Consider a database with a table ‘employees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view to display the employees in the ‘sales’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0EDF7-2DF4-A4CB-0012-CFF14E26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71" y="2349270"/>
            <a:ext cx="4587638" cy="1966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3912C-9864-A608-A2D8-2719B9D6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072" y="5120121"/>
            <a:ext cx="4587638" cy="11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4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E720-A9F5-8A9E-EDBA-93FB5EFE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106E-95D8-49A0-162D-340ADC8D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5646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a view: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a view: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a view: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3DC26-9496-3F7C-CD7F-7FA4A4CF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44" y="1101417"/>
            <a:ext cx="3932260" cy="672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9503E-747D-FECD-70A1-4F3FB26C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44" y="2790836"/>
            <a:ext cx="3932261" cy="1486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2B72C-7A11-A85A-903A-1EC6A81E6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72" y="5084042"/>
            <a:ext cx="3804762" cy="6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6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B034-F538-F9EB-F949-AF2C13BA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Practical Real-World Example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8E32-C10D-FAF4-2EAB-429CAF79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Financial Services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Generating Financial Reports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Healthcare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Patient Records and Billing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Retail and E-Commerce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 Insights and Sales Reports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Education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Student Performance and Records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Human Resources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Employee Management and Reporting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72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7C3D-E520-2C06-AFE0-3BD3D05F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0912BC-78C0-C983-C03F-037B2CD8CB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39412"/>
            <a:ext cx="1139664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 are a powerful feature in SQL that provide a way to represent the result of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query as a virtual table. They offer several benefits, including simplified querying, enhanced security,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data abstraction. Understanding how to create, query, and manage views is essential for effective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database management and application development.</a:t>
            </a:r>
            <a:r>
              <a:rPr lang="en-US" sz="2000" dirty="0"/>
              <a:t> Views are a vital tool in SQL for managing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complexity, ensuring security, providing a stable data interface, and promoting reusability. By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how to effectively create and use views, businesses can streamline their data operations, enhance security,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and provide consistent and simplified data access to their users.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4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444A-9F15-DDA8-5EB3-0ACA3F7E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6E25-C9B0-168C-41D9-6554B136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8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385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Times New Roman</vt:lpstr>
      <vt:lpstr>Office Theme</vt:lpstr>
      <vt:lpstr>Views Overview: Introduction to views as virtual tables derived from the result of a SELECT query. </vt:lpstr>
      <vt:lpstr>PowerPoint Presentation</vt:lpstr>
      <vt:lpstr>Creating a View </vt:lpstr>
      <vt:lpstr>PowerPoint Presentation</vt:lpstr>
      <vt:lpstr>Practical Real-World Example Summaries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Overview: Introduction to views as virtual tables derived from the result of a SELECT query. </dc:title>
  <dc:creator>vismaya k</dc:creator>
  <cp:lastModifiedBy>vismaya k</cp:lastModifiedBy>
  <cp:revision>1</cp:revision>
  <dcterms:created xsi:type="dcterms:W3CDTF">2024-06-02T13:52:11Z</dcterms:created>
  <dcterms:modified xsi:type="dcterms:W3CDTF">2024-06-02T14:17:05Z</dcterms:modified>
</cp:coreProperties>
</file>