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DB1-8CC6-4CB3-9BD1-45CB295902E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1BA7-8A0B-4903-9A28-89EEDE043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DB1-8CC6-4CB3-9BD1-45CB295902E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1BA7-8A0B-4903-9A28-89EEDE043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DB1-8CC6-4CB3-9BD1-45CB295902E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1BA7-8A0B-4903-9A28-89EEDE043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DB1-8CC6-4CB3-9BD1-45CB295902E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1BA7-8A0B-4903-9A28-89EEDE043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DB1-8CC6-4CB3-9BD1-45CB295902E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1BA7-8A0B-4903-9A28-89EEDE043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DB1-8CC6-4CB3-9BD1-45CB295902E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1BA7-8A0B-4903-9A28-89EEDE043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DB1-8CC6-4CB3-9BD1-45CB295902E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1BA7-8A0B-4903-9A28-89EEDE043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DB1-8CC6-4CB3-9BD1-45CB295902E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1BA7-8A0B-4903-9A28-89EEDE043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DB1-8CC6-4CB3-9BD1-45CB295902E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1BA7-8A0B-4903-9A28-89EEDE043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DB1-8CC6-4CB3-9BD1-45CB295902E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1BA7-8A0B-4903-9A28-89EEDE043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7DB1-8CC6-4CB3-9BD1-45CB295902E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1BA7-8A0B-4903-9A28-89EEDE043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A7DB1-8CC6-4CB3-9BD1-45CB295902E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71BA7-8A0B-4903-9A28-89EEDE0438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414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ARKS FOUND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000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IP@THE SPARKS FOUND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ARKS FOUNDATION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345" y="0"/>
            <a:ext cx="9358346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SM</dc:creator>
  <cp:lastModifiedBy>SM</cp:lastModifiedBy>
  <cp:revision>1</cp:revision>
  <dcterms:created xsi:type="dcterms:W3CDTF">2021-09-08T10:42:15Z</dcterms:created>
  <dcterms:modified xsi:type="dcterms:W3CDTF">2021-09-08T10:43:59Z</dcterms:modified>
</cp:coreProperties>
</file>