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76021" defTabSz="449833">
              <a:defRPr sz="5851">
                <a:solidFill>
                  <a:srgbClr val="F4D799"/>
                </a:solidFill>
                <a:effectLst>
                  <a:outerShdw sx="100000" sy="100000" kx="0" ky="0" algn="b" rotWithShape="0" blurRad="19558" dist="19558" dir="16200000">
                    <a:srgbClr val="000000">
                      <a:alpha val="34000"/>
                    </a:srgbClr>
                  </a:outerShdw>
                </a:effectLst>
              </a:defRPr>
            </a:pPr>
            <a:r>
              <a:t>Comparative study of Speaker Identification techniques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Sneha Nagaraj Bangalore</a:t>
            </a:r>
          </a:p>
          <a:p>
            <a:pPr/>
            <a:r>
              <a:t>sb3889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Speaker identification determines which registered speaker provides a given utterance from amongst a set of known speakers.</a:t>
            </a:r>
          </a:p>
        </p:txBody>
      </p:sp>
      <p:pic>
        <p:nvPicPr>
          <p:cNvPr id="124" name="Speaker_recogni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1900" y="4800600"/>
            <a:ext cx="7620000" cy="284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MFCC + GMM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Feature extraction using Mel Frequency Cepstral Coefficients.</a:t>
            </a:r>
          </a:p>
          <a:p>
            <a:pPr>
              <a:buBlip>
                <a:blip r:embed="rId2"/>
              </a:buBlip>
            </a:pPr>
            <a:r>
              <a:t>Modeling using Universal Background Model and Gaussian Mixture Model.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on MFCC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PCA generates a linear orthogonal transformation matrix which will transform the original feature vector to a lower-dimensional space through a built in rotation and projection.  </a:t>
            </a:r>
          </a:p>
        </p:txBody>
      </p:sp>
      <p:pic>
        <p:nvPicPr>
          <p:cNvPr id="131" name="PCA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5568950"/>
            <a:ext cx="8890000" cy="331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LDA on features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/>
            <a:r>
              <a:t>LDA is a linear transformation of n-dimensional feature vectors (or samples) into m-dimensional space (m &lt; n), so that samples belonging to the same class are close together but samples from different classes are far apart from each other. </a:t>
            </a:r>
          </a:p>
        </p:txBody>
      </p:sp>
      <p:pic>
        <p:nvPicPr>
          <p:cNvPr id="135" name="main-qimg-49fc93e7d5d30214686c2da8c80ce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800" y="5734049"/>
            <a:ext cx="3824106" cy="3095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PLDA on features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PLDA provides a powerful mechanism to distinguish between-speaker variability which characterizes speaker information from all other sources of undesired variability that characterize distortions.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Kaldi 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Kaldi SRE08 implements Speaker Identification.</a:t>
            </a:r>
          </a:p>
          <a:p>
            <a:pPr>
              <a:buBlip>
                <a:blip r:embed="rId2"/>
              </a:buBlip>
            </a:pPr>
            <a:r>
              <a:t>Data Preparation</a:t>
            </a:r>
          </a:p>
          <a:p>
            <a:pPr lvl="2">
              <a:buBlip>
                <a:blip r:embed="rId2"/>
              </a:buBlip>
            </a:pPr>
            <a:r>
              <a:t>SRE 2008 training set:  LDC2011S05 </a:t>
            </a:r>
          </a:p>
          <a:p>
            <a:pPr lvl="2">
              <a:buBlip>
                <a:blip r:embed="rId2"/>
              </a:buBlip>
            </a:pPr>
            <a:r>
              <a:t>SRE 2008 test set:  LDC2011S08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Kaldi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Feature extraction using MFCC</a:t>
            </a:r>
          </a:p>
          <a:p>
            <a:pPr>
              <a:buBlip>
                <a:blip r:embed="rId2"/>
              </a:buBlip>
            </a:pPr>
            <a:r>
              <a:t>UBM GMM model training</a:t>
            </a:r>
          </a:p>
          <a:p>
            <a:pPr>
              <a:buBlip>
                <a:blip r:embed="rId2"/>
              </a:buBlip>
            </a:pPr>
            <a:r>
              <a:t>i-Vector extraction</a:t>
            </a:r>
          </a:p>
          <a:p>
            <a:pPr>
              <a:buBlip>
                <a:blip r:embed="rId2"/>
              </a:buBlip>
            </a:pPr>
            <a:r>
              <a:t>Estimate PCA</a:t>
            </a:r>
          </a:p>
          <a:p>
            <a:pPr>
              <a:buBlip>
                <a:blip r:embed="rId2"/>
              </a:buBlip>
            </a:pPr>
            <a:r>
              <a:t>Reduce dimension with LDA and demonstrate PLDA scoring</a:t>
            </a:r>
          </a:p>
        </p:txBody>
      </p:sp>
      <p:pic>
        <p:nvPicPr>
          <p:cNvPr id="145" name="Screen Shot 2016-12-22 at 5.34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9372" y="3434850"/>
            <a:ext cx="4507828" cy="357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References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Douglas A. Reynolds, “Automatic Speaker Recognition: Current Approaches and Future Trends”.</a:t>
            </a:r>
          </a:p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Douglas Reynolds, “Universal Background Models∗”.</a:t>
            </a:r>
          </a:p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Qin Jin and Alex Waibel, “Application of LDA to Speaker Recognition”.</a:t>
            </a:r>
          </a:p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Daniel Povey, et.al, “The Kaldi Speech Recognition Toolkit”.</a:t>
            </a:r>
          </a:p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Simon J.D. Prince and James H. Elder, “Probabilistic Linear   Discriminant Analysis for Inferences About Identity”.</a:t>
            </a:r>
          </a:p>
          <a:p>
            <a:pPr marL="297560" indent="-297560" defTabSz="414781">
              <a:spcBef>
                <a:spcPts val="1900"/>
              </a:spcBef>
              <a:buBlip>
                <a:blip r:embed="rId2"/>
              </a:buBlip>
              <a:defRPr sz="2556">
                <a:effectLst>
                  <a:outerShdw sx="100000" sy="100000" kx="0" ky="0" algn="b" rotWithShape="0" blurRad="18034" dist="9017" dir="5400000">
                    <a:srgbClr val="FFFFFF"/>
                  </a:outerShdw>
                </a:effectLst>
              </a:defRPr>
            </a:pPr>
            <a:r>
              <a:t>Cemal Hanilci and Figen Ertas, “Principal Component Based Classification for Text-Independent Speaker Identification”.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