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4A0D-5AAE-74EB-A03D-302D9E6F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01202-E728-0587-3FC0-121C50E5A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79EEE-CDA7-447E-1527-BE749C74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7863-C281-8A6E-3474-8832C1A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A812-B1F4-F8ED-87BC-E8522B47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CC45-450F-2660-58C9-171BB2C4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3104F-B257-2DE5-F08C-B79FD2F09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217E-EDD9-6566-ECB5-9D607773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EEA0-AF87-F003-10D5-E82991F8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A0B9-F891-5ACA-A24A-74E204E0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664C8-1825-C5BF-4AC2-BDD5FC230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135E-16D1-82B3-2656-740D61F1D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E46A-17B5-3DBF-F18B-18B5E14D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98F1-56D6-8EB7-34AE-896B1863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DBDB1-F947-AA56-78A7-AB7A1AE7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1B90-7A4C-1C92-985F-7152B36F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130D-E876-6A98-C16C-ED2B72EF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1655-8D83-34DB-C7C2-66736277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4C48-F70A-7921-DA8A-CD871C0D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6636-EA1B-83D6-9B13-692E419F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FB1-23E5-BBA1-9F62-B3612B3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9E99C-61AA-F01E-83B5-91CAF1B7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CDC5-847A-89C2-A070-3C240D56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422D-BE5C-C3A1-1A74-5018881D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2E99-25DA-B108-C933-8836F6DD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F726-C03D-A938-8F9D-857D390E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C05FA-DAB7-0083-20F5-2AC614E1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246B-F88A-7E8F-7A3D-50528C0F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6E13-2339-37D2-A280-068320DD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2F85-C3D2-22C7-B989-0F663F71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8D1E-EA5F-E42D-8E35-3C2BA40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4F5C-9C93-653E-00AD-2AA3E4CB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0E8F5-0B38-5B9B-485F-3C06DC54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6A12-E454-4F43-7A6F-C30A8439C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202BC-2CE3-57A5-AFD5-C02F4C79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77E1E-698D-8379-E617-2EEAABE2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082D-FB00-3EF7-B95E-0D4DE89E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4D8DB-687D-F4F0-A309-2CFF69CB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C9417-3984-2773-783E-DBFB59CA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943C-7EB4-5143-BE93-918C7700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34570-8957-6CC3-DB44-7440B0CA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5A4C-24D0-571B-C016-AB285937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1F5AF-C15A-A341-BD2F-2DA11EFF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7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6EEE5-A75A-24B9-C548-68E4DC07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60C96-9DBF-8090-4FB7-A62F3219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3B4E-51C8-5E64-C848-0BCDF252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90E5-7CCF-55AA-931E-99E17729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C2D8-C215-5954-2E60-322C349D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F827-4499-0B3B-1F27-1ABA50C94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1FFC2-456A-F01B-92CC-5EF22FBF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85A32-D957-1798-15D4-2E7A9A3F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BC2D-C0E9-D3F8-3507-E2CF22E9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87D5-698B-02A8-7CFA-38788B14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871C7-1AC5-9B0C-D434-1024938DB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DC52-B196-BC81-4127-B5A7E2D9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60685-F20A-3C7F-F0C9-5FDD96E9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B7CC0-BF39-F467-F19E-84278222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EE47-7A6E-9B4E-3523-F7271F3D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384B0-8478-333A-8F89-6D4E922E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D8A5-1A45-D2B9-8142-58C590C2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FEE6-6D33-0DE5-6089-58229C219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AB1C-F862-4C80-B4BD-06015682831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694E0-8C8A-5E9D-8A65-FE7EB826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38C7-768A-4A18-0934-7B168FE6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BD82-8A91-448D-9B55-3FA35369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F7B9-62E0-2567-2F9F-51B141C8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4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Bookman Old Style" panose="02050604050505020204" pitchFamily="18" charset="0"/>
              </a:rPr>
              <a:t>HOSPITAL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611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9AE0-DC7F-4CCE-5D86-36C10E1C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9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Bookman Old Style" panose="02050604050505020204" pitchFamily="18" charset="0"/>
              </a:rPr>
              <a:t>HOTEL MANAGEMENT SYSTEM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1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Office Theme</vt:lpstr>
      <vt:lpstr>HOSPITAL MANAGEMENT SYSTEM</vt:lpstr>
      <vt:lpstr>HOTEL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shiven narang</dc:creator>
  <cp:lastModifiedBy>shiven narang</cp:lastModifiedBy>
  <cp:revision>2</cp:revision>
  <dcterms:created xsi:type="dcterms:W3CDTF">2023-03-01T05:08:10Z</dcterms:created>
  <dcterms:modified xsi:type="dcterms:W3CDTF">2023-03-01T05:09:37Z</dcterms:modified>
</cp:coreProperties>
</file>