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28FD-E65D-0552-5740-2C45C33B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882F-258D-A563-B0CA-11F249B4F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5787-1E54-506B-E5B2-5D43245E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5263-7F65-71DB-905D-DFC3FCD3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70E7-D966-C61A-77DB-90C34216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B2EB-F245-1E6C-0393-F31FC75F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C6D91-984E-44B8-877A-692D498A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4F93-1034-FF5A-908B-062868E1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CBAF-4659-922A-ACD9-18B1F602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1D29-C981-9926-9CDB-072A8694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FA9DB-9650-8A0C-9EE4-A642A7B5E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5F3A-AFCE-3BA1-E4EB-86AEBAFE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D7C7-21B2-3659-B0FB-7DBE7998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006B-4A97-7453-4A7E-5A19AE7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ADF8-87FD-9CAD-3A7B-3149359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E9AF-B699-E191-FF88-2812CF1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F056-BFA3-7EB2-6E92-DD66CE0C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809C-B590-02F5-A1A5-B6063E56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3DF2-37E2-B356-EB5F-27054770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6E17-6D5F-30DB-F0AE-B159616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0A09-DAE8-952F-F1B7-4F863D79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FADCB-08B3-E4A6-9B81-60E025D5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A6D-B64E-0542-776F-659FB7F9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BEF4-D8F0-2F58-9642-6E29582F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ADDA-33B7-F41B-FF25-8C334FC7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60E1-E21D-424C-E627-4249635A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D077-2A53-32CC-2436-51EAAE3C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8C68-83A9-BB40-093B-8D97A69F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E8481-D7DA-673A-E8E1-F19AE92F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D161-4B66-F8FE-435C-DD91F755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727A-2BC9-FFEC-4265-09389240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6DC2-F3FD-3CF7-1622-85ED5121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192F1-9AE6-A76F-5386-42B45D25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532D-789E-BBC4-41A9-F6C30088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81B2D-8653-5301-293E-53BAC869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4211E-71F6-BCA4-923B-079E699E0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401FF-4118-7662-B00C-444C020F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7985B-FAD5-0441-23D7-EA08F2C6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478AE-3ED8-DE9D-4CF1-7E5C84E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7A19-04E4-FB43-3465-F0A09880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3DD42-0743-A1C2-8ABB-4EB7E79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94513-ED0F-741A-9E55-C8066226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CE50E-83D9-FB8C-4CD6-4DF7B59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02BE0-AD7E-B73E-9D61-26243F8E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59C1B-4EE7-2FBA-0DBF-4DBCD97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69DA4-646E-8385-5DCC-2452656D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A7B1-C3B4-0E8E-CD5F-8ED24A4C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4C31-3F29-6B52-6C57-0AF1B380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6CB81-ABD4-6B67-351B-614B82EE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8C78-68B5-348D-F1C6-8EC60DDE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A4F1-EF40-16D7-48AA-E9D598AD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3569-BF8E-852F-B26E-33332BD0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27EE-80BF-1798-C978-517EE05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A1CC-E4F1-EEB4-D148-D704A00F6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A30EF-6D29-1074-D27E-8BE8C17F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C750-8C01-FF57-6858-0CBD7D48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D1DD-159F-1C84-F4A4-A55A5DB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1F809-8A93-8C85-73E4-954B55DD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22C57-1E6A-9A7B-0586-2EC2F0F8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3BC9-CFFA-AB34-BD4D-9501D48A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64CB-619F-1A28-6080-C6CDCECB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5853-13A6-42A3-8E84-6CC371B83AC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7ED5-272B-1636-D620-CF37D143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3EDE-2D40-4910-0301-34310DE82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203C-9E6D-4AF1-9DE3-B4151F1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9969F5-1E94-AC9A-17A5-8AE38C83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2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F4EB9-4A03-E4AB-7131-EB6AB285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shiven narang</dc:creator>
  <cp:lastModifiedBy>shiven narang</cp:lastModifiedBy>
  <cp:revision>1</cp:revision>
  <dcterms:created xsi:type="dcterms:W3CDTF">2023-03-01T05:57:05Z</dcterms:created>
  <dcterms:modified xsi:type="dcterms:W3CDTF">2023-03-01T05:57:05Z</dcterms:modified>
</cp:coreProperties>
</file>