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8" r:id="rId3"/>
    <p:sldId id="260" r:id="rId4"/>
    <p:sldId id="265" r:id="rId5"/>
    <p:sldId id="261" r:id="rId6"/>
    <p:sldId id="262" r:id="rId7"/>
    <p:sldId id="263" r:id="rId8"/>
    <p:sldId id="269" r:id="rId9"/>
    <p:sldId id="312" r:id="rId10"/>
    <p:sldId id="264" r:id="rId11"/>
    <p:sldId id="266" r:id="rId12"/>
    <p:sldId id="271" r:id="rId13"/>
    <p:sldId id="272" r:id="rId14"/>
    <p:sldId id="275" r:id="rId15"/>
    <p:sldId id="268" r:id="rId16"/>
  </p:sldIdLst>
  <p:sldSz cx="9144000" cy="5143500" type="screen16x9"/>
  <p:notesSz cx="6858000" cy="9144000"/>
  <p:embeddedFontLst>
    <p:embeddedFont>
      <p:font typeface="Anek Devanagari" panose="020B0604020202020204" charset="0"/>
      <p:regular r:id="rId18"/>
      <p:bold r:id="rId19"/>
    </p:embeddedFont>
    <p:embeddedFont>
      <p:font typeface="Bebas Neue" panose="020F0502020204030204" pitchFamily="34" charset="0"/>
      <p:regular r:id="rId20"/>
    </p:embeddedFont>
    <p:embeddedFont>
      <p:font typeface="Libre Baskerville" panose="020F0502020204030204" pitchFamily="2" charset="0"/>
      <p:regular r:id="rId21"/>
      <p:bold r:id="rId22"/>
      <p:italic r:id="rId23"/>
    </p:embeddedFont>
    <p:embeddedFont>
      <p:font typeface="Nunito Light" panose="020F0502020204030204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E8C676-2AEA-4FB1-B221-FAAA3C1D418A}">
  <a:tblStyle styleId="{50E8C676-2AEA-4FB1-B221-FAAA3C1D41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B86807-3430-4B1A-B990-B4A0DEE40C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5ad281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5ad281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2cd1a933aa_0_27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2cd1a933aa_0_27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cd1a933aa_0_27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cd1a933aa_0_27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9825" y="1244313"/>
            <a:ext cx="4284300" cy="21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09825" y="3468388"/>
            <a:ext cx="5031900" cy="4308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5033875" y="217275"/>
            <a:ext cx="39105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143000" y="1137863"/>
            <a:ext cx="3433200" cy="17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1143000" y="2842838"/>
            <a:ext cx="34332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>
            <a:spLocks noGrp="1"/>
          </p:cNvSpPr>
          <p:nvPr>
            <p:ph type="pic" idx="2"/>
          </p:nvPr>
        </p:nvSpPr>
        <p:spPr>
          <a:xfrm flipH="1">
            <a:off x="5210525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23" name="Google Shape;123;p18"/>
          <p:cNvCxnSpPr/>
          <p:nvPr/>
        </p:nvCxnSpPr>
        <p:spPr>
          <a:xfrm>
            <a:off x="709825" y="191025"/>
            <a:ext cx="0" cy="47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378525" y="1696825"/>
            <a:ext cx="3205200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1378525" y="3160325"/>
            <a:ext cx="32052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>
            <a:spLocks noGrp="1"/>
          </p:cNvSpPr>
          <p:nvPr>
            <p:ph type="pic" idx="2"/>
          </p:nvPr>
        </p:nvSpPr>
        <p:spPr>
          <a:xfrm flipH="1">
            <a:off x="5210525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29" name="Google Shape;129;p19"/>
          <p:cNvCxnSpPr/>
          <p:nvPr/>
        </p:nvCxnSpPr>
        <p:spPr>
          <a:xfrm>
            <a:off x="709825" y="191025"/>
            <a:ext cx="0" cy="47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9"/>
          <p:cNvSpPr/>
          <p:nvPr/>
        </p:nvSpPr>
        <p:spPr>
          <a:xfrm>
            <a:off x="552625" y="419475"/>
            <a:ext cx="314400" cy="915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5000949" y="2923625"/>
            <a:ext cx="21774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1965650" y="2923625"/>
            <a:ext cx="21774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3"/>
          </p:nvPr>
        </p:nvSpPr>
        <p:spPr>
          <a:xfrm>
            <a:off x="1965650" y="2456850"/>
            <a:ext cx="2177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4"/>
          </p:nvPr>
        </p:nvSpPr>
        <p:spPr>
          <a:xfrm>
            <a:off x="5000951" y="2456850"/>
            <a:ext cx="2177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51" name="Google Shape;151;p22"/>
          <p:cNvCxnSpPr/>
          <p:nvPr/>
        </p:nvCxnSpPr>
        <p:spPr>
          <a:xfrm>
            <a:off x="149125" y="4609825"/>
            <a:ext cx="8836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2"/>
          <p:cNvSpPr/>
          <p:nvPr/>
        </p:nvSpPr>
        <p:spPr>
          <a:xfrm rot="-7915751">
            <a:off x="8665119" y="1879401"/>
            <a:ext cx="550424" cy="128685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 rot="-7915751">
            <a:off x="8566921" y="1742987"/>
            <a:ext cx="550424" cy="128685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 rot="-7915751">
            <a:off x="8428996" y="1568037"/>
            <a:ext cx="550424" cy="128685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945602" y="2988088"/>
            <a:ext cx="38712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2"/>
          </p:nvPr>
        </p:nvSpPr>
        <p:spPr>
          <a:xfrm>
            <a:off x="945600" y="1298713"/>
            <a:ext cx="38712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>
            <a:spLocks noGrp="1"/>
          </p:cNvSpPr>
          <p:nvPr>
            <p:ph type="pic" idx="3"/>
          </p:nvPr>
        </p:nvSpPr>
        <p:spPr>
          <a:xfrm flipH="1">
            <a:off x="5396350" y="1548050"/>
            <a:ext cx="2876400" cy="2798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74" name="Google Shape;174;p25"/>
          <p:cNvCxnSpPr/>
          <p:nvPr/>
        </p:nvCxnSpPr>
        <p:spPr>
          <a:xfrm>
            <a:off x="8430775" y="191025"/>
            <a:ext cx="0" cy="47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3923888" y="1711402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2"/>
          </p:nvPr>
        </p:nvSpPr>
        <p:spPr>
          <a:xfrm>
            <a:off x="3923888" y="2822720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923888" y="3921623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4"/>
          </p:nvPr>
        </p:nvSpPr>
        <p:spPr>
          <a:xfrm>
            <a:off x="3923894" y="1288225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3923894" y="2399554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6"/>
          </p:nvPr>
        </p:nvSpPr>
        <p:spPr>
          <a:xfrm>
            <a:off x="3923894" y="3498446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84" name="Google Shape;184;p26"/>
          <p:cNvCxnSpPr/>
          <p:nvPr/>
        </p:nvCxnSpPr>
        <p:spPr>
          <a:xfrm>
            <a:off x="8430775" y="191025"/>
            <a:ext cx="0" cy="47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2505763" y="197778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2"/>
          </p:nvPr>
        </p:nvSpPr>
        <p:spPr>
          <a:xfrm>
            <a:off x="4872138" y="197778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3"/>
          </p:nvPr>
        </p:nvSpPr>
        <p:spPr>
          <a:xfrm>
            <a:off x="2505763" y="348613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4"/>
          </p:nvPr>
        </p:nvSpPr>
        <p:spPr>
          <a:xfrm>
            <a:off x="4872139" y="348613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5"/>
          </p:nvPr>
        </p:nvSpPr>
        <p:spPr>
          <a:xfrm>
            <a:off x="2505763" y="1647013"/>
            <a:ext cx="1766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6"/>
          </p:nvPr>
        </p:nvSpPr>
        <p:spPr>
          <a:xfrm>
            <a:off x="2505763" y="3155413"/>
            <a:ext cx="1766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7"/>
          </p:nvPr>
        </p:nvSpPr>
        <p:spPr>
          <a:xfrm>
            <a:off x="4872138" y="1647013"/>
            <a:ext cx="1766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8"/>
          </p:nvPr>
        </p:nvSpPr>
        <p:spPr>
          <a:xfrm>
            <a:off x="4872138" y="3155413"/>
            <a:ext cx="1766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96" name="Google Shape;196;p27"/>
          <p:cNvCxnSpPr/>
          <p:nvPr/>
        </p:nvCxnSpPr>
        <p:spPr>
          <a:xfrm rot="10800000">
            <a:off x="176100" y="4604000"/>
            <a:ext cx="4115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7"/>
          <p:cNvSpPr/>
          <p:nvPr/>
        </p:nvSpPr>
        <p:spPr>
          <a:xfrm rot="-7894239">
            <a:off x="227984" y="3951159"/>
            <a:ext cx="567409" cy="132458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 rot="-7894239">
            <a:off x="127487" y="3809743"/>
            <a:ext cx="567409" cy="1324584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33"/>
          <p:cNvCxnSpPr/>
          <p:nvPr/>
        </p:nvCxnSpPr>
        <p:spPr>
          <a:xfrm rot="10800000">
            <a:off x="109900" y="593975"/>
            <a:ext cx="886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3"/>
          <p:cNvSpPr/>
          <p:nvPr/>
        </p:nvSpPr>
        <p:spPr>
          <a:xfrm>
            <a:off x="3485400" y="419975"/>
            <a:ext cx="2173200" cy="348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5" name="Google Shape;275;p33"/>
          <p:cNvCxnSpPr/>
          <p:nvPr/>
        </p:nvCxnSpPr>
        <p:spPr>
          <a:xfrm rot="10800000">
            <a:off x="110050" y="4527800"/>
            <a:ext cx="1914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4"/>
          <p:cNvCxnSpPr/>
          <p:nvPr/>
        </p:nvCxnSpPr>
        <p:spPr>
          <a:xfrm>
            <a:off x="528775" y="181425"/>
            <a:ext cx="0" cy="481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34"/>
          <p:cNvGrpSpPr/>
          <p:nvPr/>
        </p:nvGrpSpPr>
        <p:grpSpPr>
          <a:xfrm>
            <a:off x="8224975" y="2566150"/>
            <a:ext cx="1114800" cy="504725"/>
            <a:chOff x="8224975" y="2748375"/>
            <a:chExt cx="1114800" cy="504725"/>
          </a:xfrm>
        </p:grpSpPr>
        <p:sp>
          <p:nvSpPr>
            <p:cNvPr id="280" name="Google Shape;280;p34"/>
            <p:cNvSpPr/>
            <p:nvPr/>
          </p:nvSpPr>
          <p:spPr>
            <a:xfrm rot="-5400000">
              <a:off x="8668075" y="2305275"/>
              <a:ext cx="228600" cy="1114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 rot="-5400000">
              <a:off x="8668075" y="2443338"/>
              <a:ext cx="228600" cy="1114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 rot="-5400000">
              <a:off x="8668075" y="2581400"/>
              <a:ext cx="228600" cy="1114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215025" y="2758050"/>
            <a:ext cx="39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351950" y="1391850"/>
            <a:ext cx="1680600" cy="1090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215025" y="3599850"/>
            <a:ext cx="3954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195550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399650" y="1116688"/>
            <a:ext cx="36027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399650" y="2213613"/>
            <a:ext cx="3602700" cy="1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195550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5" name="Google Shape;45;p7"/>
          <p:cNvCxnSpPr/>
          <p:nvPr/>
        </p:nvCxnSpPr>
        <p:spPr>
          <a:xfrm>
            <a:off x="2871875" y="539500"/>
            <a:ext cx="614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13225" y="1475850"/>
            <a:ext cx="4216200" cy="21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 flipH="1">
            <a:off x="5210525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50" name="Google Shape;50;p8"/>
          <p:cNvCxnSpPr/>
          <p:nvPr/>
        </p:nvCxnSpPr>
        <p:spPr>
          <a:xfrm>
            <a:off x="14500" y="4376738"/>
            <a:ext cx="420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14500" y="766763"/>
            <a:ext cx="898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 rot="5400000" flipH="1">
            <a:off x="2642219" y="-256077"/>
            <a:ext cx="358200" cy="2045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78475" y="1605200"/>
            <a:ext cx="41583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8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778475" y="2989600"/>
            <a:ext cx="4158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 flipH="1">
            <a:off x="5210525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58" name="Google Shape;58;p9"/>
          <p:cNvCxnSpPr/>
          <p:nvPr/>
        </p:nvCxnSpPr>
        <p:spPr>
          <a:xfrm>
            <a:off x="198125" y="666275"/>
            <a:ext cx="441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3667325" y="1781025"/>
            <a:ext cx="4763400" cy="991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3667325" y="2926575"/>
            <a:ext cx="47634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1"/>
          <p:cNvSpPr>
            <a:spLocks noGrp="1"/>
          </p:cNvSpPr>
          <p:nvPr>
            <p:ph type="pic" idx="2"/>
          </p:nvPr>
        </p:nvSpPr>
        <p:spPr>
          <a:xfrm>
            <a:off x="195550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67" name="Google Shape;67;p11"/>
          <p:cNvCxnSpPr/>
          <p:nvPr/>
        </p:nvCxnSpPr>
        <p:spPr>
          <a:xfrm>
            <a:off x="8430775" y="191025"/>
            <a:ext cx="0" cy="47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13225" y="2625600"/>
            <a:ext cx="39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59400"/>
            <a:ext cx="1680600" cy="1090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713225" y="3467400"/>
            <a:ext cx="3954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>
            <a:spLocks noGrp="1"/>
          </p:cNvSpPr>
          <p:nvPr>
            <p:ph type="pic" idx="3"/>
          </p:nvPr>
        </p:nvSpPr>
        <p:spPr>
          <a:xfrm flipH="1">
            <a:off x="5223350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12" name="Google Shape;112;p16"/>
          <p:cNvCxnSpPr/>
          <p:nvPr/>
        </p:nvCxnSpPr>
        <p:spPr>
          <a:xfrm>
            <a:off x="709825" y="191025"/>
            <a:ext cx="0" cy="47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205650" y="214650"/>
            <a:ext cx="8732700" cy="47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194100" y="2973151"/>
            <a:ext cx="4236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4194177" y="1638450"/>
            <a:ext cx="4236600" cy="12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" name="Google Shape;117;p17"/>
          <p:cNvSpPr>
            <a:spLocks noGrp="1"/>
          </p:cNvSpPr>
          <p:nvPr>
            <p:ph type="pic" idx="2"/>
          </p:nvPr>
        </p:nvSpPr>
        <p:spPr>
          <a:xfrm>
            <a:off x="195550" y="219600"/>
            <a:ext cx="3724200" cy="4710000"/>
          </a:xfrm>
          <a:prstGeom prst="flowChartDelay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2" r:id="rId8"/>
    <p:sldLayoutId id="2147483663" r:id="rId9"/>
    <p:sldLayoutId id="2147483664" r:id="rId10"/>
    <p:sldLayoutId id="2147483665" r:id="rId11"/>
    <p:sldLayoutId id="2147483668" r:id="rId12"/>
    <p:sldLayoutId id="2147483671" r:id="rId13"/>
    <p:sldLayoutId id="2147483672" r:id="rId14"/>
    <p:sldLayoutId id="2147483673" r:id="rId15"/>
    <p:sldLayoutId id="2147483679" r:id="rId16"/>
    <p:sldLayoutId id="214748368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ctrTitle"/>
          </p:nvPr>
        </p:nvSpPr>
        <p:spPr>
          <a:xfrm>
            <a:off x="709825" y="1244313"/>
            <a:ext cx="4284300" cy="2131200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i="1" dirty="0">
                <a:solidFill>
                  <a:schemeClr val="tx2"/>
                </a:solidFill>
              </a:rPr>
              <a:t>Happy Pet</a:t>
            </a:r>
            <a:r>
              <a:rPr lang="en-US" sz="3800" i="1" dirty="0">
                <a:solidFill>
                  <a:schemeClr val="tx2"/>
                </a:solidFill>
              </a:rPr>
              <a:t> Application Development</a:t>
            </a:r>
            <a:endParaRPr lang="en-US" sz="3800" dirty="0">
              <a:solidFill>
                <a:schemeClr val="tx2"/>
              </a:solidFill>
            </a:endParaRPr>
          </a:p>
        </p:txBody>
      </p:sp>
      <p:pic>
        <p:nvPicPr>
          <p:cNvPr id="295" name="Google Shape;295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807" t="12922" b="10660"/>
          <a:stretch/>
        </p:blipFill>
        <p:spPr>
          <a:xfrm flipH="1">
            <a:off x="5033875" y="217275"/>
            <a:ext cx="3910500" cy="4710000"/>
          </a:xfrm>
          <a:prstGeom prst="flowChartDelay">
            <a:avLst/>
          </a:prstGeom>
        </p:spPr>
      </p:pic>
      <p:cxnSp>
        <p:nvCxnSpPr>
          <p:cNvPr id="296" name="Google Shape;296;p38"/>
          <p:cNvCxnSpPr/>
          <p:nvPr/>
        </p:nvCxnSpPr>
        <p:spPr>
          <a:xfrm>
            <a:off x="709825" y="191025"/>
            <a:ext cx="0" cy="47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38"/>
          <p:cNvSpPr/>
          <p:nvPr/>
        </p:nvSpPr>
        <p:spPr>
          <a:xfrm rot="-7894226">
            <a:off x="356796" y="-156824"/>
            <a:ext cx="836875" cy="1953405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1368925" y="585475"/>
            <a:ext cx="154800" cy="154800"/>
          </a:xfrm>
          <a:prstGeom prst="plaqu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8"/>
          <p:cNvGrpSpPr/>
          <p:nvPr/>
        </p:nvGrpSpPr>
        <p:grpSpPr>
          <a:xfrm>
            <a:off x="4124367" y="2856703"/>
            <a:ext cx="361450" cy="348002"/>
            <a:chOff x="5510150" y="-1301750"/>
            <a:chExt cx="322550" cy="310550"/>
          </a:xfrm>
        </p:grpSpPr>
        <p:sp>
          <p:nvSpPr>
            <p:cNvPr id="300" name="Google Shape;300;p38"/>
            <p:cNvSpPr/>
            <p:nvPr/>
          </p:nvSpPr>
          <p:spPr>
            <a:xfrm>
              <a:off x="5543325" y="-1102425"/>
              <a:ext cx="171800" cy="111225"/>
            </a:xfrm>
            <a:custGeom>
              <a:avLst/>
              <a:gdLst/>
              <a:ahLst/>
              <a:cxnLst/>
              <a:rect l="l" t="t" r="r" b="b"/>
              <a:pathLst>
                <a:path w="6872" h="4449" extrusionOk="0">
                  <a:moveTo>
                    <a:pt x="1135" y="1"/>
                  </a:moveTo>
                  <a:cubicBezTo>
                    <a:pt x="1095" y="1"/>
                    <a:pt x="1055" y="14"/>
                    <a:pt x="1022" y="42"/>
                  </a:cubicBezTo>
                  <a:cubicBezTo>
                    <a:pt x="486" y="475"/>
                    <a:pt x="1" y="1024"/>
                    <a:pt x="1" y="2147"/>
                  </a:cubicBezTo>
                  <a:cubicBezTo>
                    <a:pt x="1" y="2913"/>
                    <a:pt x="65" y="3666"/>
                    <a:pt x="562" y="4112"/>
                  </a:cubicBezTo>
                  <a:cubicBezTo>
                    <a:pt x="853" y="4363"/>
                    <a:pt x="1224" y="4448"/>
                    <a:pt x="1604" y="4448"/>
                  </a:cubicBezTo>
                  <a:cubicBezTo>
                    <a:pt x="1708" y="4448"/>
                    <a:pt x="1812" y="4442"/>
                    <a:pt x="1915" y="4431"/>
                  </a:cubicBezTo>
                  <a:cubicBezTo>
                    <a:pt x="2999" y="4304"/>
                    <a:pt x="2897" y="3563"/>
                    <a:pt x="5118" y="3563"/>
                  </a:cubicBezTo>
                  <a:cubicBezTo>
                    <a:pt x="5166" y="3562"/>
                    <a:pt x="5215" y="3562"/>
                    <a:pt x="5263" y="3562"/>
                  </a:cubicBezTo>
                  <a:cubicBezTo>
                    <a:pt x="5700" y="3562"/>
                    <a:pt x="6135" y="3613"/>
                    <a:pt x="6560" y="3717"/>
                  </a:cubicBezTo>
                  <a:cubicBezTo>
                    <a:pt x="6579" y="3722"/>
                    <a:pt x="6598" y="3724"/>
                    <a:pt x="6616" y="3724"/>
                  </a:cubicBezTo>
                  <a:cubicBezTo>
                    <a:pt x="6815" y="3724"/>
                    <a:pt x="6872" y="3418"/>
                    <a:pt x="6649" y="3359"/>
                  </a:cubicBezTo>
                  <a:lnTo>
                    <a:pt x="6649" y="3347"/>
                  </a:lnTo>
                  <a:cubicBezTo>
                    <a:pt x="6201" y="3232"/>
                    <a:pt x="5742" y="3179"/>
                    <a:pt x="5273" y="3179"/>
                  </a:cubicBezTo>
                  <a:cubicBezTo>
                    <a:pt x="5221" y="3179"/>
                    <a:pt x="5170" y="3179"/>
                    <a:pt x="5118" y="3181"/>
                  </a:cubicBezTo>
                  <a:cubicBezTo>
                    <a:pt x="2834" y="3181"/>
                    <a:pt x="2795" y="3946"/>
                    <a:pt x="1864" y="4061"/>
                  </a:cubicBezTo>
                  <a:cubicBezTo>
                    <a:pt x="1769" y="4071"/>
                    <a:pt x="1680" y="4076"/>
                    <a:pt x="1596" y="4076"/>
                  </a:cubicBezTo>
                  <a:cubicBezTo>
                    <a:pt x="1258" y="4076"/>
                    <a:pt x="1001" y="3995"/>
                    <a:pt x="817" y="3831"/>
                  </a:cubicBezTo>
                  <a:cubicBezTo>
                    <a:pt x="588" y="3627"/>
                    <a:pt x="384" y="3283"/>
                    <a:pt x="384" y="2147"/>
                  </a:cubicBezTo>
                  <a:cubicBezTo>
                    <a:pt x="384" y="1139"/>
                    <a:pt x="830" y="680"/>
                    <a:pt x="1251" y="335"/>
                  </a:cubicBezTo>
                  <a:cubicBezTo>
                    <a:pt x="1341" y="271"/>
                    <a:pt x="1353" y="144"/>
                    <a:pt x="1277" y="67"/>
                  </a:cubicBezTo>
                  <a:cubicBezTo>
                    <a:pt x="1241" y="24"/>
                    <a:pt x="11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5580400" y="-1189775"/>
              <a:ext cx="218800" cy="198375"/>
            </a:xfrm>
            <a:custGeom>
              <a:avLst/>
              <a:gdLst/>
              <a:ahLst/>
              <a:cxnLst/>
              <a:rect l="l" t="t" r="r" b="b"/>
              <a:pathLst>
                <a:path w="8752" h="7935" extrusionOk="0">
                  <a:moveTo>
                    <a:pt x="3635" y="1"/>
                  </a:moveTo>
                  <a:cubicBezTo>
                    <a:pt x="2423" y="1"/>
                    <a:pt x="725" y="601"/>
                    <a:pt x="725" y="1800"/>
                  </a:cubicBezTo>
                  <a:cubicBezTo>
                    <a:pt x="738" y="2285"/>
                    <a:pt x="521" y="2732"/>
                    <a:pt x="151" y="3025"/>
                  </a:cubicBezTo>
                  <a:cubicBezTo>
                    <a:pt x="1" y="3166"/>
                    <a:pt x="126" y="3369"/>
                    <a:pt x="280" y="3369"/>
                  </a:cubicBezTo>
                  <a:cubicBezTo>
                    <a:pt x="322" y="3369"/>
                    <a:pt x="365" y="3354"/>
                    <a:pt x="406" y="3319"/>
                  </a:cubicBezTo>
                  <a:cubicBezTo>
                    <a:pt x="866" y="2949"/>
                    <a:pt x="1121" y="2387"/>
                    <a:pt x="1108" y="1800"/>
                  </a:cubicBezTo>
                  <a:cubicBezTo>
                    <a:pt x="1108" y="1047"/>
                    <a:pt x="2295" y="371"/>
                    <a:pt x="3635" y="371"/>
                  </a:cubicBezTo>
                  <a:cubicBezTo>
                    <a:pt x="4987" y="371"/>
                    <a:pt x="6161" y="1034"/>
                    <a:pt x="6161" y="1800"/>
                  </a:cubicBezTo>
                  <a:cubicBezTo>
                    <a:pt x="6161" y="2783"/>
                    <a:pt x="6723" y="3217"/>
                    <a:pt x="7259" y="3625"/>
                  </a:cubicBezTo>
                  <a:cubicBezTo>
                    <a:pt x="7833" y="4072"/>
                    <a:pt x="8369" y="4493"/>
                    <a:pt x="8369" y="5641"/>
                  </a:cubicBezTo>
                  <a:cubicBezTo>
                    <a:pt x="8369" y="6279"/>
                    <a:pt x="8318" y="6968"/>
                    <a:pt x="7935" y="7313"/>
                  </a:cubicBezTo>
                  <a:cubicBezTo>
                    <a:pt x="7755" y="7483"/>
                    <a:pt x="7503" y="7559"/>
                    <a:pt x="7175" y="7559"/>
                  </a:cubicBezTo>
                  <a:cubicBezTo>
                    <a:pt x="7085" y="7559"/>
                    <a:pt x="6990" y="7553"/>
                    <a:pt x="6889" y="7542"/>
                  </a:cubicBezTo>
                  <a:cubicBezTo>
                    <a:pt x="6493" y="7491"/>
                    <a:pt x="6276" y="7338"/>
                    <a:pt x="5944" y="7160"/>
                  </a:cubicBezTo>
                  <a:cubicBezTo>
                    <a:pt x="5910" y="7140"/>
                    <a:pt x="5877" y="7131"/>
                    <a:pt x="5847" y="7131"/>
                  </a:cubicBezTo>
                  <a:cubicBezTo>
                    <a:pt x="5681" y="7131"/>
                    <a:pt x="5583" y="7384"/>
                    <a:pt x="5766" y="7491"/>
                  </a:cubicBezTo>
                  <a:cubicBezTo>
                    <a:pt x="6098" y="7670"/>
                    <a:pt x="6366" y="7861"/>
                    <a:pt x="6838" y="7912"/>
                  </a:cubicBezTo>
                  <a:cubicBezTo>
                    <a:pt x="6947" y="7927"/>
                    <a:pt x="7056" y="7935"/>
                    <a:pt x="7165" y="7935"/>
                  </a:cubicBezTo>
                  <a:cubicBezTo>
                    <a:pt x="7540" y="7935"/>
                    <a:pt x="7903" y="7841"/>
                    <a:pt x="8190" y="7593"/>
                  </a:cubicBezTo>
                  <a:cubicBezTo>
                    <a:pt x="8688" y="7160"/>
                    <a:pt x="8752" y="6394"/>
                    <a:pt x="8752" y="5628"/>
                  </a:cubicBezTo>
                  <a:cubicBezTo>
                    <a:pt x="8752" y="4314"/>
                    <a:pt x="8075" y="3791"/>
                    <a:pt x="7476" y="3331"/>
                  </a:cubicBezTo>
                  <a:lnTo>
                    <a:pt x="7488" y="3331"/>
                  </a:lnTo>
                  <a:cubicBezTo>
                    <a:pt x="6978" y="2936"/>
                    <a:pt x="6544" y="2591"/>
                    <a:pt x="6544" y="1800"/>
                  </a:cubicBezTo>
                  <a:cubicBezTo>
                    <a:pt x="6544" y="601"/>
                    <a:pt x="4847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5510150" y="-1229950"/>
              <a:ext cx="79150" cy="107200"/>
            </a:xfrm>
            <a:custGeom>
              <a:avLst/>
              <a:gdLst/>
              <a:ahLst/>
              <a:cxnLst/>
              <a:rect l="l" t="t" r="r" b="b"/>
              <a:pathLst>
                <a:path w="3166" h="4288" extrusionOk="0">
                  <a:moveTo>
                    <a:pt x="1774" y="383"/>
                  </a:moveTo>
                  <a:cubicBezTo>
                    <a:pt x="2502" y="383"/>
                    <a:pt x="2782" y="1314"/>
                    <a:pt x="2782" y="2054"/>
                  </a:cubicBezTo>
                  <a:cubicBezTo>
                    <a:pt x="2782" y="3203"/>
                    <a:pt x="2234" y="3918"/>
                    <a:pt x="1723" y="3918"/>
                  </a:cubicBezTo>
                  <a:cubicBezTo>
                    <a:pt x="1073" y="3918"/>
                    <a:pt x="383" y="2960"/>
                    <a:pt x="383" y="2054"/>
                  </a:cubicBezTo>
                  <a:cubicBezTo>
                    <a:pt x="383" y="1110"/>
                    <a:pt x="1124" y="383"/>
                    <a:pt x="1774" y="383"/>
                  </a:cubicBezTo>
                  <a:close/>
                  <a:moveTo>
                    <a:pt x="1774" y="0"/>
                  </a:moveTo>
                  <a:cubicBezTo>
                    <a:pt x="919" y="0"/>
                    <a:pt x="1" y="906"/>
                    <a:pt x="1" y="2054"/>
                  </a:cubicBezTo>
                  <a:cubicBezTo>
                    <a:pt x="1" y="3190"/>
                    <a:pt x="856" y="4288"/>
                    <a:pt x="1723" y="4288"/>
                  </a:cubicBezTo>
                  <a:cubicBezTo>
                    <a:pt x="2617" y="4288"/>
                    <a:pt x="3165" y="3139"/>
                    <a:pt x="3165" y="2042"/>
                  </a:cubicBezTo>
                  <a:lnTo>
                    <a:pt x="3165" y="2042"/>
                  </a:lnTo>
                  <a:lnTo>
                    <a:pt x="3153" y="2054"/>
                  </a:lnTo>
                  <a:cubicBezTo>
                    <a:pt x="3153" y="1046"/>
                    <a:pt x="2731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5753575" y="-1229950"/>
              <a:ext cx="79125" cy="107200"/>
            </a:xfrm>
            <a:custGeom>
              <a:avLst/>
              <a:gdLst/>
              <a:ahLst/>
              <a:cxnLst/>
              <a:rect l="l" t="t" r="r" b="b"/>
              <a:pathLst>
                <a:path w="3165" h="4288" extrusionOk="0">
                  <a:moveTo>
                    <a:pt x="1391" y="370"/>
                  </a:moveTo>
                  <a:cubicBezTo>
                    <a:pt x="2029" y="370"/>
                    <a:pt x="2782" y="1097"/>
                    <a:pt x="2782" y="2042"/>
                  </a:cubicBezTo>
                  <a:cubicBezTo>
                    <a:pt x="2782" y="2948"/>
                    <a:pt x="2093" y="3905"/>
                    <a:pt x="1442" y="3905"/>
                  </a:cubicBezTo>
                  <a:cubicBezTo>
                    <a:pt x="932" y="3905"/>
                    <a:pt x="383" y="3203"/>
                    <a:pt x="383" y="2042"/>
                  </a:cubicBezTo>
                  <a:cubicBezTo>
                    <a:pt x="383" y="1302"/>
                    <a:pt x="651" y="370"/>
                    <a:pt x="1391" y="370"/>
                  </a:cubicBezTo>
                  <a:close/>
                  <a:moveTo>
                    <a:pt x="1391" y="0"/>
                  </a:moveTo>
                  <a:cubicBezTo>
                    <a:pt x="421" y="0"/>
                    <a:pt x="0" y="1059"/>
                    <a:pt x="0" y="2042"/>
                  </a:cubicBezTo>
                  <a:cubicBezTo>
                    <a:pt x="0" y="3152"/>
                    <a:pt x="536" y="4288"/>
                    <a:pt x="1442" y="4288"/>
                  </a:cubicBezTo>
                  <a:cubicBezTo>
                    <a:pt x="2310" y="4288"/>
                    <a:pt x="3165" y="3165"/>
                    <a:pt x="3165" y="2042"/>
                  </a:cubicBezTo>
                  <a:cubicBezTo>
                    <a:pt x="3165" y="919"/>
                    <a:pt x="224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558702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775" y="384"/>
                  </a:moveTo>
                  <a:cubicBezTo>
                    <a:pt x="2502" y="384"/>
                    <a:pt x="2783" y="1315"/>
                    <a:pt x="2783" y="2055"/>
                  </a:cubicBezTo>
                  <a:cubicBezTo>
                    <a:pt x="2783" y="3204"/>
                    <a:pt x="2234" y="3918"/>
                    <a:pt x="1724" y="3918"/>
                  </a:cubicBezTo>
                  <a:cubicBezTo>
                    <a:pt x="1073" y="3918"/>
                    <a:pt x="384" y="2961"/>
                    <a:pt x="384" y="2055"/>
                  </a:cubicBezTo>
                  <a:cubicBezTo>
                    <a:pt x="384" y="1111"/>
                    <a:pt x="1124" y="384"/>
                    <a:pt x="1775" y="384"/>
                  </a:cubicBezTo>
                  <a:close/>
                  <a:moveTo>
                    <a:pt x="1775" y="1"/>
                  </a:moveTo>
                  <a:cubicBezTo>
                    <a:pt x="920" y="1"/>
                    <a:pt x="1" y="907"/>
                    <a:pt x="1" y="2055"/>
                  </a:cubicBezTo>
                  <a:cubicBezTo>
                    <a:pt x="1" y="3191"/>
                    <a:pt x="856" y="4288"/>
                    <a:pt x="1724" y="4288"/>
                  </a:cubicBezTo>
                  <a:cubicBezTo>
                    <a:pt x="2617" y="4288"/>
                    <a:pt x="3166" y="3153"/>
                    <a:pt x="3166" y="2055"/>
                  </a:cubicBezTo>
                  <a:cubicBezTo>
                    <a:pt x="3166" y="1047"/>
                    <a:pt x="2732" y="1"/>
                    <a:pt x="1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567667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392" y="1"/>
                  </a:moveTo>
                  <a:cubicBezTo>
                    <a:pt x="409" y="1"/>
                    <a:pt x="1" y="1073"/>
                    <a:pt x="1" y="2055"/>
                  </a:cubicBezTo>
                  <a:cubicBezTo>
                    <a:pt x="1" y="3153"/>
                    <a:pt x="537" y="4288"/>
                    <a:pt x="1430" y="4288"/>
                  </a:cubicBezTo>
                  <a:lnTo>
                    <a:pt x="1443" y="4288"/>
                  </a:lnTo>
                  <a:cubicBezTo>
                    <a:pt x="2310" y="4288"/>
                    <a:pt x="3165" y="3178"/>
                    <a:pt x="3165" y="2055"/>
                  </a:cubicBezTo>
                  <a:cubicBezTo>
                    <a:pt x="3153" y="1673"/>
                    <a:pt x="3063" y="1302"/>
                    <a:pt x="2872" y="983"/>
                  </a:cubicBezTo>
                  <a:cubicBezTo>
                    <a:pt x="2831" y="914"/>
                    <a:pt x="2771" y="885"/>
                    <a:pt x="2712" y="885"/>
                  </a:cubicBezTo>
                  <a:cubicBezTo>
                    <a:pt x="2585" y="885"/>
                    <a:pt x="2462" y="1018"/>
                    <a:pt x="2540" y="1175"/>
                  </a:cubicBezTo>
                  <a:cubicBezTo>
                    <a:pt x="2693" y="1443"/>
                    <a:pt x="2783" y="1736"/>
                    <a:pt x="2783" y="2055"/>
                  </a:cubicBezTo>
                  <a:cubicBezTo>
                    <a:pt x="2783" y="2961"/>
                    <a:pt x="2081" y="3918"/>
                    <a:pt x="1430" y="3918"/>
                  </a:cubicBezTo>
                  <a:cubicBezTo>
                    <a:pt x="919" y="3918"/>
                    <a:pt x="371" y="3204"/>
                    <a:pt x="371" y="2055"/>
                  </a:cubicBezTo>
                  <a:cubicBezTo>
                    <a:pt x="371" y="1315"/>
                    <a:pt x="651" y="384"/>
                    <a:pt x="1392" y="384"/>
                  </a:cubicBezTo>
                  <a:cubicBezTo>
                    <a:pt x="1634" y="384"/>
                    <a:pt x="1864" y="473"/>
                    <a:pt x="2068" y="626"/>
                  </a:cubicBezTo>
                  <a:cubicBezTo>
                    <a:pt x="2102" y="649"/>
                    <a:pt x="2136" y="659"/>
                    <a:pt x="2168" y="659"/>
                  </a:cubicBezTo>
                  <a:cubicBezTo>
                    <a:pt x="2320" y="659"/>
                    <a:pt x="2432" y="446"/>
                    <a:pt x="2285" y="320"/>
                  </a:cubicBezTo>
                  <a:cubicBezTo>
                    <a:pt x="2030" y="116"/>
                    <a:pt x="1711" y="14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8"/>
          <p:cNvGrpSpPr/>
          <p:nvPr/>
        </p:nvGrpSpPr>
        <p:grpSpPr>
          <a:xfrm>
            <a:off x="301900" y="4495150"/>
            <a:ext cx="324000" cy="324000"/>
            <a:chOff x="301900" y="4495150"/>
            <a:chExt cx="324000" cy="324000"/>
          </a:xfrm>
        </p:grpSpPr>
        <p:sp>
          <p:nvSpPr>
            <p:cNvPr id="307" name="Google Shape;307;p38"/>
            <p:cNvSpPr/>
            <p:nvPr/>
          </p:nvSpPr>
          <p:spPr>
            <a:xfrm>
              <a:off x="301900" y="4495150"/>
              <a:ext cx="324000" cy="324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370600" y="4611300"/>
              <a:ext cx="186568" cy="91698"/>
            </a:xfrm>
            <a:custGeom>
              <a:avLst/>
              <a:gdLst/>
              <a:ahLst/>
              <a:cxnLst/>
              <a:rect l="l" t="t" r="r" b="b"/>
              <a:pathLst>
                <a:path w="5998" h="2948" extrusionOk="0">
                  <a:moveTo>
                    <a:pt x="5143" y="370"/>
                  </a:moveTo>
                  <a:cubicBezTo>
                    <a:pt x="5615" y="383"/>
                    <a:pt x="5781" y="996"/>
                    <a:pt x="5385" y="1251"/>
                  </a:cubicBezTo>
                  <a:cubicBezTo>
                    <a:pt x="5232" y="1353"/>
                    <a:pt x="5232" y="1583"/>
                    <a:pt x="5385" y="1685"/>
                  </a:cubicBezTo>
                  <a:cubicBezTo>
                    <a:pt x="5704" y="1876"/>
                    <a:pt x="5692" y="2335"/>
                    <a:pt x="5373" y="2514"/>
                  </a:cubicBezTo>
                  <a:cubicBezTo>
                    <a:pt x="5297" y="2556"/>
                    <a:pt x="5217" y="2576"/>
                    <a:pt x="5139" y="2576"/>
                  </a:cubicBezTo>
                  <a:cubicBezTo>
                    <a:pt x="4888" y="2576"/>
                    <a:pt x="4658" y="2375"/>
                    <a:pt x="4658" y="2093"/>
                  </a:cubicBezTo>
                  <a:cubicBezTo>
                    <a:pt x="4658" y="1927"/>
                    <a:pt x="4530" y="1787"/>
                    <a:pt x="4365" y="1787"/>
                  </a:cubicBezTo>
                  <a:lnTo>
                    <a:pt x="1634" y="1787"/>
                  </a:lnTo>
                  <a:cubicBezTo>
                    <a:pt x="1468" y="1787"/>
                    <a:pt x="1328" y="1927"/>
                    <a:pt x="1328" y="2093"/>
                  </a:cubicBezTo>
                  <a:cubicBezTo>
                    <a:pt x="1328" y="2348"/>
                    <a:pt x="1111" y="2565"/>
                    <a:pt x="855" y="2565"/>
                  </a:cubicBezTo>
                  <a:cubicBezTo>
                    <a:pt x="600" y="2552"/>
                    <a:pt x="396" y="2348"/>
                    <a:pt x="383" y="2106"/>
                  </a:cubicBezTo>
                  <a:cubicBezTo>
                    <a:pt x="383" y="1927"/>
                    <a:pt x="473" y="1774"/>
                    <a:pt x="613" y="1685"/>
                  </a:cubicBezTo>
                  <a:cubicBezTo>
                    <a:pt x="766" y="1583"/>
                    <a:pt x="766" y="1353"/>
                    <a:pt x="613" y="1251"/>
                  </a:cubicBezTo>
                  <a:lnTo>
                    <a:pt x="613" y="1264"/>
                  </a:lnTo>
                  <a:cubicBezTo>
                    <a:pt x="473" y="1174"/>
                    <a:pt x="383" y="1008"/>
                    <a:pt x="396" y="842"/>
                  </a:cubicBezTo>
                  <a:cubicBezTo>
                    <a:pt x="352" y="571"/>
                    <a:pt x="607" y="437"/>
                    <a:pt x="864" y="437"/>
                  </a:cubicBezTo>
                  <a:cubicBezTo>
                    <a:pt x="1127" y="437"/>
                    <a:pt x="1392" y="578"/>
                    <a:pt x="1340" y="855"/>
                  </a:cubicBezTo>
                  <a:cubicBezTo>
                    <a:pt x="1340" y="1021"/>
                    <a:pt x="1468" y="1149"/>
                    <a:pt x="1634" y="1149"/>
                  </a:cubicBezTo>
                  <a:lnTo>
                    <a:pt x="4365" y="1149"/>
                  </a:lnTo>
                  <a:cubicBezTo>
                    <a:pt x="4530" y="1149"/>
                    <a:pt x="4671" y="1008"/>
                    <a:pt x="4671" y="855"/>
                  </a:cubicBezTo>
                  <a:cubicBezTo>
                    <a:pt x="4671" y="587"/>
                    <a:pt x="4875" y="370"/>
                    <a:pt x="5143" y="370"/>
                  </a:cubicBezTo>
                  <a:close/>
                  <a:moveTo>
                    <a:pt x="843" y="0"/>
                  </a:moveTo>
                  <a:cubicBezTo>
                    <a:pt x="396" y="13"/>
                    <a:pt x="26" y="383"/>
                    <a:pt x="13" y="842"/>
                  </a:cubicBezTo>
                  <a:cubicBezTo>
                    <a:pt x="0" y="1085"/>
                    <a:pt x="102" y="1315"/>
                    <a:pt x="281" y="1481"/>
                  </a:cubicBezTo>
                  <a:cubicBezTo>
                    <a:pt x="102" y="1646"/>
                    <a:pt x="0" y="1876"/>
                    <a:pt x="13" y="2119"/>
                  </a:cubicBezTo>
                  <a:cubicBezTo>
                    <a:pt x="33" y="2663"/>
                    <a:pt x="453" y="2941"/>
                    <a:pt x="871" y="2941"/>
                  </a:cubicBezTo>
                  <a:cubicBezTo>
                    <a:pt x="1267" y="2941"/>
                    <a:pt x="1661" y="2691"/>
                    <a:pt x="1710" y="2182"/>
                  </a:cubicBezTo>
                  <a:lnTo>
                    <a:pt x="4301" y="2182"/>
                  </a:lnTo>
                  <a:cubicBezTo>
                    <a:pt x="4339" y="2616"/>
                    <a:pt x="4696" y="2948"/>
                    <a:pt x="5143" y="2948"/>
                  </a:cubicBezTo>
                  <a:lnTo>
                    <a:pt x="5156" y="2948"/>
                  </a:lnTo>
                  <a:cubicBezTo>
                    <a:pt x="5615" y="2948"/>
                    <a:pt x="5985" y="2578"/>
                    <a:pt x="5998" y="2119"/>
                  </a:cubicBezTo>
                  <a:cubicBezTo>
                    <a:pt x="5998" y="1876"/>
                    <a:pt x="5896" y="1646"/>
                    <a:pt x="5730" y="1481"/>
                  </a:cubicBezTo>
                  <a:cubicBezTo>
                    <a:pt x="5896" y="1315"/>
                    <a:pt x="5998" y="1085"/>
                    <a:pt x="5998" y="842"/>
                  </a:cubicBezTo>
                  <a:cubicBezTo>
                    <a:pt x="5985" y="286"/>
                    <a:pt x="5562" y="1"/>
                    <a:pt x="5139" y="1"/>
                  </a:cubicBezTo>
                  <a:cubicBezTo>
                    <a:pt x="4738" y="1"/>
                    <a:pt x="4338" y="257"/>
                    <a:pt x="4288" y="779"/>
                  </a:cubicBezTo>
                  <a:lnTo>
                    <a:pt x="1710" y="779"/>
                  </a:lnTo>
                  <a:cubicBezTo>
                    <a:pt x="1672" y="332"/>
                    <a:pt x="1289" y="0"/>
                    <a:pt x="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9" name="Google Shape;309;p38"/>
          <p:cNvCxnSpPr/>
          <p:nvPr/>
        </p:nvCxnSpPr>
        <p:spPr>
          <a:xfrm>
            <a:off x="4825150" y="1416050"/>
            <a:ext cx="444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38"/>
          <p:cNvSpPr/>
          <p:nvPr/>
        </p:nvSpPr>
        <p:spPr>
          <a:xfrm rot="-7894226">
            <a:off x="208571" y="-365399"/>
            <a:ext cx="836875" cy="1953405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teesside-university-logo - New Results">
            <a:extLst>
              <a:ext uri="{FF2B5EF4-FFF2-40B4-BE49-F238E27FC236}">
                <a16:creationId xmlns:a16="http://schemas.microsoft.com/office/drawing/2014/main" id="{104549EB-D496-63BA-A8EA-B4117A63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57" y="3343293"/>
            <a:ext cx="2463678" cy="16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Agile Methodology Evaluation</a:t>
            </a:r>
            <a:endParaRPr b="1" dirty="0"/>
          </a:p>
        </p:txBody>
      </p:sp>
      <p:sp>
        <p:nvSpPr>
          <p:cNvPr id="421" name="Google Shape;421;p46"/>
          <p:cNvSpPr txBox="1">
            <a:spLocks noGrp="1"/>
          </p:cNvSpPr>
          <p:nvPr>
            <p:ph type="subTitle" idx="1"/>
          </p:nvPr>
        </p:nvSpPr>
        <p:spPr>
          <a:xfrm>
            <a:off x="5000949" y="2923625"/>
            <a:ext cx="21774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scope creep, aligning external dependencies.</a:t>
            </a:r>
            <a:endParaRPr dirty="0"/>
          </a:p>
        </p:txBody>
      </p:sp>
      <p:sp>
        <p:nvSpPr>
          <p:cNvPr id="422" name="Google Shape;422;p46"/>
          <p:cNvSpPr txBox="1">
            <a:spLocks noGrp="1"/>
          </p:cNvSpPr>
          <p:nvPr>
            <p:ph type="subTitle" idx="2"/>
          </p:nvPr>
        </p:nvSpPr>
        <p:spPr>
          <a:xfrm>
            <a:off x="1769225" y="2900193"/>
            <a:ext cx="2633026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</a:pPr>
            <a:r>
              <a:rPr lang="en-IN" dirty="0"/>
              <a:t>Continuous feedback, incremental improvements, flexibility.</a:t>
            </a:r>
          </a:p>
        </p:txBody>
      </p:sp>
      <p:sp>
        <p:nvSpPr>
          <p:cNvPr id="423" name="Google Shape;423;p46"/>
          <p:cNvSpPr txBox="1">
            <a:spLocks noGrp="1"/>
          </p:cNvSpPr>
          <p:nvPr>
            <p:ph type="subTitle" idx="3"/>
          </p:nvPr>
        </p:nvSpPr>
        <p:spPr>
          <a:xfrm>
            <a:off x="1965650" y="2456850"/>
            <a:ext cx="2177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424" name="Google Shape;424;p46"/>
          <p:cNvSpPr txBox="1">
            <a:spLocks noGrp="1"/>
          </p:cNvSpPr>
          <p:nvPr>
            <p:ph type="subTitle" idx="4"/>
          </p:nvPr>
        </p:nvSpPr>
        <p:spPr>
          <a:xfrm>
            <a:off x="5000951" y="2456850"/>
            <a:ext cx="2177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425" name="Google Shape;425;p46"/>
          <p:cNvSpPr/>
          <p:nvPr/>
        </p:nvSpPr>
        <p:spPr>
          <a:xfrm>
            <a:off x="2813150" y="1860638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5848450" y="1860638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46"/>
          <p:cNvGrpSpPr/>
          <p:nvPr/>
        </p:nvGrpSpPr>
        <p:grpSpPr>
          <a:xfrm>
            <a:off x="5979575" y="1940425"/>
            <a:ext cx="220150" cy="322850"/>
            <a:chOff x="4125525" y="3822200"/>
            <a:chExt cx="220150" cy="322850"/>
          </a:xfrm>
        </p:grpSpPr>
        <p:sp>
          <p:nvSpPr>
            <p:cNvPr id="428" name="Google Shape;428;p46"/>
            <p:cNvSpPr/>
            <p:nvPr/>
          </p:nvSpPr>
          <p:spPr>
            <a:xfrm>
              <a:off x="4125525" y="3822200"/>
              <a:ext cx="220150" cy="322850"/>
            </a:xfrm>
            <a:custGeom>
              <a:avLst/>
              <a:gdLst/>
              <a:ahLst/>
              <a:cxnLst/>
              <a:rect l="l" t="t" r="r" b="b"/>
              <a:pathLst>
                <a:path w="8806" h="12914" extrusionOk="0">
                  <a:moveTo>
                    <a:pt x="2324" y="371"/>
                  </a:moveTo>
                  <a:cubicBezTo>
                    <a:pt x="2604" y="371"/>
                    <a:pt x="3035" y="596"/>
                    <a:pt x="3421" y="1046"/>
                  </a:cubicBezTo>
                  <a:cubicBezTo>
                    <a:pt x="3586" y="1238"/>
                    <a:pt x="3740" y="1455"/>
                    <a:pt x="3893" y="1672"/>
                  </a:cubicBezTo>
                  <a:cubicBezTo>
                    <a:pt x="3586" y="1506"/>
                    <a:pt x="3204" y="1302"/>
                    <a:pt x="2859" y="1110"/>
                  </a:cubicBezTo>
                  <a:cubicBezTo>
                    <a:pt x="2833" y="1099"/>
                    <a:pt x="2805" y="1093"/>
                    <a:pt x="2777" y="1093"/>
                  </a:cubicBezTo>
                  <a:cubicBezTo>
                    <a:pt x="2708" y="1093"/>
                    <a:pt x="2640" y="1127"/>
                    <a:pt x="2604" y="1200"/>
                  </a:cubicBezTo>
                  <a:cubicBezTo>
                    <a:pt x="2553" y="1289"/>
                    <a:pt x="2591" y="1404"/>
                    <a:pt x="2680" y="1455"/>
                  </a:cubicBezTo>
                  <a:cubicBezTo>
                    <a:pt x="2948" y="1582"/>
                    <a:pt x="3216" y="1735"/>
                    <a:pt x="3472" y="1876"/>
                  </a:cubicBezTo>
                  <a:cubicBezTo>
                    <a:pt x="3267" y="1889"/>
                    <a:pt x="3076" y="1927"/>
                    <a:pt x="2885" y="2003"/>
                  </a:cubicBezTo>
                  <a:lnTo>
                    <a:pt x="2412" y="2003"/>
                  </a:lnTo>
                  <a:lnTo>
                    <a:pt x="2400" y="2016"/>
                  </a:lnTo>
                  <a:cubicBezTo>
                    <a:pt x="1851" y="2016"/>
                    <a:pt x="1519" y="1850"/>
                    <a:pt x="1468" y="1672"/>
                  </a:cubicBezTo>
                  <a:cubicBezTo>
                    <a:pt x="1430" y="1544"/>
                    <a:pt x="1557" y="1365"/>
                    <a:pt x="1813" y="1200"/>
                  </a:cubicBezTo>
                  <a:cubicBezTo>
                    <a:pt x="1915" y="1148"/>
                    <a:pt x="1966" y="1046"/>
                    <a:pt x="1966" y="932"/>
                  </a:cubicBezTo>
                  <a:cubicBezTo>
                    <a:pt x="1966" y="727"/>
                    <a:pt x="1991" y="472"/>
                    <a:pt x="2183" y="396"/>
                  </a:cubicBezTo>
                  <a:cubicBezTo>
                    <a:pt x="2224" y="379"/>
                    <a:pt x="2271" y="371"/>
                    <a:pt x="2324" y="371"/>
                  </a:cubicBezTo>
                  <a:close/>
                  <a:moveTo>
                    <a:pt x="5207" y="2246"/>
                  </a:moveTo>
                  <a:cubicBezTo>
                    <a:pt x="5934" y="2246"/>
                    <a:pt x="6560" y="2756"/>
                    <a:pt x="6713" y="3471"/>
                  </a:cubicBezTo>
                  <a:lnTo>
                    <a:pt x="6713" y="3484"/>
                  </a:lnTo>
                  <a:cubicBezTo>
                    <a:pt x="6726" y="3586"/>
                    <a:pt x="6738" y="3688"/>
                    <a:pt x="6738" y="3777"/>
                  </a:cubicBezTo>
                  <a:lnTo>
                    <a:pt x="6738" y="4594"/>
                  </a:lnTo>
                  <a:cubicBezTo>
                    <a:pt x="5820" y="4556"/>
                    <a:pt x="5169" y="4300"/>
                    <a:pt x="4824" y="3828"/>
                  </a:cubicBezTo>
                  <a:cubicBezTo>
                    <a:pt x="4416" y="3267"/>
                    <a:pt x="4505" y="2552"/>
                    <a:pt x="4556" y="2246"/>
                  </a:cubicBezTo>
                  <a:close/>
                  <a:moveTo>
                    <a:pt x="7121" y="3624"/>
                  </a:moveTo>
                  <a:cubicBezTo>
                    <a:pt x="7849" y="3624"/>
                    <a:pt x="8436" y="4224"/>
                    <a:pt x="8436" y="4951"/>
                  </a:cubicBezTo>
                  <a:lnTo>
                    <a:pt x="8423" y="7567"/>
                  </a:lnTo>
                  <a:cubicBezTo>
                    <a:pt x="8423" y="7963"/>
                    <a:pt x="8104" y="8282"/>
                    <a:pt x="7708" y="8282"/>
                  </a:cubicBezTo>
                  <a:lnTo>
                    <a:pt x="7517" y="8282"/>
                  </a:lnTo>
                  <a:cubicBezTo>
                    <a:pt x="7759" y="7912"/>
                    <a:pt x="7887" y="7465"/>
                    <a:pt x="7887" y="7018"/>
                  </a:cubicBezTo>
                  <a:cubicBezTo>
                    <a:pt x="7874" y="6495"/>
                    <a:pt x="7695" y="5997"/>
                    <a:pt x="7364" y="5589"/>
                  </a:cubicBezTo>
                  <a:cubicBezTo>
                    <a:pt x="7198" y="5398"/>
                    <a:pt x="7121" y="5168"/>
                    <a:pt x="7121" y="4926"/>
                  </a:cubicBezTo>
                  <a:lnTo>
                    <a:pt x="7121" y="3777"/>
                  </a:lnTo>
                  <a:lnTo>
                    <a:pt x="7121" y="3624"/>
                  </a:lnTo>
                  <a:close/>
                  <a:moveTo>
                    <a:pt x="4173" y="2246"/>
                  </a:moveTo>
                  <a:cubicBezTo>
                    <a:pt x="4097" y="2641"/>
                    <a:pt x="4046" y="3407"/>
                    <a:pt x="4518" y="4045"/>
                  </a:cubicBezTo>
                  <a:cubicBezTo>
                    <a:pt x="4939" y="4619"/>
                    <a:pt x="5692" y="4938"/>
                    <a:pt x="6751" y="4964"/>
                  </a:cubicBezTo>
                  <a:cubicBezTo>
                    <a:pt x="6764" y="5283"/>
                    <a:pt x="6879" y="5589"/>
                    <a:pt x="7083" y="5832"/>
                  </a:cubicBezTo>
                  <a:cubicBezTo>
                    <a:pt x="7364" y="6163"/>
                    <a:pt x="7517" y="6597"/>
                    <a:pt x="7517" y="7031"/>
                  </a:cubicBezTo>
                  <a:cubicBezTo>
                    <a:pt x="7517" y="8116"/>
                    <a:pt x="6649" y="8983"/>
                    <a:pt x="5564" y="8983"/>
                  </a:cubicBezTo>
                  <a:lnTo>
                    <a:pt x="3267" y="8983"/>
                  </a:lnTo>
                  <a:cubicBezTo>
                    <a:pt x="3260" y="8984"/>
                    <a:pt x="3252" y="8984"/>
                    <a:pt x="3244" y="8984"/>
                  </a:cubicBezTo>
                  <a:cubicBezTo>
                    <a:pt x="2183" y="8984"/>
                    <a:pt x="1315" y="8133"/>
                    <a:pt x="1302" y="7069"/>
                  </a:cubicBezTo>
                  <a:cubicBezTo>
                    <a:pt x="1302" y="6610"/>
                    <a:pt x="1455" y="6163"/>
                    <a:pt x="1749" y="5819"/>
                  </a:cubicBezTo>
                  <a:lnTo>
                    <a:pt x="1762" y="5819"/>
                  </a:lnTo>
                  <a:cubicBezTo>
                    <a:pt x="1966" y="5564"/>
                    <a:pt x="2081" y="5245"/>
                    <a:pt x="2081" y="4926"/>
                  </a:cubicBezTo>
                  <a:lnTo>
                    <a:pt x="2081" y="3777"/>
                  </a:lnTo>
                  <a:cubicBezTo>
                    <a:pt x="2068" y="3688"/>
                    <a:pt x="2081" y="3586"/>
                    <a:pt x="2106" y="3484"/>
                  </a:cubicBezTo>
                  <a:lnTo>
                    <a:pt x="2106" y="3471"/>
                  </a:lnTo>
                  <a:cubicBezTo>
                    <a:pt x="2247" y="2756"/>
                    <a:pt x="2872" y="2246"/>
                    <a:pt x="3599" y="2246"/>
                  </a:cubicBezTo>
                  <a:close/>
                  <a:moveTo>
                    <a:pt x="6955" y="8894"/>
                  </a:moveTo>
                  <a:lnTo>
                    <a:pt x="6955" y="10132"/>
                  </a:lnTo>
                  <a:cubicBezTo>
                    <a:pt x="6955" y="10438"/>
                    <a:pt x="6891" y="10744"/>
                    <a:pt x="6764" y="11025"/>
                  </a:cubicBezTo>
                  <a:lnTo>
                    <a:pt x="5820" y="11025"/>
                  </a:lnTo>
                  <a:cubicBezTo>
                    <a:pt x="5812" y="11025"/>
                    <a:pt x="5804" y="11025"/>
                    <a:pt x="5797" y="11025"/>
                  </a:cubicBezTo>
                  <a:cubicBezTo>
                    <a:pt x="5144" y="11025"/>
                    <a:pt x="4620" y="11569"/>
                    <a:pt x="4620" y="12212"/>
                  </a:cubicBezTo>
                  <a:cubicBezTo>
                    <a:pt x="4620" y="12237"/>
                    <a:pt x="4620" y="12263"/>
                    <a:pt x="4620" y="12301"/>
                  </a:cubicBezTo>
                  <a:lnTo>
                    <a:pt x="4186" y="12301"/>
                  </a:lnTo>
                  <a:lnTo>
                    <a:pt x="4186" y="12212"/>
                  </a:lnTo>
                  <a:cubicBezTo>
                    <a:pt x="4173" y="11561"/>
                    <a:pt x="3637" y="11025"/>
                    <a:pt x="2987" y="11025"/>
                  </a:cubicBezTo>
                  <a:lnTo>
                    <a:pt x="2030" y="11025"/>
                  </a:lnTo>
                  <a:cubicBezTo>
                    <a:pt x="1915" y="10744"/>
                    <a:pt x="1851" y="10438"/>
                    <a:pt x="1851" y="10132"/>
                  </a:cubicBezTo>
                  <a:lnTo>
                    <a:pt x="1851" y="8894"/>
                  </a:lnTo>
                  <a:cubicBezTo>
                    <a:pt x="2247" y="9200"/>
                    <a:pt x="2744" y="9366"/>
                    <a:pt x="3255" y="9366"/>
                  </a:cubicBezTo>
                  <a:lnTo>
                    <a:pt x="5552" y="9366"/>
                  </a:lnTo>
                  <a:cubicBezTo>
                    <a:pt x="6062" y="9366"/>
                    <a:pt x="6547" y="9200"/>
                    <a:pt x="6955" y="8894"/>
                  </a:cubicBezTo>
                  <a:close/>
                  <a:moveTo>
                    <a:pt x="2987" y="11395"/>
                  </a:moveTo>
                  <a:cubicBezTo>
                    <a:pt x="3446" y="11395"/>
                    <a:pt x="3816" y="11765"/>
                    <a:pt x="3816" y="12212"/>
                  </a:cubicBezTo>
                  <a:cubicBezTo>
                    <a:pt x="3816" y="12391"/>
                    <a:pt x="3663" y="12531"/>
                    <a:pt x="3497" y="12531"/>
                  </a:cubicBezTo>
                  <a:lnTo>
                    <a:pt x="3165" y="12531"/>
                  </a:lnTo>
                  <a:lnTo>
                    <a:pt x="3165" y="12174"/>
                  </a:lnTo>
                  <a:cubicBezTo>
                    <a:pt x="3165" y="12046"/>
                    <a:pt x="3070" y="11982"/>
                    <a:pt x="2974" y="11982"/>
                  </a:cubicBezTo>
                  <a:cubicBezTo>
                    <a:pt x="2878" y="11982"/>
                    <a:pt x="2783" y="12046"/>
                    <a:pt x="2783" y="12174"/>
                  </a:cubicBezTo>
                  <a:lnTo>
                    <a:pt x="2783" y="12531"/>
                  </a:lnTo>
                  <a:lnTo>
                    <a:pt x="2004" y="12531"/>
                  </a:lnTo>
                  <a:lnTo>
                    <a:pt x="2004" y="12174"/>
                  </a:lnTo>
                  <a:cubicBezTo>
                    <a:pt x="2004" y="12046"/>
                    <a:pt x="1908" y="11982"/>
                    <a:pt x="1813" y="11982"/>
                  </a:cubicBezTo>
                  <a:cubicBezTo>
                    <a:pt x="1717" y="11982"/>
                    <a:pt x="1621" y="12046"/>
                    <a:pt x="1621" y="12174"/>
                  </a:cubicBezTo>
                  <a:lnTo>
                    <a:pt x="1621" y="12531"/>
                  </a:lnTo>
                  <a:lnTo>
                    <a:pt x="1277" y="12531"/>
                  </a:lnTo>
                  <a:cubicBezTo>
                    <a:pt x="1098" y="12531"/>
                    <a:pt x="958" y="12391"/>
                    <a:pt x="958" y="12212"/>
                  </a:cubicBezTo>
                  <a:cubicBezTo>
                    <a:pt x="958" y="11765"/>
                    <a:pt x="1328" y="11395"/>
                    <a:pt x="1774" y="11395"/>
                  </a:cubicBezTo>
                  <a:close/>
                  <a:moveTo>
                    <a:pt x="6495" y="0"/>
                  </a:moveTo>
                  <a:cubicBezTo>
                    <a:pt x="6242" y="0"/>
                    <a:pt x="5947" y="102"/>
                    <a:pt x="5641" y="306"/>
                  </a:cubicBezTo>
                  <a:cubicBezTo>
                    <a:pt x="5464" y="431"/>
                    <a:pt x="5575" y="666"/>
                    <a:pt x="5740" y="666"/>
                  </a:cubicBezTo>
                  <a:cubicBezTo>
                    <a:pt x="5777" y="666"/>
                    <a:pt x="5818" y="654"/>
                    <a:pt x="5858" y="625"/>
                  </a:cubicBezTo>
                  <a:cubicBezTo>
                    <a:pt x="6089" y="468"/>
                    <a:pt x="6320" y="385"/>
                    <a:pt x="6488" y="385"/>
                  </a:cubicBezTo>
                  <a:cubicBezTo>
                    <a:pt x="6552" y="385"/>
                    <a:pt x="6607" y="397"/>
                    <a:pt x="6649" y="421"/>
                  </a:cubicBezTo>
                  <a:cubicBezTo>
                    <a:pt x="6815" y="510"/>
                    <a:pt x="6840" y="753"/>
                    <a:pt x="6840" y="944"/>
                  </a:cubicBezTo>
                  <a:cubicBezTo>
                    <a:pt x="6840" y="1046"/>
                    <a:pt x="6891" y="1148"/>
                    <a:pt x="6981" y="1212"/>
                  </a:cubicBezTo>
                  <a:cubicBezTo>
                    <a:pt x="7249" y="1378"/>
                    <a:pt x="7376" y="1544"/>
                    <a:pt x="7338" y="1672"/>
                  </a:cubicBezTo>
                  <a:cubicBezTo>
                    <a:pt x="7289" y="1844"/>
                    <a:pt x="6966" y="2017"/>
                    <a:pt x="6460" y="2017"/>
                  </a:cubicBezTo>
                  <a:cubicBezTo>
                    <a:pt x="6443" y="2017"/>
                    <a:pt x="6425" y="2017"/>
                    <a:pt x="6407" y="2016"/>
                  </a:cubicBezTo>
                  <a:lnTo>
                    <a:pt x="5922" y="2016"/>
                  </a:lnTo>
                  <a:cubicBezTo>
                    <a:pt x="5730" y="1940"/>
                    <a:pt x="5539" y="1901"/>
                    <a:pt x="5335" y="1889"/>
                  </a:cubicBezTo>
                  <a:cubicBezTo>
                    <a:pt x="5590" y="1748"/>
                    <a:pt x="5858" y="1595"/>
                    <a:pt x="6126" y="1467"/>
                  </a:cubicBezTo>
                  <a:cubicBezTo>
                    <a:pt x="6215" y="1416"/>
                    <a:pt x="6253" y="1302"/>
                    <a:pt x="6202" y="1212"/>
                  </a:cubicBezTo>
                  <a:cubicBezTo>
                    <a:pt x="6175" y="1140"/>
                    <a:pt x="6103" y="1106"/>
                    <a:pt x="6032" y="1106"/>
                  </a:cubicBezTo>
                  <a:cubicBezTo>
                    <a:pt x="6003" y="1106"/>
                    <a:pt x="5973" y="1112"/>
                    <a:pt x="5947" y="1123"/>
                  </a:cubicBezTo>
                  <a:cubicBezTo>
                    <a:pt x="5603" y="1314"/>
                    <a:pt x="5220" y="1519"/>
                    <a:pt x="4914" y="1684"/>
                  </a:cubicBezTo>
                  <a:cubicBezTo>
                    <a:pt x="5016" y="1531"/>
                    <a:pt x="5143" y="1365"/>
                    <a:pt x="5309" y="1161"/>
                  </a:cubicBezTo>
                  <a:cubicBezTo>
                    <a:pt x="5450" y="1020"/>
                    <a:pt x="5308" y="838"/>
                    <a:pt x="5161" y="838"/>
                  </a:cubicBezTo>
                  <a:cubicBezTo>
                    <a:pt x="5109" y="838"/>
                    <a:pt x="5056" y="861"/>
                    <a:pt x="5016" y="919"/>
                  </a:cubicBezTo>
                  <a:cubicBezTo>
                    <a:pt x="4786" y="1187"/>
                    <a:pt x="4595" y="1467"/>
                    <a:pt x="4416" y="1761"/>
                  </a:cubicBezTo>
                  <a:cubicBezTo>
                    <a:pt x="4212" y="1429"/>
                    <a:pt x="3969" y="1110"/>
                    <a:pt x="3714" y="804"/>
                  </a:cubicBezTo>
                  <a:cubicBezTo>
                    <a:pt x="3286" y="303"/>
                    <a:pt x="2755" y="6"/>
                    <a:pt x="2324" y="6"/>
                  </a:cubicBezTo>
                  <a:cubicBezTo>
                    <a:pt x="2229" y="6"/>
                    <a:pt x="2139" y="21"/>
                    <a:pt x="2055" y="51"/>
                  </a:cubicBezTo>
                  <a:cubicBezTo>
                    <a:pt x="1660" y="217"/>
                    <a:pt x="1596" y="638"/>
                    <a:pt x="1596" y="919"/>
                  </a:cubicBezTo>
                  <a:cubicBezTo>
                    <a:pt x="1392" y="1046"/>
                    <a:pt x="996" y="1365"/>
                    <a:pt x="1124" y="1786"/>
                  </a:cubicBezTo>
                  <a:cubicBezTo>
                    <a:pt x="1226" y="2157"/>
                    <a:pt x="1672" y="2386"/>
                    <a:pt x="2310" y="2399"/>
                  </a:cubicBezTo>
                  <a:cubicBezTo>
                    <a:pt x="2055" y="2629"/>
                    <a:pt x="1877" y="2922"/>
                    <a:pt x="1787" y="3254"/>
                  </a:cubicBezTo>
                  <a:cubicBezTo>
                    <a:pt x="1764" y="3253"/>
                    <a:pt x="1741" y="3253"/>
                    <a:pt x="1718" y="3253"/>
                  </a:cubicBezTo>
                  <a:cubicBezTo>
                    <a:pt x="779" y="3253"/>
                    <a:pt x="1" y="4005"/>
                    <a:pt x="1" y="4951"/>
                  </a:cubicBezTo>
                  <a:lnTo>
                    <a:pt x="1" y="6036"/>
                  </a:lnTo>
                  <a:cubicBezTo>
                    <a:pt x="13" y="6151"/>
                    <a:pt x="103" y="6208"/>
                    <a:pt x="192" y="6208"/>
                  </a:cubicBezTo>
                  <a:cubicBezTo>
                    <a:pt x="281" y="6208"/>
                    <a:pt x="371" y="6151"/>
                    <a:pt x="384" y="6036"/>
                  </a:cubicBezTo>
                  <a:lnTo>
                    <a:pt x="384" y="4951"/>
                  </a:lnTo>
                  <a:cubicBezTo>
                    <a:pt x="384" y="4211"/>
                    <a:pt x="971" y="3624"/>
                    <a:pt x="1698" y="3611"/>
                  </a:cubicBezTo>
                  <a:lnTo>
                    <a:pt x="1698" y="3777"/>
                  </a:lnTo>
                  <a:lnTo>
                    <a:pt x="1698" y="4926"/>
                  </a:lnTo>
                  <a:cubicBezTo>
                    <a:pt x="1698" y="5155"/>
                    <a:pt x="1621" y="5385"/>
                    <a:pt x="1468" y="5564"/>
                  </a:cubicBezTo>
                  <a:cubicBezTo>
                    <a:pt x="1111" y="5985"/>
                    <a:pt x="919" y="6521"/>
                    <a:pt x="932" y="7069"/>
                  </a:cubicBezTo>
                  <a:cubicBezTo>
                    <a:pt x="932" y="7490"/>
                    <a:pt x="1060" y="7912"/>
                    <a:pt x="1290" y="8282"/>
                  </a:cubicBezTo>
                  <a:lnTo>
                    <a:pt x="1111" y="8282"/>
                  </a:lnTo>
                  <a:cubicBezTo>
                    <a:pt x="703" y="8282"/>
                    <a:pt x="384" y="7950"/>
                    <a:pt x="384" y="7554"/>
                  </a:cubicBezTo>
                  <a:lnTo>
                    <a:pt x="384" y="6865"/>
                  </a:lnTo>
                  <a:cubicBezTo>
                    <a:pt x="396" y="6725"/>
                    <a:pt x="297" y="6655"/>
                    <a:pt x="198" y="6655"/>
                  </a:cubicBezTo>
                  <a:cubicBezTo>
                    <a:pt x="100" y="6655"/>
                    <a:pt x="1" y="6725"/>
                    <a:pt x="13" y="6865"/>
                  </a:cubicBezTo>
                  <a:lnTo>
                    <a:pt x="13" y="7554"/>
                  </a:lnTo>
                  <a:cubicBezTo>
                    <a:pt x="13" y="8167"/>
                    <a:pt x="498" y="8652"/>
                    <a:pt x="1111" y="8652"/>
                  </a:cubicBezTo>
                  <a:lnTo>
                    <a:pt x="1481" y="8652"/>
                  </a:lnTo>
                  <a:lnTo>
                    <a:pt x="1481" y="10132"/>
                  </a:lnTo>
                  <a:cubicBezTo>
                    <a:pt x="1481" y="10438"/>
                    <a:pt x="1532" y="10732"/>
                    <a:pt x="1647" y="11025"/>
                  </a:cubicBezTo>
                  <a:cubicBezTo>
                    <a:pt x="1034" y="11089"/>
                    <a:pt x="588" y="11599"/>
                    <a:pt x="588" y="12212"/>
                  </a:cubicBezTo>
                  <a:cubicBezTo>
                    <a:pt x="575" y="12595"/>
                    <a:pt x="894" y="12914"/>
                    <a:pt x="1277" y="12914"/>
                  </a:cubicBezTo>
                  <a:lnTo>
                    <a:pt x="3497" y="12914"/>
                  </a:lnTo>
                  <a:cubicBezTo>
                    <a:pt x="3701" y="12914"/>
                    <a:pt x="3893" y="12824"/>
                    <a:pt x="4020" y="12671"/>
                  </a:cubicBezTo>
                  <a:lnTo>
                    <a:pt x="4786" y="12671"/>
                  </a:lnTo>
                  <a:cubicBezTo>
                    <a:pt x="4914" y="12824"/>
                    <a:pt x="5105" y="12914"/>
                    <a:pt x="5309" y="12914"/>
                  </a:cubicBezTo>
                  <a:lnTo>
                    <a:pt x="7529" y="12914"/>
                  </a:lnTo>
                  <a:cubicBezTo>
                    <a:pt x="7912" y="12914"/>
                    <a:pt x="8231" y="12607"/>
                    <a:pt x="8231" y="12225"/>
                  </a:cubicBezTo>
                  <a:cubicBezTo>
                    <a:pt x="8231" y="12110"/>
                    <a:pt x="8206" y="11995"/>
                    <a:pt x="8180" y="11880"/>
                  </a:cubicBezTo>
                  <a:cubicBezTo>
                    <a:pt x="8150" y="11785"/>
                    <a:pt x="8077" y="11745"/>
                    <a:pt x="8004" y="11745"/>
                  </a:cubicBezTo>
                  <a:cubicBezTo>
                    <a:pt x="7889" y="11745"/>
                    <a:pt x="7771" y="11842"/>
                    <a:pt x="7810" y="11982"/>
                  </a:cubicBezTo>
                  <a:cubicBezTo>
                    <a:pt x="7836" y="12059"/>
                    <a:pt x="7849" y="12135"/>
                    <a:pt x="7849" y="12225"/>
                  </a:cubicBezTo>
                  <a:cubicBezTo>
                    <a:pt x="7849" y="12391"/>
                    <a:pt x="7708" y="12544"/>
                    <a:pt x="7529" y="12544"/>
                  </a:cubicBezTo>
                  <a:lnTo>
                    <a:pt x="7185" y="12544"/>
                  </a:lnTo>
                  <a:lnTo>
                    <a:pt x="7185" y="12174"/>
                  </a:lnTo>
                  <a:cubicBezTo>
                    <a:pt x="7185" y="12046"/>
                    <a:pt x="7092" y="11982"/>
                    <a:pt x="7000" y="11982"/>
                  </a:cubicBezTo>
                  <a:cubicBezTo>
                    <a:pt x="6907" y="11982"/>
                    <a:pt x="6815" y="12046"/>
                    <a:pt x="6815" y="12174"/>
                  </a:cubicBezTo>
                  <a:lnTo>
                    <a:pt x="6815" y="12544"/>
                  </a:lnTo>
                  <a:lnTo>
                    <a:pt x="6024" y="12544"/>
                  </a:lnTo>
                  <a:lnTo>
                    <a:pt x="6024" y="12174"/>
                  </a:lnTo>
                  <a:cubicBezTo>
                    <a:pt x="6017" y="12059"/>
                    <a:pt x="5928" y="12001"/>
                    <a:pt x="5839" y="12001"/>
                  </a:cubicBezTo>
                  <a:cubicBezTo>
                    <a:pt x="5749" y="12001"/>
                    <a:pt x="5660" y="12059"/>
                    <a:pt x="5654" y="12174"/>
                  </a:cubicBezTo>
                  <a:lnTo>
                    <a:pt x="5654" y="12544"/>
                  </a:lnTo>
                  <a:lnTo>
                    <a:pt x="5309" y="12544"/>
                  </a:lnTo>
                  <a:cubicBezTo>
                    <a:pt x="5130" y="12544"/>
                    <a:pt x="4990" y="12391"/>
                    <a:pt x="4990" y="12225"/>
                  </a:cubicBezTo>
                  <a:cubicBezTo>
                    <a:pt x="4990" y="11765"/>
                    <a:pt x="5360" y="11395"/>
                    <a:pt x="5820" y="11395"/>
                  </a:cubicBezTo>
                  <a:cubicBezTo>
                    <a:pt x="6033" y="11400"/>
                    <a:pt x="6212" y="11401"/>
                    <a:pt x="6363" y="11401"/>
                  </a:cubicBezTo>
                  <a:cubicBezTo>
                    <a:pt x="6594" y="11401"/>
                    <a:pt x="6759" y="11398"/>
                    <a:pt x="6886" y="11398"/>
                  </a:cubicBezTo>
                  <a:cubicBezTo>
                    <a:pt x="7152" y="11398"/>
                    <a:pt x="7245" y="11412"/>
                    <a:pt x="7402" y="11497"/>
                  </a:cubicBezTo>
                  <a:cubicBezTo>
                    <a:pt x="7423" y="11504"/>
                    <a:pt x="7444" y="11507"/>
                    <a:pt x="7464" y="11507"/>
                  </a:cubicBezTo>
                  <a:cubicBezTo>
                    <a:pt x="7634" y="11507"/>
                    <a:pt x="7741" y="11280"/>
                    <a:pt x="7581" y="11166"/>
                  </a:cubicBezTo>
                  <a:cubicBezTo>
                    <a:pt x="7453" y="11089"/>
                    <a:pt x="7313" y="11051"/>
                    <a:pt x="7172" y="11038"/>
                  </a:cubicBezTo>
                  <a:cubicBezTo>
                    <a:pt x="7274" y="10744"/>
                    <a:pt x="7325" y="10451"/>
                    <a:pt x="7325" y="10145"/>
                  </a:cubicBezTo>
                  <a:lnTo>
                    <a:pt x="7325" y="8664"/>
                  </a:lnTo>
                  <a:lnTo>
                    <a:pt x="7708" y="8664"/>
                  </a:lnTo>
                  <a:cubicBezTo>
                    <a:pt x="8308" y="8664"/>
                    <a:pt x="8806" y="8180"/>
                    <a:pt x="8806" y="7567"/>
                  </a:cubicBezTo>
                  <a:lnTo>
                    <a:pt x="8806" y="4951"/>
                  </a:lnTo>
                  <a:cubicBezTo>
                    <a:pt x="8806" y="4004"/>
                    <a:pt x="8039" y="3240"/>
                    <a:pt x="7100" y="3240"/>
                  </a:cubicBezTo>
                  <a:cubicBezTo>
                    <a:pt x="7082" y="3240"/>
                    <a:pt x="7063" y="3240"/>
                    <a:pt x="7044" y="3241"/>
                  </a:cubicBezTo>
                  <a:lnTo>
                    <a:pt x="7044" y="3241"/>
                  </a:lnTo>
                  <a:cubicBezTo>
                    <a:pt x="6942" y="2922"/>
                    <a:pt x="6764" y="2616"/>
                    <a:pt x="6521" y="2386"/>
                  </a:cubicBezTo>
                  <a:cubicBezTo>
                    <a:pt x="7147" y="2373"/>
                    <a:pt x="7593" y="2144"/>
                    <a:pt x="7695" y="1774"/>
                  </a:cubicBezTo>
                  <a:cubicBezTo>
                    <a:pt x="7823" y="1353"/>
                    <a:pt x="7427" y="1034"/>
                    <a:pt x="7223" y="906"/>
                  </a:cubicBezTo>
                  <a:cubicBezTo>
                    <a:pt x="7223" y="396"/>
                    <a:pt x="7019" y="179"/>
                    <a:pt x="6840" y="77"/>
                  </a:cubicBezTo>
                  <a:cubicBezTo>
                    <a:pt x="6738" y="26"/>
                    <a:pt x="6622" y="0"/>
                    <a:pt x="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6"/>
            <p:cNvSpPr/>
            <p:nvPr/>
          </p:nvSpPr>
          <p:spPr>
            <a:xfrm>
              <a:off x="4168275" y="3940550"/>
              <a:ext cx="134650" cy="74675"/>
            </a:xfrm>
            <a:custGeom>
              <a:avLst/>
              <a:gdLst/>
              <a:ahLst/>
              <a:cxnLst/>
              <a:rect l="l" t="t" r="r" b="b"/>
              <a:pathLst>
                <a:path w="5386" h="2987" extrusionOk="0">
                  <a:moveTo>
                    <a:pt x="2700" y="384"/>
                  </a:moveTo>
                  <a:cubicBezTo>
                    <a:pt x="2871" y="384"/>
                    <a:pt x="3046" y="447"/>
                    <a:pt x="3191" y="587"/>
                  </a:cubicBezTo>
                  <a:cubicBezTo>
                    <a:pt x="3625" y="1021"/>
                    <a:pt x="3318" y="1774"/>
                    <a:pt x="2693" y="1774"/>
                  </a:cubicBezTo>
                  <a:cubicBezTo>
                    <a:pt x="2310" y="1774"/>
                    <a:pt x="2004" y="1455"/>
                    <a:pt x="2004" y="1072"/>
                  </a:cubicBezTo>
                  <a:cubicBezTo>
                    <a:pt x="2004" y="658"/>
                    <a:pt x="2342" y="384"/>
                    <a:pt x="2700" y="384"/>
                  </a:cubicBezTo>
                  <a:close/>
                  <a:moveTo>
                    <a:pt x="2693" y="0"/>
                  </a:moveTo>
                  <a:cubicBezTo>
                    <a:pt x="1392" y="0"/>
                    <a:pt x="1213" y="1902"/>
                    <a:pt x="2502" y="2131"/>
                  </a:cubicBezTo>
                  <a:lnTo>
                    <a:pt x="2502" y="2616"/>
                  </a:lnTo>
                  <a:lnTo>
                    <a:pt x="958" y="2616"/>
                  </a:lnTo>
                  <a:cubicBezTo>
                    <a:pt x="639" y="2616"/>
                    <a:pt x="383" y="2361"/>
                    <a:pt x="383" y="2042"/>
                  </a:cubicBezTo>
                  <a:cubicBezTo>
                    <a:pt x="396" y="1902"/>
                    <a:pt x="297" y="1831"/>
                    <a:pt x="198" y="1831"/>
                  </a:cubicBezTo>
                  <a:cubicBezTo>
                    <a:pt x="100" y="1831"/>
                    <a:pt x="1" y="1902"/>
                    <a:pt x="13" y="2042"/>
                  </a:cubicBezTo>
                  <a:cubicBezTo>
                    <a:pt x="13" y="2565"/>
                    <a:pt x="434" y="2986"/>
                    <a:pt x="958" y="2986"/>
                  </a:cubicBezTo>
                  <a:lnTo>
                    <a:pt x="4441" y="2986"/>
                  </a:lnTo>
                  <a:cubicBezTo>
                    <a:pt x="4952" y="2986"/>
                    <a:pt x="5373" y="2565"/>
                    <a:pt x="5386" y="2042"/>
                  </a:cubicBezTo>
                  <a:cubicBezTo>
                    <a:pt x="5386" y="1914"/>
                    <a:pt x="5290" y="1850"/>
                    <a:pt x="5194" y="1850"/>
                  </a:cubicBezTo>
                  <a:cubicBezTo>
                    <a:pt x="5099" y="1850"/>
                    <a:pt x="5003" y="1914"/>
                    <a:pt x="5003" y="2042"/>
                  </a:cubicBezTo>
                  <a:cubicBezTo>
                    <a:pt x="5003" y="2361"/>
                    <a:pt x="4748" y="2616"/>
                    <a:pt x="4441" y="2616"/>
                  </a:cubicBezTo>
                  <a:lnTo>
                    <a:pt x="2885" y="2616"/>
                  </a:lnTo>
                  <a:lnTo>
                    <a:pt x="2885" y="2131"/>
                  </a:lnTo>
                  <a:cubicBezTo>
                    <a:pt x="3433" y="2029"/>
                    <a:pt x="3816" y="1531"/>
                    <a:pt x="3765" y="983"/>
                  </a:cubicBezTo>
                  <a:cubicBezTo>
                    <a:pt x="3714" y="421"/>
                    <a:pt x="3255" y="0"/>
                    <a:pt x="2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4187425" y="3893900"/>
              <a:ext cx="38425" cy="32450"/>
            </a:xfrm>
            <a:custGeom>
              <a:avLst/>
              <a:gdLst/>
              <a:ahLst/>
              <a:cxnLst/>
              <a:rect l="l" t="t" r="r" b="b"/>
              <a:pathLst>
                <a:path w="1537" h="1298" extrusionOk="0">
                  <a:moveTo>
                    <a:pt x="587" y="386"/>
                  </a:moveTo>
                  <a:cubicBezTo>
                    <a:pt x="689" y="386"/>
                    <a:pt x="779" y="514"/>
                    <a:pt x="779" y="654"/>
                  </a:cubicBezTo>
                  <a:cubicBezTo>
                    <a:pt x="779" y="794"/>
                    <a:pt x="689" y="922"/>
                    <a:pt x="587" y="922"/>
                  </a:cubicBezTo>
                  <a:cubicBezTo>
                    <a:pt x="485" y="922"/>
                    <a:pt x="396" y="794"/>
                    <a:pt x="396" y="654"/>
                  </a:cubicBezTo>
                  <a:cubicBezTo>
                    <a:pt x="396" y="514"/>
                    <a:pt x="485" y="386"/>
                    <a:pt x="587" y="386"/>
                  </a:cubicBezTo>
                  <a:close/>
                  <a:moveTo>
                    <a:pt x="674" y="1"/>
                  </a:moveTo>
                  <a:cubicBezTo>
                    <a:pt x="338" y="1"/>
                    <a:pt x="17" y="258"/>
                    <a:pt x="26" y="654"/>
                  </a:cubicBezTo>
                  <a:cubicBezTo>
                    <a:pt x="0" y="986"/>
                    <a:pt x="255" y="1279"/>
                    <a:pt x="587" y="1292"/>
                  </a:cubicBezTo>
                  <a:cubicBezTo>
                    <a:pt x="618" y="1296"/>
                    <a:pt x="648" y="1298"/>
                    <a:pt x="677" y="1298"/>
                  </a:cubicBezTo>
                  <a:cubicBezTo>
                    <a:pt x="1223" y="1298"/>
                    <a:pt x="1537" y="644"/>
                    <a:pt x="1161" y="220"/>
                  </a:cubicBezTo>
                  <a:cubicBezTo>
                    <a:pt x="1023" y="69"/>
                    <a:pt x="846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4245350" y="3894150"/>
              <a:ext cx="38425" cy="32450"/>
            </a:xfrm>
            <a:custGeom>
              <a:avLst/>
              <a:gdLst/>
              <a:ahLst/>
              <a:cxnLst/>
              <a:rect l="l" t="t" r="r" b="b"/>
              <a:pathLst>
                <a:path w="1537" h="1298" extrusionOk="0">
                  <a:moveTo>
                    <a:pt x="950" y="376"/>
                  </a:moveTo>
                  <a:cubicBezTo>
                    <a:pt x="1052" y="376"/>
                    <a:pt x="1141" y="504"/>
                    <a:pt x="1141" y="644"/>
                  </a:cubicBezTo>
                  <a:cubicBezTo>
                    <a:pt x="1141" y="784"/>
                    <a:pt x="1052" y="912"/>
                    <a:pt x="950" y="912"/>
                  </a:cubicBezTo>
                  <a:cubicBezTo>
                    <a:pt x="848" y="912"/>
                    <a:pt x="759" y="784"/>
                    <a:pt x="759" y="644"/>
                  </a:cubicBezTo>
                  <a:cubicBezTo>
                    <a:pt x="759" y="504"/>
                    <a:pt x="848" y="376"/>
                    <a:pt x="950" y="376"/>
                  </a:cubicBezTo>
                  <a:close/>
                  <a:moveTo>
                    <a:pt x="860" y="0"/>
                  </a:moveTo>
                  <a:cubicBezTo>
                    <a:pt x="315" y="0"/>
                    <a:pt x="1" y="654"/>
                    <a:pt x="389" y="1078"/>
                  </a:cubicBezTo>
                  <a:cubicBezTo>
                    <a:pt x="523" y="1229"/>
                    <a:pt x="697" y="1297"/>
                    <a:pt x="868" y="1297"/>
                  </a:cubicBezTo>
                  <a:cubicBezTo>
                    <a:pt x="1201" y="1297"/>
                    <a:pt x="1524" y="1040"/>
                    <a:pt x="1524" y="644"/>
                  </a:cubicBezTo>
                  <a:cubicBezTo>
                    <a:pt x="1537" y="312"/>
                    <a:pt x="1282" y="19"/>
                    <a:pt x="950" y="6"/>
                  </a:cubicBezTo>
                  <a:cubicBezTo>
                    <a:pt x="919" y="2"/>
                    <a:pt x="890" y="0"/>
                    <a:pt x="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46"/>
          <p:cNvGrpSpPr/>
          <p:nvPr/>
        </p:nvGrpSpPr>
        <p:grpSpPr>
          <a:xfrm>
            <a:off x="2888138" y="1940100"/>
            <a:ext cx="332425" cy="323500"/>
            <a:chOff x="1775975" y="3821875"/>
            <a:chExt cx="332425" cy="323500"/>
          </a:xfrm>
        </p:grpSpPr>
        <p:sp>
          <p:nvSpPr>
            <p:cNvPr id="433" name="Google Shape;433;p46"/>
            <p:cNvSpPr/>
            <p:nvPr/>
          </p:nvSpPr>
          <p:spPr>
            <a:xfrm>
              <a:off x="1874875" y="3972450"/>
              <a:ext cx="134950" cy="74975"/>
            </a:xfrm>
            <a:custGeom>
              <a:avLst/>
              <a:gdLst/>
              <a:ahLst/>
              <a:cxnLst/>
              <a:rect l="l" t="t" r="r" b="b"/>
              <a:pathLst>
                <a:path w="5398" h="2999" extrusionOk="0">
                  <a:moveTo>
                    <a:pt x="2707" y="384"/>
                  </a:moveTo>
                  <a:cubicBezTo>
                    <a:pt x="2877" y="384"/>
                    <a:pt x="3050" y="447"/>
                    <a:pt x="3190" y="587"/>
                  </a:cubicBezTo>
                  <a:cubicBezTo>
                    <a:pt x="3624" y="1021"/>
                    <a:pt x="3318" y="1774"/>
                    <a:pt x="2693" y="1774"/>
                  </a:cubicBezTo>
                  <a:cubicBezTo>
                    <a:pt x="2310" y="1774"/>
                    <a:pt x="2003" y="1468"/>
                    <a:pt x="2003" y="1085"/>
                  </a:cubicBezTo>
                  <a:cubicBezTo>
                    <a:pt x="2003" y="661"/>
                    <a:pt x="2349" y="384"/>
                    <a:pt x="2707" y="384"/>
                  </a:cubicBezTo>
                  <a:close/>
                  <a:moveTo>
                    <a:pt x="2693" y="0"/>
                  </a:moveTo>
                  <a:cubicBezTo>
                    <a:pt x="1391" y="0"/>
                    <a:pt x="1212" y="1902"/>
                    <a:pt x="2514" y="2131"/>
                  </a:cubicBezTo>
                  <a:lnTo>
                    <a:pt x="2514" y="2616"/>
                  </a:lnTo>
                  <a:lnTo>
                    <a:pt x="957" y="2616"/>
                  </a:lnTo>
                  <a:cubicBezTo>
                    <a:pt x="638" y="2616"/>
                    <a:pt x="383" y="2361"/>
                    <a:pt x="383" y="2042"/>
                  </a:cubicBezTo>
                  <a:cubicBezTo>
                    <a:pt x="396" y="1908"/>
                    <a:pt x="297" y="1841"/>
                    <a:pt x="198" y="1841"/>
                  </a:cubicBezTo>
                  <a:cubicBezTo>
                    <a:pt x="99" y="1841"/>
                    <a:pt x="0" y="1908"/>
                    <a:pt x="13" y="2042"/>
                  </a:cubicBezTo>
                  <a:cubicBezTo>
                    <a:pt x="13" y="2565"/>
                    <a:pt x="434" y="2986"/>
                    <a:pt x="957" y="2999"/>
                  </a:cubicBezTo>
                  <a:lnTo>
                    <a:pt x="4441" y="2999"/>
                  </a:lnTo>
                  <a:cubicBezTo>
                    <a:pt x="4964" y="2986"/>
                    <a:pt x="5385" y="2565"/>
                    <a:pt x="5385" y="2042"/>
                  </a:cubicBezTo>
                  <a:cubicBezTo>
                    <a:pt x="5398" y="1908"/>
                    <a:pt x="5296" y="1841"/>
                    <a:pt x="5194" y="1841"/>
                  </a:cubicBezTo>
                  <a:cubicBezTo>
                    <a:pt x="5092" y="1841"/>
                    <a:pt x="4989" y="1908"/>
                    <a:pt x="5002" y="2042"/>
                  </a:cubicBezTo>
                  <a:cubicBezTo>
                    <a:pt x="5002" y="2361"/>
                    <a:pt x="4747" y="2616"/>
                    <a:pt x="4441" y="2616"/>
                  </a:cubicBezTo>
                  <a:lnTo>
                    <a:pt x="2884" y="2616"/>
                  </a:lnTo>
                  <a:lnTo>
                    <a:pt x="2884" y="2131"/>
                  </a:lnTo>
                  <a:cubicBezTo>
                    <a:pt x="3433" y="2042"/>
                    <a:pt x="3816" y="1544"/>
                    <a:pt x="3764" y="983"/>
                  </a:cubicBezTo>
                  <a:cubicBezTo>
                    <a:pt x="3713" y="434"/>
                    <a:pt x="3254" y="0"/>
                    <a:pt x="2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1894100" y="3941425"/>
              <a:ext cx="36775" cy="12850"/>
            </a:xfrm>
            <a:custGeom>
              <a:avLst/>
              <a:gdLst/>
              <a:ahLst/>
              <a:cxnLst/>
              <a:rect l="l" t="t" r="r" b="b"/>
              <a:pathLst>
                <a:path w="1471" h="514" extrusionOk="0">
                  <a:moveTo>
                    <a:pt x="818" y="0"/>
                  </a:moveTo>
                  <a:cubicBezTo>
                    <a:pt x="605" y="0"/>
                    <a:pt x="394" y="52"/>
                    <a:pt x="201" y="157"/>
                  </a:cubicBezTo>
                  <a:cubicBezTo>
                    <a:pt x="0" y="252"/>
                    <a:pt x="106" y="513"/>
                    <a:pt x="278" y="513"/>
                  </a:cubicBezTo>
                  <a:cubicBezTo>
                    <a:pt x="314" y="513"/>
                    <a:pt x="353" y="502"/>
                    <a:pt x="392" y="476"/>
                  </a:cubicBezTo>
                  <a:cubicBezTo>
                    <a:pt x="521" y="411"/>
                    <a:pt x="663" y="379"/>
                    <a:pt x="805" y="379"/>
                  </a:cubicBezTo>
                  <a:cubicBezTo>
                    <a:pt x="915" y="379"/>
                    <a:pt x="1026" y="398"/>
                    <a:pt x="1132" y="437"/>
                  </a:cubicBezTo>
                  <a:cubicBezTo>
                    <a:pt x="1152" y="443"/>
                    <a:pt x="1171" y="445"/>
                    <a:pt x="1190" y="445"/>
                  </a:cubicBezTo>
                  <a:cubicBezTo>
                    <a:pt x="1382" y="445"/>
                    <a:pt x="1471" y="162"/>
                    <a:pt x="1273" y="80"/>
                  </a:cubicBezTo>
                  <a:cubicBezTo>
                    <a:pt x="1124" y="27"/>
                    <a:pt x="971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1958700" y="3941425"/>
              <a:ext cx="35175" cy="12550"/>
            </a:xfrm>
            <a:custGeom>
              <a:avLst/>
              <a:gdLst/>
              <a:ahLst/>
              <a:cxnLst/>
              <a:rect l="l" t="t" r="r" b="b"/>
              <a:pathLst>
                <a:path w="1407" h="502" extrusionOk="0">
                  <a:moveTo>
                    <a:pt x="662" y="0"/>
                  </a:moveTo>
                  <a:cubicBezTo>
                    <a:pt x="509" y="0"/>
                    <a:pt x="356" y="27"/>
                    <a:pt x="207" y="80"/>
                  </a:cubicBezTo>
                  <a:cubicBezTo>
                    <a:pt x="0" y="161"/>
                    <a:pt x="94" y="448"/>
                    <a:pt x="283" y="448"/>
                  </a:cubicBezTo>
                  <a:cubicBezTo>
                    <a:pt x="303" y="448"/>
                    <a:pt x="325" y="445"/>
                    <a:pt x="348" y="437"/>
                  </a:cubicBezTo>
                  <a:cubicBezTo>
                    <a:pt x="454" y="398"/>
                    <a:pt x="565" y="379"/>
                    <a:pt x="675" y="379"/>
                  </a:cubicBezTo>
                  <a:cubicBezTo>
                    <a:pt x="817" y="379"/>
                    <a:pt x="959" y="411"/>
                    <a:pt x="1088" y="476"/>
                  </a:cubicBezTo>
                  <a:cubicBezTo>
                    <a:pt x="1118" y="493"/>
                    <a:pt x="1152" y="502"/>
                    <a:pt x="1186" y="502"/>
                  </a:cubicBezTo>
                  <a:cubicBezTo>
                    <a:pt x="1250" y="502"/>
                    <a:pt x="1314" y="470"/>
                    <a:pt x="1356" y="412"/>
                  </a:cubicBezTo>
                  <a:cubicBezTo>
                    <a:pt x="1407" y="322"/>
                    <a:pt x="1369" y="208"/>
                    <a:pt x="1279" y="157"/>
                  </a:cubicBezTo>
                  <a:cubicBezTo>
                    <a:pt x="1086" y="52"/>
                    <a:pt x="875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1896550" y="3821875"/>
              <a:ext cx="186975" cy="51050"/>
            </a:xfrm>
            <a:custGeom>
              <a:avLst/>
              <a:gdLst/>
              <a:ahLst/>
              <a:cxnLst/>
              <a:rect l="l" t="t" r="r" b="b"/>
              <a:pathLst>
                <a:path w="7479" h="2042" extrusionOk="0">
                  <a:moveTo>
                    <a:pt x="3268" y="1034"/>
                  </a:moveTo>
                  <a:cubicBezTo>
                    <a:pt x="3268" y="1034"/>
                    <a:pt x="3268" y="1034"/>
                    <a:pt x="3280" y="1047"/>
                  </a:cubicBezTo>
                  <a:lnTo>
                    <a:pt x="3280" y="1646"/>
                  </a:lnTo>
                  <a:cubicBezTo>
                    <a:pt x="3268" y="1659"/>
                    <a:pt x="3268" y="1659"/>
                    <a:pt x="3268" y="1659"/>
                  </a:cubicBezTo>
                  <a:lnTo>
                    <a:pt x="396" y="1659"/>
                  </a:lnTo>
                  <a:cubicBezTo>
                    <a:pt x="384" y="1659"/>
                    <a:pt x="371" y="1659"/>
                    <a:pt x="371" y="1646"/>
                  </a:cubicBezTo>
                  <a:lnTo>
                    <a:pt x="371" y="1047"/>
                  </a:lnTo>
                  <a:cubicBezTo>
                    <a:pt x="384" y="1034"/>
                    <a:pt x="384" y="1034"/>
                    <a:pt x="396" y="1034"/>
                  </a:cubicBezTo>
                  <a:close/>
                  <a:moveTo>
                    <a:pt x="2094" y="0"/>
                  </a:moveTo>
                  <a:cubicBezTo>
                    <a:pt x="1864" y="0"/>
                    <a:pt x="1685" y="192"/>
                    <a:pt x="1685" y="409"/>
                  </a:cubicBezTo>
                  <a:lnTo>
                    <a:pt x="1685" y="651"/>
                  </a:lnTo>
                  <a:lnTo>
                    <a:pt x="396" y="651"/>
                  </a:lnTo>
                  <a:cubicBezTo>
                    <a:pt x="179" y="651"/>
                    <a:pt x="1" y="817"/>
                    <a:pt x="1" y="1034"/>
                  </a:cubicBezTo>
                  <a:lnTo>
                    <a:pt x="1" y="1646"/>
                  </a:lnTo>
                  <a:cubicBezTo>
                    <a:pt x="1" y="1863"/>
                    <a:pt x="179" y="2029"/>
                    <a:pt x="396" y="2029"/>
                  </a:cubicBezTo>
                  <a:lnTo>
                    <a:pt x="396" y="2042"/>
                  </a:lnTo>
                  <a:lnTo>
                    <a:pt x="3268" y="2042"/>
                  </a:lnTo>
                  <a:cubicBezTo>
                    <a:pt x="3472" y="2042"/>
                    <a:pt x="3650" y="1863"/>
                    <a:pt x="3650" y="1646"/>
                  </a:cubicBezTo>
                  <a:lnTo>
                    <a:pt x="3650" y="1047"/>
                  </a:lnTo>
                  <a:cubicBezTo>
                    <a:pt x="3650" y="830"/>
                    <a:pt x="3472" y="651"/>
                    <a:pt x="3268" y="651"/>
                  </a:cubicBezTo>
                  <a:lnTo>
                    <a:pt x="2068" y="651"/>
                  </a:lnTo>
                  <a:lnTo>
                    <a:pt x="2068" y="409"/>
                  </a:lnTo>
                  <a:cubicBezTo>
                    <a:pt x="2068" y="396"/>
                    <a:pt x="2081" y="383"/>
                    <a:pt x="2094" y="383"/>
                  </a:cubicBezTo>
                  <a:lnTo>
                    <a:pt x="7057" y="383"/>
                  </a:lnTo>
                  <a:cubicBezTo>
                    <a:pt x="7070" y="383"/>
                    <a:pt x="7096" y="396"/>
                    <a:pt x="7096" y="409"/>
                  </a:cubicBezTo>
                  <a:lnTo>
                    <a:pt x="7096" y="804"/>
                  </a:lnTo>
                  <a:cubicBezTo>
                    <a:pt x="7083" y="945"/>
                    <a:pt x="7182" y="1015"/>
                    <a:pt x="7281" y="1015"/>
                  </a:cubicBezTo>
                  <a:cubicBezTo>
                    <a:pt x="7380" y="1015"/>
                    <a:pt x="7479" y="945"/>
                    <a:pt x="7466" y="804"/>
                  </a:cubicBezTo>
                  <a:lnTo>
                    <a:pt x="7466" y="409"/>
                  </a:lnTo>
                  <a:cubicBezTo>
                    <a:pt x="7466" y="192"/>
                    <a:pt x="7287" y="0"/>
                    <a:pt x="7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1775975" y="3857525"/>
              <a:ext cx="332425" cy="287850"/>
            </a:xfrm>
            <a:custGeom>
              <a:avLst/>
              <a:gdLst/>
              <a:ahLst/>
              <a:cxnLst/>
              <a:rect l="l" t="t" r="r" b="b"/>
              <a:pathLst>
                <a:path w="13297" h="11514" extrusionOk="0">
                  <a:moveTo>
                    <a:pt x="7465" y="2109"/>
                  </a:moveTo>
                  <a:cubicBezTo>
                    <a:pt x="8307" y="2109"/>
                    <a:pt x="8997" y="2798"/>
                    <a:pt x="8997" y="3640"/>
                  </a:cubicBezTo>
                  <a:lnTo>
                    <a:pt x="8984" y="3640"/>
                  </a:lnTo>
                  <a:lnTo>
                    <a:pt x="8984" y="4444"/>
                  </a:lnTo>
                  <a:cubicBezTo>
                    <a:pt x="8065" y="4419"/>
                    <a:pt x="7427" y="4163"/>
                    <a:pt x="7070" y="3691"/>
                  </a:cubicBezTo>
                  <a:cubicBezTo>
                    <a:pt x="6661" y="3130"/>
                    <a:pt x="6751" y="2415"/>
                    <a:pt x="6802" y="2109"/>
                  </a:cubicBezTo>
                  <a:close/>
                  <a:moveTo>
                    <a:pt x="6419" y="2109"/>
                  </a:moveTo>
                  <a:cubicBezTo>
                    <a:pt x="6342" y="2505"/>
                    <a:pt x="6291" y="3270"/>
                    <a:pt x="6763" y="3908"/>
                  </a:cubicBezTo>
                  <a:cubicBezTo>
                    <a:pt x="7185" y="4495"/>
                    <a:pt x="7937" y="4801"/>
                    <a:pt x="8984" y="4827"/>
                  </a:cubicBezTo>
                  <a:cubicBezTo>
                    <a:pt x="9009" y="5707"/>
                    <a:pt x="9737" y="5784"/>
                    <a:pt x="9749" y="6894"/>
                  </a:cubicBezTo>
                  <a:cubicBezTo>
                    <a:pt x="9749" y="7979"/>
                    <a:pt x="8882" y="8847"/>
                    <a:pt x="7797" y="8847"/>
                  </a:cubicBezTo>
                  <a:lnTo>
                    <a:pt x="5513" y="8847"/>
                  </a:lnTo>
                  <a:cubicBezTo>
                    <a:pt x="5505" y="8847"/>
                    <a:pt x="5497" y="8847"/>
                    <a:pt x="5489" y="8847"/>
                  </a:cubicBezTo>
                  <a:cubicBezTo>
                    <a:pt x="4428" y="8847"/>
                    <a:pt x="3573" y="7996"/>
                    <a:pt x="3548" y="6932"/>
                  </a:cubicBezTo>
                  <a:cubicBezTo>
                    <a:pt x="3535" y="5784"/>
                    <a:pt x="4313" y="5707"/>
                    <a:pt x="4313" y="4789"/>
                  </a:cubicBezTo>
                  <a:lnTo>
                    <a:pt x="4313" y="3640"/>
                  </a:lnTo>
                  <a:cubicBezTo>
                    <a:pt x="4313" y="2798"/>
                    <a:pt x="5002" y="2109"/>
                    <a:pt x="5857" y="2109"/>
                  </a:cubicBezTo>
                  <a:close/>
                  <a:moveTo>
                    <a:pt x="7197" y="9229"/>
                  </a:moveTo>
                  <a:cubicBezTo>
                    <a:pt x="6968" y="9472"/>
                    <a:pt x="6853" y="9804"/>
                    <a:pt x="6878" y="10135"/>
                  </a:cubicBezTo>
                  <a:lnTo>
                    <a:pt x="6432" y="10135"/>
                  </a:lnTo>
                  <a:cubicBezTo>
                    <a:pt x="6457" y="9804"/>
                    <a:pt x="6342" y="9472"/>
                    <a:pt x="6113" y="9229"/>
                  </a:cubicBezTo>
                  <a:close/>
                  <a:moveTo>
                    <a:pt x="5232" y="9229"/>
                  </a:moveTo>
                  <a:cubicBezTo>
                    <a:pt x="5692" y="9229"/>
                    <a:pt x="6049" y="9599"/>
                    <a:pt x="6049" y="10046"/>
                  </a:cubicBezTo>
                  <a:cubicBezTo>
                    <a:pt x="6049" y="10225"/>
                    <a:pt x="5908" y="10365"/>
                    <a:pt x="5730" y="10365"/>
                  </a:cubicBezTo>
                  <a:lnTo>
                    <a:pt x="5398" y="10365"/>
                  </a:lnTo>
                  <a:lnTo>
                    <a:pt x="5398" y="10008"/>
                  </a:lnTo>
                  <a:cubicBezTo>
                    <a:pt x="5398" y="9880"/>
                    <a:pt x="5302" y="9816"/>
                    <a:pt x="5207" y="9816"/>
                  </a:cubicBezTo>
                  <a:cubicBezTo>
                    <a:pt x="5111" y="9816"/>
                    <a:pt x="5015" y="9880"/>
                    <a:pt x="5015" y="10008"/>
                  </a:cubicBezTo>
                  <a:lnTo>
                    <a:pt x="5015" y="10365"/>
                  </a:lnTo>
                  <a:lnTo>
                    <a:pt x="4237" y="10365"/>
                  </a:lnTo>
                  <a:lnTo>
                    <a:pt x="4237" y="10008"/>
                  </a:lnTo>
                  <a:cubicBezTo>
                    <a:pt x="4237" y="9880"/>
                    <a:pt x="4141" y="9816"/>
                    <a:pt x="4045" y="9816"/>
                  </a:cubicBezTo>
                  <a:cubicBezTo>
                    <a:pt x="3950" y="9816"/>
                    <a:pt x="3854" y="9880"/>
                    <a:pt x="3854" y="10008"/>
                  </a:cubicBezTo>
                  <a:lnTo>
                    <a:pt x="3854" y="10365"/>
                  </a:lnTo>
                  <a:lnTo>
                    <a:pt x="3509" y="10365"/>
                  </a:lnTo>
                  <a:cubicBezTo>
                    <a:pt x="3344" y="10365"/>
                    <a:pt x="3190" y="10225"/>
                    <a:pt x="3190" y="10046"/>
                  </a:cubicBezTo>
                  <a:lnTo>
                    <a:pt x="3203" y="10046"/>
                  </a:lnTo>
                  <a:cubicBezTo>
                    <a:pt x="3203" y="9599"/>
                    <a:pt x="3573" y="9229"/>
                    <a:pt x="4020" y="9229"/>
                  </a:cubicBezTo>
                  <a:close/>
                  <a:moveTo>
                    <a:pt x="9290" y="9229"/>
                  </a:moveTo>
                  <a:cubicBezTo>
                    <a:pt x="9737" y="9229"/>
                    <a:pt x="10107" y="9599"/>
                    <a:pt x="10107" y="10046"/>
                  </a:cubicBezTo>
                  <a:lnTo>
                    <a:pt x="10094" y="10046"/>
                  </a:lnTo>
                  <a:cubicBezTo>
                    <a:pt x="10094" y="10225"/>
                    <a:pt x="9954" y="10365"/>
                    <a:pt x="9775" y="10365"/>
                  </a:cubicBezTo>
                  <a:lnTo>
                    <a:pt x="9443" y="10365"/>
                  </a:lnTo>
                  <a:lnTo>
                    <a:pt x="9443" y="9995"/>
                  </a:lnTo>
                  <a:cubicBezTo>
                    <a:pt x="9443" y="9874"/>
                    <a:pt x="9347" y="9813"/>
                    <a:pt x="9252" y="9813"/>
                  </a:cubicBezTo>
                  <a:cubicBezTo>
                    <a:pt x="9156" y="9813"/>
                    <a:pt x="9060" y="9874"/>
                    <a:pt x="9060" y="9995"/>
                  </a:cubicBezTo>
                  <a:lnTo>
                    <a:pt x="9060" y="10365"/>
                  </a:lnTo>
                  <a:lnTo>
                    <a:pt x="8282" y="10365"/>
                  </a:lnTo>
                  <a:lnTo>
                    <a:pt x="8282" y="9995"/>
                  </a:lnTo>
                  <a:cubicBezTo>
                    <a:pt x="8295" y="9861"/>
                    <a:pt x="8193" y="9794"/>
                    <a:pt x="8091" y="9794"/>
                  </a:cubicBezTo>
                  <a:cubicBezTo>
                    <a:pt x="7988" y="9794"/>
                    <a:pt x="7886" y="9861"/>
                    <a:pt x="7899" y="9995"/>
                  </a:cubicBezTo>
                  <a:lnTo>
                    <a:pt x="7899" y="10365"/>
                  </a:lnTo>
                  <a:lnTo>
                    <a:pt x="7567" y="10365"/>
                  </a:lnTo>
                  <a:cubicBezTo>
                    <a:pt x="7389" y="10365"/>
                    <a:pt x="7248" y="10225"/>
                    <a:pt x="7248" y="10046"/>
                  </a:cubicBezTo>
                  <a:cubicBezTo>
                    <a:pt x="7248" y="9587"/>
                    <a:pt x="7606" y="9229"/>
                    <a:pt x="8065" y="9229"/>
                  </a:cubicBezTo>
                  <a:close/>
                  <a:moveTo>
                    <a:pt x="12544" y="10748"/>
                  </a:moveTo>
                  <a:cubicBezTo>
                    <a:pt x="12799" y="10748"/>
                    <a:pt x="12799" y="11131"/>
                    <a:pt x="12544" y="11131"/>
                  </a:cubicBezTo>
                  <a:lnTo>
                    <a:pt x="766" y="11131"/>
                  </a:lnTo>
                  <a:cubicBezTo>
                    <a:pt x="511" y="11131"/>
                    <a:pt x="511" y="10748"/>
                    <a:pt x="766" y="10748"/>
                  </a:cubicBezTo>
                  <a:close/>
                  <a:moveTo>
                    <a:pt x="12097" y="0"/>
                  </a:moveTo>
                  <a:cubicBezTo>
                    <a:pt x="12008" y="0"/>
                    <a:pt x="11919" y="61"/>
                    <a:pt x="11906" y="182"/>
                  </a:cubicBezTo>
                  <a:lnTo>
                    <a:pt x="11906" y="10365"/>
                  </a:lnTo>
                  <a:lnTo>
                    <a:pt x="10400" y="10365"/>
                  </a:lnTo>
                  <a:cubicBezTo>
                    <a:pt x="10451" y="10263"/>
                    <a:pt x="10477" y="10148"/>
                    <a:pt x="10477" y="10046"/>
                  </a:cubicBezTo>
                  <a:cubicBezTo>
                    <a:pt x="10477" y="9434"/>
                    <a:pt x="10017" y="8923"/>
                    <a:pt x="9418" y="8847"/>
                  </a:cubicBezTo>
                  <a:cubicBezTo>
                    <a:pt x="9469" y="8719"/>
                    <a:pt x="9507" y="8591"/>
                    <a:pt x="9532" y="8451"/>
                  </a:cubicBezTo>
                  <a:cubicBezTo>
                    <a:pt x="9609" y="8362"/>
                    <a:pt x="9686" y="8272"/>
                    <a:pt x="9749" y="8183"/>
                  </a:cubicBezTo>
                  <a:lnTo>
                    <a:pt x="9954" y="8183"/>
                  </a:lnTo>
                  <a:cubicBezTo>
                    <a:pt x="10566" y="8183"/>
                    <a:pt x="11051" y="7698"/>
                    <a:pt x="11051" y="7086"/>
                  </a:cubicBezTo>
                  <a:lnTo>
                    <a:pt x="11051" y="6639"/>
                  </a:lnTo>
                  <a:cubicBezTo>
                    <a:pt x="11051" y="6511"/>
                    <a:pt x="10958" y="6448"/>
                    <a:pt x="10866" y="6448"/>
                  </a:cubicBezTo>
                  <a:cubicBezTo>
                    <a:pt x="10773" y="6448"/>
                    <a:pt x="10681" y="6511"/>
                    <a:pt x="10681" y="6639"/>
                  </a:cubicBezTo>
                  <a:lnTo>
                    <a:pt x="10681" y="7086"/>
                  </a:lnTo>
                  <a:cubicBezTo>
                    <a:pt x="10681" y="7481"/>
                    <a:pt x="10349" y="7813"/>
                    <a:pt x="9954" y="7813"/>
                  </a:cubicBezTo>
                  <a:cubicBezTo>
                    <a:pt x="10081" y="7519"/>
                    <a:pt x="10145" y="7200"/>
                    <a:pt x="10145" y="6881"/>
                  </a:cubicBezTo>
                  <a:cubicBezTo>
                    <a:pt x="10132" y="5669"/>
                    <a:pt x="9367" y="5490"/>
                    <a:pt x="9367" y="4789"/>
                  </a:cubicBezTo>
                  <a:lnTo>
                    <a:pt x="9367" y="3640"/>
                  </a:lnTo>
                  <a:cubicBezTo>
                    <a:pt x="9367" y="3474"/>
                    <a:pt x="9354" y="3296"/>
                    <a:pt x="9303" y="3143"/>
                  </a:cubicBezTo>
                  <a:lnTo>
                    <a:pt x="9354" y="3143"/>
                  </a:lnTo>
                  <a:cubicBezTo>
                    <a:pt x="10094" y="3143"/>
                    <a:pt x="10681" y="3730"/>
                    <a:pt x="10681" y="4470"/>
                  </a:cubicBezTo>
                  <a:lnTo>
                    <a:pt x="10681" y="5835"/>
                  </a:lnTo>
                  <a:cubicBezTo>
                    <a:pt x="10681" y="5963"/>
                    <a:pt x="10777" y="6026"/>
                    <a:pt x="10872" y="6026"/>
                  </a:cubicBezTo>
                  <a:cubicBezTo>
                    <a:pt x="10968" y="6026"/>
                    <a:pt x="11064" y="5963"/>
                    <a:pt x="11064" y="5835"/>
                  </a:cubicBezTo>
                  <a:lnTo>
                    <a:pt x="11064" y="4482"/>
                  </a:lnTo>
                  <a:cubicBezTo>
                    <a:pt x="11064" y="3538"/>
                    <a:pt x="10298" y="2772"/>
                    <a:pt x="9354" y="2772"/>
                  </a:cubicBezTo>
                  <a:cubicBezTo>
                    <a:pt x="9290" y="2772"/>
                    <a:pt x="9226" y="2785"/>
                    <a:pt x="9162" y="2785"/>
                  </a:cubicBezTo>
                  <a:cubicBezTo>
                    <a:pt x="8843" y="2147"/>
                    <a:pt x="8180" y="1739"/>
                    <a:pt x="7465" y="1739"/>
                  </a:cubicBezTo>
                  <a:lnTo>
                    <a:pt x="5857" y="1739"/>
                  </a:lnTo>
                  <a:cubicBezTo>
                    <a:pt x="5130" y="1739"/>
                    <a:pt x="4479" y="2147"/>
                    <a:pt x="4147" y="2785"/>
                  </a:cubicBezTo>
                  <a:cubicBezTo>
                    <a:pt x="4084" y="2785"/>
                    <a:pt x="4020" y="2772"/>
                    <a:pt x="3956" y="2772"/>
                  </a:cubicBezTo>
                  <a:cubicBezTo>
                    <a:pt x="3739" y="2772"/>
                    <a:pt x="3535" y="2811"/>
                    <a:pt x="3331" y="2900"/>
                  </a:cubicBezTo>
                  <a:cubicBezTo>
                    <a:pt x="3136" y="2980"/>
                    <a:pt x="3219" y="3256"/>
                    <a:pt x="3404" y="3256"/>
                  </a:cubicBezTo>
                  <a:cubicBezTo>
                    <a:pt x="3425" y="3256"/>
                    <a:pt x="3448" y="3252"/>
                    <a:pt x="3471" y="3245"/>
                  </a:cubicBezTo>
                  <a:cubicBezTo>
                    <a:pt x="3624" y="3181"/>
                    <a:pt x="3790" y="3155"/>
                    <a:pt x="3943" y="3155"/>
                  </a:cubicBezTo>
                  <a:lnTo>
                    <a:pt x="3994" y="3155"/>
                  </a:lnTo>
                  <a:cubicBezTo>
                    <a:pt x="3956" y="3321"/>
                    <a:pt x="3931" y="3487"/>
                    <a:pt x="3931" y="3653"/>
                  </a:cubicBezTo>
                  <a:lnTo>
                    <a:pt x="3931" y="4801"/>
                  </a:lnTo>
                  <a:cubicBezTo>
                    <a:pt x="3931" y="5529"/>
                    <a:pt x="3152" y="5682"/>
                    <a:pt x="3165" y="6945"/>
                  </a:cubicBezTo>
                  <a:cubicBezTo>
                    <a:pt x="3165" y="7251"/>
                    <a:pt x="3229" y="7545"/>
                    <a:pt x="3344" y="7826"/>
                  </a:cubicBezTo>
                  <a:cubicBezTo>
                    <a:pt x="2948" y="7826"/>
                    <a:pt x="2616" y="7494"/>
                    <a:pt x="2616" y="7098"/>
                  </a:cubicBezTo>
                  <a:lnTo>
                    <a:pt x="2616" y="4482"/>
                  </a:lnTo>
                  <a:cubicBezTo>
                    <a:pt x="2616" y="4189"/>
                    <a:pt x="2718" y="3908"/>
                    <a:pt x="2897" y="3666"/>
                  </a:cubicBezTo>
                  <a:cubicBezTo>
                    <a:pt x="2961" y="3589"/>
                    <a:pt x="2948" y="3474"/>
                    <a:pt x="2859" y="3411"/>
                  </a:cubicBezTo>
                  <a:cubicBezTo>
                    <a:pt x="2826" y="3383"/>
                    <a:pt x="2783" y="3370"/>
                    <a:pt x="2740" y="3370"/>
                  </a:cubicBezTo>
                  <a:cubicBezTo>
                    <a:pt x="2684" y="3370"/>
                    <a:pt x="2627" y="3393"/>
                    <a:pt x="2591" y="3436"/>
                  </a:cubicBezTo>
                  <a:cubicBezTo>
                    <a:pt x="2361" y="3742"/>
                    <a:pt x="2246" y="4100"/>
                    <a:pt x="2246" y="4482"/>
                  </a:cubicBezTo>
                  <a:lnTo>
                    <a:pt x="2246" y="7098"/>
                  </a:lnTo>
                  <a:cubicBezTo>
                    <a:pt x="2246" y="7711"/>
                    <a:pt x="2731" y="8196"/>
                    <a:pt x="3344" y="8196"/>
                  </a:cubicBezTo>
                  <a:lnTo>
                    <a:pt x="3560" y="8196"/>
                  </a:lnTo>
                  <a:cubicBezTo>
                    <a:pt x="3624" y="8298"/>
                    <a:pt x="3688" y="8387"/>
                    <a:pt x="3765" y="8464"/>
                  </a:cubicBezTo>
                  <a:cubicBezTo>
                    <a:pt x="3790" y="8604"/>
                    <a:pt x="3828" y="8732"/>
                    <a:pt x="3879" y="8859"/>
                  </a:cubicBezTo>
                  <a:cubicBezTo>
                    <a:pt x="3280" y="8936"/>
                    <a:pt x="2820" y="9446"/>
                    <a:pt x="2820" y="10059"/>
                  </a:cubicBezTo>
                  <a:cubicBezTo>
                    <a:pt x="2820" y="10161"/>
                    <a:pt x="2846" y="10276"/>
                    <a:pt x="2897" y="10378"/>
                  </a:cubicBezTo>
                  <a:lnTo>
                    <a:pt x="766" y="10378"/>
                  </a:lnTo>
                  <a:cubicBezTo>
                    <a:pt x="0" y="10378"/>
                    <a:pt x="0" y="11513"/>
                    <a:pt x="766" y="11513"/>
                  </a:cubicBezTo>
                  <a:lnTo>
                    <a:pt x="12544" y="11513"/>
                  </a:lnTo>
                  <a:cubicBezTo>
                    <a:pt x="13297" y="11513"/>
                    <a:pt x="13297" y="10378"/>
                    <a:pt x="12544" y="10378"/>
                  </a:cubicBezTo>
                  <a:lnTo>
                    <a:pt x="12544" y="10365"/>
                  </a:lnTo>
                  <a:lnTo>
                    <a:pt x="12289" y="10365"/>
                  </a:lnTo>
                  <a:lnTo>
                    <a:pt x="12289" y="182"/>
                  </a:lnTo>
                  <a:cubicBezTo>
                    <a:pt x="12276" y="61"/>
                    <a:pt x="12187" y="0"/>
                    <a:pt x="12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1911250" y="3878300"/>
              <a:ext cx="15675" cy="16425"/>
            </a:xfrm>
            <a:custGeom>
              <a:avLst/>
              <a:gdLst/>
              <a:ahLst/>
              <a:cxnLst/>
              <a:rect l="l" t="t" r="r" b="b"/>
              <a:pathLst>
                <a:path w="627" h="657" extrusionOk="0">
                  <a:moveTo>
                    <a:pt x="338" y="0"/>
                  </a:moveTo>
                  <a:cubicBezTo>
                    <a:pt x="278" y="0"/>
                    <a:pt x="224" y="27"/>
                    <a:pt x="204" y="91"/>
                  </a:cubicBezTo>
                  <a:lnTo>
                    <a:pt x="51" y="410"/>
                  </a:lnTo>
                  <a:cubicBezTo>
                    <a:pt x="0" y="553"/>
                    <a:pt x="110" y="657"/>
                    <a:pt x="224" y="657"/>
                  </a:cubicBezTo>
                  <a:cubicBezTo>
                    <a:pt x="283" y="657"/>
                    <a:pt x="343" y="629"/>
                    <a:pt x="383" y="563"/>
                  </a:cubicBezTo>
                  <a:lnTo>
                    <a:pt x="548" y="244"/>
                  </a:lnTo>
                  <a:cubicBezTo>
                    <a:pt x="627" y="122"/>
                    <a:pt x="46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1958775" y="3877975"/>
              <a:ext cx="14800" cy="17000"/>
            </a:xfrm>
            <a:custGeom>
              <a:avLst/>
              <a:gdLst/>
              <a:ahLst/>
              <a:cxnLst/>
              <a:rect l="l" t="t" r="r" b="b"/>
              <a:pathLst>
                <a:path w="592" h="680" extrusionOk="0">
                  <a:moveTo>
                    <a:pt x="207" y="0"/>
                  </a:moveTo>
                  <a:cubicBezTo>
                    <a:pt x="181" y="0"/>
                    <a:pt x="154" y="5"/>
                    <a:pt x="128" y="15"/>
                  </a:cubicBezTo>
                  <a:cubicBezTo>
                    <a:pt x="38" y="53"/>
                    <a:pt x="0" y="168"/>
                    <a:pt x="38" y="270"/>
                  </a:cubicBezTo>
                  <a:lnTo>
                    <a:pt x="204" y="589"/>
                  </a:lnTo>
                  <a:cubicBezTo>
                    <a:pt x="242" y="652"/>
                    <a:pt x="300" y="679"/>
                    <a:pt x="357" y="679"/>
                  </a:cubicBezTo>
                  <a:cubicBezTo>
                    <a:pt x="474" y="679"/>
                    <a:pt x="592" y="568"/>
                    <a:pt x="549" y="423"/>
                  </a:cubicBezTo>
                  <a:lnTo>
                    <a:pt x="383" y="104"/>
                  </a:lnTo>
                  <a:cubicBezTo>
                    <a:pt x="345" y="38"/>
                    <a:pt x="28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1937400" y="3878325"/>
              <a:ext cx="9575" cy="16950"/>
            </a:xfrm>
            <a:custGeom>
              <a:avLst/>
              <a:gdLst/>
              <a:ahLst/>
              <a:cxnLst/>
              <a:rect l="l" t="t" r="r" b="b"/>
              <a:pathLst>
                <a:path w="383" h="678" extrusionOk="0">
                  <a:moveTo>
                    <a:pt x="192" y="1"/>
                  </a:moveTo>
                  <a:cubicBezTo>
                    <a:pt x="96" y="1"/>
                    <a:pt x="0" y="65"/>
                    <a:pt x="0" y="192"/>
                  </a:cubicBezTo>
                  <a:lnTo>
                    <a:pt x="0" y="486"/>
                  </a:lnTo>
                  <a:cubicBezTo>
                    <a:pt x="0" y="613"/>
                    <a:pt x="96" y="677"/>
                    <a:pt x="192" y="677"/>
                  </a:cubicBezTo>
                  <a:cubicBezTo>
                    <a:pt x="287" y="677"/>
                    <a:pt x="383" y="613"/>
                    <a:pt x="383" y="486"/>
                  </a:cubicBezTo>
                  <a:lnTo>
                    <a:pt x="383" y="192"/>
                  </a:lnTo>
                  <a:cubicBezTo>
                    <a:pt x="383" y="65"/>
                    <a:pt x="287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1" name="Google Shape;441;p46"/>
          <p:cNvCxnSpPr/>
          <p:nvPr/>
        </p:nvCxnSpPr>
        <p:spPr>
          <a:xfrm>
            <a:off x="709825" y="1726600"/>
            <a:ext cx="0" cy="115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2" name="Google Shape;442;p46"/>
          <p:cNvGrpSpPr/>
          <p:nvPr/>
        </p:nvGrpSpPr>
        <p:grpSpPr>
          <a:xfrm>
            <a:off x="532492" y="3048003"/>
            <a:ext cx="361450" cy="348002"/>
            <a:chOff x="5510150" y="-1301750"/>
            <a:chExt cx="322550" cy="310550"/>
          </a:xfrm>
        </p:grpSpPr>
        <p:sp>
          <p:nvSpPr>
            <p:cNvPr id="443" name="Google Shape;443;p46"/>
            <p:cNvSpPr/>
            <p:nvPr/>
          </p:nvSpPr>
          <p:spPr>
            <a:xfrm>
              <a:off x="5543325" y="-1102425"/>
              <a:ext cx="171800" cy="111225"/>
            </a:xfrm>
            <a:custGeom>
              <a:avLst/>
              <a:gdLst/>
              <a:ahLst/>
              <a:cxnLst/>
              <a:rect l="l" t="t" r="r" b="b"/>
              <a:pathLst>
                <a:path w="6872" h="4449" extrusionOk="0">
                  <a:moveTo>
                    <a:pt x="1135" y="1"/>
                  </a:moveTo>
                  <a:cubicBezTo>
                    <a:pt x="1095" y="1"/>
                    <a:pt x="1055" y="14"/>
                    <a:pt x="1022" y="42"/>
                  </a:cubicBezTo>
                  <a:cubicBezTo>
                    <a:pt x="486" y="475"/>
                    <a:pt x="1" y="1024"/>
                    <a:pt x="1" y="2147"/>
                  </a:cubicBezTo>
                  <a:cubicBezTo>
                    <a:pt x="1" y="2913"/>
                    <a:pt x="65" y="3666"/>
                    <a:pt x="562" y="4112"/>
                  </a:cubicBezTo>
                  <a:cubicBezTo>
                    <a:pt x="853" y="4363"/>
                    <a:pt x="1224" y="4448"/>
                    <a:pt x="1604" y="4448"/>
                  </a:cubicBezTo>
                  <a:cubicBezTo>
                    <a:pt x="1708" y="4448"/>
                    <a:pt x="1812" y="4442"/>
                    <a:pt x="1915" y="4431"/>
                  </a:cubicBezTo>
                  <a:cubicBezTo>
                    <a:pt x="2999" y="4304"/>
                    <a:pt x="2897" y="3563"/>
                    <a:pt x="5118" y="3563"/>
                  </a:cubicBezTo>
                  <a:cubicBezTo>
                    <a:pt x="5166" y="3562"/>
                    <a:pt x="5215" y="3562"/>
                    <a:pt x="5263" y="3562"/>
                  </a:cubicBezTo>
                  <a:cubicBezTo>
                    <a:pt x="5700" y="3562"/>
                    <a:pt x="6135" y="3613"/>
                    <a:pt x="6560" y="3717"/>
                  </a:cubicBezTo>
                  <a:cubicBezTo>
                    <a:pt x="6579" y="3722"/>
                    <a:pt x="6598" y="3724"/>
                    <a:pt x="6616" y="3724"/>
                  </a:cubicBezTo>
                  <a:cubicBezTo>
                    <a:pt x="6815" y="3724"/>
                    <a:pt x="6872" y="3418"/>
                    <a:pt x="6649" y="3359"/>
                  </a:cubicBezTo>
                  <a:lnTo>
                    <a:pt x="6649" y="3347"/>
                  </a:lnTo>
                  <a:cubicBezTo>
                    <a:pt x="6201" y="3232"/>
                    <a:pt x="5742" y="3179"/>
                    <a:pt x="5273" y="3179"/>
                  </a:cubicBezTo>
                  <a:cubicBezTo>
                    <a:pt x="5221" y="3179"/>
                    <a:pt x="5170" y="3179"/>
                    <a:pt x="5118" y="3181"/>
                  </a:cubicBezTo>
                  <a:cubicBezTo>
                    <a:pt x="2834" y="3181"/>
                    <a:pt x="2795" y="3946"/>
                    <a:pt x="1864" y="4061"/>
                  </a:cubicBezTo>
                  <a:cubicBezTo>
                    <a:pt x="1769" y="4071"/>
                    <a:pt x="1680" y="4076"/>
                    <a:pt x="1596" y="4076"/>
                  </a:cubicBezTo>
                  <a:cubicBezTo>
                    <a:pt x="1258" y="4076"/>
                    <a:pt x="1001" y="3995"/>
                    <a:pt x="817" y="3831"/>
                  </a:cubicBezTo>
                  <a:cubicBezTo>
                    <a:pt x="588" y="3627"/>
                    <a:pt x="384" y="3283"/>
                    <a:pt x="384" y="2147"/>
                  </a:cubicBezTo>
                  <a:cubicBezTo>
                    <a:pt x="384" y="1139"/>
                    <a:pt x="830" y="680"/>
                    <a:pt x="1251" y="335"/>
                  </a:cubicBezTo>
                  <a:cubicBezTo>
                    <a:pt x="1341" y="271"/>
                    <a:pt x="1353" y="144"/>
                    <a:pt x="1277" y="67"/>
                  </a:cubicBezTo>
                  <a:cubicBezTo>
                    <a:pt x="1241" y="24"/>
                    <a:pt x="11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5580400" y="-1189775"/>
              <a:ext cx="218800" cy="198375"/>
            </a:xfrm>
            <a:custGeom>
              <a:avLst/>
              <a:gdLst/>
              <a:ahLst/>
              <a:cxnLst/>
              <a:rect l="l" t="t" r="r" b="b"/>
              <a:pathLst>
                <a:path w="8752" h="7935" extrusionOk="0">
                  <a:moveTo>
                    <a:pt x="3635" y="1"/>
                  </a:moveTo>
                  <a:cubicBezTo>
                    <a:pt x="2423" y="1"/>
                    <a:pt x="725" y="601"/>
                    <a:pt x="725" y="1800"/>
                  </a:cubicBezTo>
                  <a:cubicBezTo>
                    <a:pt x="738" y="2285"/>
                    <a:pt x="521" y="2732"/>
                    <a:pt x="151" y="3025"/>
                  </a:cubicBezTo>
                  <a:cubicBezTo>
                    <a:pt x="1" y="3166"/>
                    <a:pt x="126" y="3369"/>
                    <a:pt x="280" y="3369"/>
                  </a:cubicBezTo>
                  <a:cubicBezTo>
                    <a:pt x="322" y="3369"/>
                    <a:pt x="365" y="3354"/>
                    <a:pt x="406" y="3319"/>
                  </a:cubicBezTo>
                  <a:cubicBezTo>
                    <a:pt x="866" y="2949"/>
                    <a:pt x="1121" y="2387"/>
                    <a:pt x="1108" y="1800"/>
                  </a:cubicBezTo>
                  <a:cubicBezTo>
                    <a:pt x="1108" y="1047"/>
                    <a:pt x="2295" y="371"/>
                    <a:pt x="3635" y="371"/>
                  </a:cubicBezTo>
                  <a:cubicBezTo>
                    <a:pt x="4987" y="371"/>
                    <a:pt x="6161" y="1034"/>
                    <a:pt x="6161" y="1800"/>
                  </a:cubicBezTo>
                  <a:cubicBezTo>
                    <a:pt x="6161" y="2783"/>
                    <a:pt x="6723" y="3217"/>
                    <a:pt x="7259" y="3625"/>
                  </a:cubicBezTo>
                  <a:cubicBezTo>
                    <a:pt x="7833" y="4072"/>
                    <a:pt x="8369" y="4493"/>
                    <a:pt x="8369" y="5641"/>
                  </a:cubicBezTo>
                  <a:cubicBezTo>
                    <a:pt x="8369" y="6279"/>
                    <a:pt x="8318" y="6968"/>
                    <a:pt x="7935" y="7313"/>
                  </a:cubicBezTo>
                  <a:cubicBezTo>
                    <a:pt x="7755" y="7483"/>
                    <a:pt x="7503" y="7559"/>
                    <a:pt x="7175" y="7559"/>
                  </a:cubicBezTo>
                  <a:cubicBezTo>
                    <a:pt x="7085" y="7559"/>
                    <a:pt x="6990" y="7553"/>
                    <a:pt x="6889" y="7542"/>
                  </a:cubicBezTo>
                  <a:cubicBezTo>
                    <a:pt x="6493" y="7491"/>
                    <a:pt x="6276" y="7338"/>
                    <a:pt x="5944" y="7160"/>
                  </a:cubicBezTo>
                  <a:cubicBezTo>
                    <a:pt x="5910" y="7140"/>
                    <a:pt x="5877" y="7131"/>
                    <a:pt x="5847" y="7131"/>
                  </a:cubicBezTo>
                  <a:cubicBezTo>
                    <a:pt x="5681" y="7131"/>
                    <a:pt x="5583" y="7384"/>
                    <a:pt x="5766" y="7491"/>
                  </a:cubicBezTo>
                  <a:cubicBezTo>
                    <a:pt x="6098" y="7670"/>
                    <a:pt x="6366" y="7861"/>
                    <a:pt x="6838" y="7912"/>
                  </a:cubicBezTo>
                  <a:cubicBezTo>
                    <a:pt x="6947" y="7927"/>
                    <a:pt x="7056" y="7935"/>
                    <a:pt x="7165" y="7935"/>
                  </a:cubicBezTo>
                  <a:cubicBezTo>
                    <a:pt x="7540" y="7935"/>
                    <a:pt x="7903" y="7841"/>
                    <a:pt x="8190" y="7593"/>
                  </a:cubicBezTo>
                  <a:cubicBezTo>
                    <a:pt x="8688" y="7160"/>
                    <a:pt x="8752" y="6394"/>
                    <a:pt x="8752" y="5628"/>
                  </a:cubicBezTo>
                  <a:cubicBezTo>
                    <a:pt x="8752" y="4314"/>
                    <a:pt x="8075" y="3791"/>
                    <a:pt x="7476" y="3331"/>
                  </a:cubicBezTo>
                  <a:lnTo>
                    <a:pt x="7488" y="3331"/>
                  </a:lnTo>
                  <a:cubicBezTo>
                    <a:pt x="6978" y="2936"/>
                    <a:pt x="6544" y="2591"/>
                    <a:pt x="6544" y="1800"/>
                  </a:cubicBezTo>
                  <a:cubicBezTo>
                    <a:pt x="6544" y="601"/>
                    <a:pt x="4847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5510150" y="-1229950"/>
              <a:ext cx="79150" cy="107200"/>
            </a:xfrm>
            <a:custGeom>
              <a:avLst/>
              <a:gdLst/>
              <a:ahLst/>
              <a:cxnLst/>
              <a:rect l="l" t="t" r="r" b="b"/>
              <a:pathLst>
                <a:path w="3166" h="4288" extrusionOk="0">
                  <a:moveTo>
                    <a:pt x="1774" y="383"/>
                  </a:moveTo>
                  <a:cubicBezTo>
                    <a:pt x="2502" y="383"/>
                    <a:pt x="2782" y="1314"/>
                    <a:pt x="2782" y="2054"/>
                  </a:cubicBezTo>
                  <a:cubicBezTo>
                    <a:pt x="2782" y="3203"/>
                    <a:pt x="2234" y="3918"/>
                    <a:pt x="1723" y="3918"/>
                  </a:cubicBezTo>
                  <a:cubicBezTo>
                    <a:pt x="1073" y="3918"/>
                    <a:pt x="383" y="2960"/>
                    <a:pt x="383" y="2054"/>
                  </a:cubicBezTo>
                  <a:cubicBezTo>
                    <a:pt x="383" y="1110"/>
                    <a:pt x="1124" y="383"/>
                    <a:pt x="1774" y="383"/>
                  </a:cubicBezTo>
                  <a:close/>
                  <a:moveTo>
                    <a:pt x="1774" y="0"/>
                  </a:moveTo>
                  <a:cubicBezTo>
                    <a:pt x="919" y="0"/>
                    <a:pt x="1" y="906"/>
                    <a:pt x="1" y="2054"/>
                  </a:cubicBezTo>
                  <a:cubicBezTo>
                    <a:pt x="1" y="3190"/>
                    <a:pt x="856" y="4288"/>
                    <a:pt x="1723" y="4288"/>
                  </a:cubicBezTo>
                  <a:cubicBezTo>
                    <a:pt x="2617" y="4288"/>
                    <a:pt x="3165" y="3139"/>
                    <a:pt x="3165" y="2042"/>
                  </a:cubicBezTo>
                  <a:lnTo>
                    <a:pt x="3165" y="2042"/>
                  </a:lnTo>
                  <a:lnTo>
                    <a:pt x="3153" y="2054"/>
                  </a:lnTo>
                  <a:cubicBezTo>
                    <a:pt x="3153" y="1046"/>
                    <a:pt x="2731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5753575" y="-1229950"/>
              <a:ext cx="79125" cy="107200"/>
            </a:xfrm>
            <a:custGeom>
              <a:avLst/>
              <a:gdLst/>
              <a:ahLst/>
              <a:cxnLst/>
              <a:rect l="l" t="t" r="r" b="b"/>
              <a:pathLst>
                <a:path w="3165" h="4288" extrusionOk="0">
                  <a:moveTo>
                    <a:pt x="1391" y="370"/>
                  </a:moveTo>
                  <a:cubicBezTo>
                    <a:pt x="2029" y="370"/>
                    <a:pt x="2782" y="1097"/>
                    <a:pt x="2782" y="2042"/>
                  </a:cubicBezTo>
                  <a:cubicBezTo>
                    <a:pt x="2782" y="2948"/>
                    <a:pt x="2093" y="3905"/>
                    <a:pt x="1442" y="3905"/>
                  </a:cubicBezTo>
                  <a:cubicBezTo>
                    <a:pt x="932" y="3905"/>
                    <a:pt x="383" y="3203"/>
                    <a:pt x="383" y="2042"/>
                  </a:cubicBezTo>
                  <a:cubicBezTo>
                    <a:pt x="383" y="1302"/>
                    <a:pt x="651" y="370"/>
                    <a:pt x="1391" y="370"/>
                  </a:cubicBezTo>
                  <a:close/>
                  <a:moveTo>
                    <a:pt x="1391" y="0"/>
                  </a:moveTo>
                  <a:cubicBezTo>
                    <a:pt x="421" y="0"/>
                    <a:pt x="0" y="1059"/>
                    <a:pt x="0" y="2042"/>
                  </a:cubicBezTo>
                  <a:cubicBezTo>
                    <a:pt x="0" y="3152"/>
                    <a:pt x="536" y="4288"/>
                    <a:pt x="1442" y="4288"/>
                  </a:cubicBezTo>
                  <a:cubicBezTo>
                    <a:pt x="2310" y="4288"/>
                    <a:pt x="3165" y="3165"/>
                    <a:pt x="3165" y="2042"/>
                  </a:cubicBezTo>
                  <a:cubicBezTo>
                    <a:pt x="3165" y="919"/>
                    <a:pt x="224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558702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775" y="384"/>
                  </a:moveTo>
                  <a:cubicBezTo>
                    <a:pt x="2502" y="384"/>
                    <a:pt x="2783" y="1315"/>
                    <a:pt x="2783" y="2055"/>
                  </a:cubicBezTo>
                  <a:cubicBezTo>
                    <a:pt x="2783" y="3204"/>
                    <a:pt x="2234" y="3918"/>
                    <a:pt x="1724" y="3918"/>
                  </a:cubicBezTo>
                  <a:cubicBezTo>
                    <a:pt x="1073" y="3918"/>
                    <a:pt x="384" y="2961"/>
                    <a:pt x="384" y="2055"/>
                  </a:cubicBezTo>
                  <a:cubicBezTo>
                    <a:pt x="384" y="1111"/>
                    <a:pt x="1124" y="384"/>
                    <a:pt x="1775" y="384"/>
                  </a:cubicBezTo>
                  <a:close/>
                  <a:moveTo>
                    <a:pt x="1775" y="1"/>
                  </a:moveTo>
                  <a:cubicBezTo>
                    <a:pt x="920" y="1"/>
                    <a:pt x="1" y="907"/>
                    <a:pt x="1" y="2055"/>
                  </a:cubicBezTo>
                  <a:cubicBezTo>
                    <a:pt x="1" y="3191"/>
                    <a:pt x="856" y="4288"/>
                    <a:pt x="1724" y="4288"/>
                  </a:cubicBezTo>
                  <a:cubicBezTo>
                    <a:pt x="2617" y="4288"/>
                    <a:pt x="3166" y="3153"/>
                    <a:pt x="3166" y="2055"/>
                  </a:cubicBezTo>
                  <a:cubicBezTo>
                    <a:pt x="3166" y="1047"/>
                    <a:pt x="2732" y="1"/>
                    <a:pt x="1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567667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392" y="1"/>
                  </a:moveTo>
                  <a:cubicBezTo>
                    <a:pt x="409" y="1"/>
                    <a:pt x="1" y="1073"/>
                    <a:pt x="1" y="2055"/>
                  </a:cubicBezTo>
                  <a:cubicBezTo>
                    <a:pt x="1" y="3153"/>
                    <a:pt x="537" y="4288"/>
                    <a:pt x="1430" y="4288"/>
                  </a:cubicBezTo>
                  <a:lnTo>
                    <a:pt x="1443" y="4288"/>
                  </a:lnTo>
                  <a:cubicBezTo>
                    <a:pt x="2310" y="4288"/>
                    <a:pt x="3165" y="3178"/>
                    <a:pt x="3165" y="2055"/>
                  </a:cubicBezTo>
                  <a:cubicBezTo>
                    <a:pt x="3153" y="1673"/>
                    <a:pt x="3063" y="1302"/>
                    <a:pt x="2872" y="983"/>
                  </a:cubicBezTo>
                  <a:cubicBezTo>
                    <a:pt x="2831" y="914"/>
                    <a:pt x="2771" y="885"/>
                    <a:pt x="2712" y="885"/>
                  </a:cubicBezTo>
                  <a:cubicBezTo>
                    <a:pt x="2585" y="885"/>
                    <a:pt x="2462" y="1018"/>
                    <a:pt x="2540" y="1175"/>
                  </a:cubicBezTo>
                  <a:cubicBezTo>
                    <a:pt x="2693" y="1443"/>
                    <a:pt x="2783" y="1736"/>
                    <a:pt x="2783" y="2055"/>
                  </a:cubicBezTo>
                  <a:cubicBezTo>
                    <a:pt x="2783" y="2961"/>
                    <a:pt x="2081" y="3918"/>
                    <a:pt x="1430" y="3918"/>
                  </a:cubicBezTo>
                  <a:cubicBezTo>
                    <a:pt x="919" y="3918"/>
                    <a:pt x="371" y="3204"/>
                    <a:pt x="371" y="2055"/>
                  </a:cubicBezTo>
                  <a:cubicBezTo>
                    <a:pt x="371" y="1315"/>
                    <a:pt x="651" y="384"/>
                    <a:pt x="1392" y="384"/>
                  </a:cubicBezTo>
                  <a:cubicBezTo>
                    <a:pt x="1634" y="384"/>
                    <a:pt x="1864" y="473"/>
                    <a:pt x="2068" y="626"/>
                  </a:cubicBezTo>
                  <a:cubicBezTo>
                    <a:pt x="2102" y="649"/>
                    <a:pt x="2136" y="659"/>
                    <a:pt x="2168" y="659"/>
                  </a:cubicBezTo>
                  <a:cubicBezTo>
                    <a:pt x="2320" y="659"/>
                    <a:pt x="2432" y="446"/>
                    <a:pt x="2285" y="320"/>
                  </a:cubicBezTo>
                  <a:cubicBezTo>
                    <a:pt x="2030" y="116"/>
                    <a:pt x="1711" y="14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Tools and Environment</a:t>
            </a:r>
            <a:endParaRPr i="1" dirty="0"/>
          </a:p>
        </p:txBody>
      </p:sp>
      <p:sp>
        <p:nvSpPr>
          <p:cNvPr id="479" name="Google Shape;479;p48"/>
          <p:cNvSpPr txBox="1">
            <a:spLocks noGrp="1"/>
          </p:cNvSpPr>
          <p:nvPr>
            <p:ph type="subTitle" idx="1"/>
          </p:nvPr>
        </p:nvSpPr>
        <p:spPr>
          <a:xfrm>
            <a:off x="2505763" y="197778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</a:t>
            </a:r>
            <a:endParaRPr dirty="0"/>
          </a:p>
        </p:txBody>
      </p:sp>
      <p:sp>
        <p:nvSpPr>
          <p:cNvPr id="480" name="Google Shape;480;p48"/>
          <p:cNvSpPr txBox="1">
            <a:spLocks noGrp="1"/>
          </p:cNvSpPr>
          <p:nvPr>
            <p:ph type="subTitle" idx="2"/>
          </p:nvPr>
        </p:nvSpPr>
        <p:spPr>
          <a:xfrm>
            <a:off x="4872138" y="197778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Authentication and database</a:t>
            </a:r>
            <a:endParaRPr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3"/>
          </p:nvPr>
        </p:nvSpPr>
        <p:spPr>
          <a:xfrm>
            <a:off x="2505763" y="348613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Version control</a:t>
            </a:r>
            <a:endParaRPr dirty="0"/>
          </a:p>
        </p:txBody>
      </p:sp>
      <p:sp>
        <p:nvSpPr>
          <p:cNvPr id="482" name="Google Shape;482;p48"/>
          <p:cNvSpPr txBox="1">
            <a:spLocks noGrp="1"/>
          </p:cNvSpPr>
          <p:nvPr>
            <p:ph type="subTitle" idx="4"/>
          </p:nvPr>
        </p:nvSpPr>
        <p:spPr>
          <a:xfrm>
            <a:off x="4872139" y="3486138"/>
            <a:ext cx="1766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Sprint management</a:t>
            </a:r>
            <a:endParaRPr dirty="0"/>
          </a:p>
        </p:txBody>
      </p:sp>
      <p:sp>
        <p:nvSpPr>
          <p:cNvPr id="483" name="Google Shape;483;p48"/>
          <p:cNvSpPr txBox="1">
            <a:spLocks noGrp="1"/>
          </p:cNvSpPr>
          <p:nvPr>
            <p:ph type="subTitle" idx="5"/>
          </p:nvPr>
        </p:nvSpPr>
        <p:spPr>
          <a:xfrm>
            <a:off x="2505763" y="1647013"/>
            <a:ext cx="2255362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Studio</a:t>
            </a:r>
            <a:endParaRPr dirty="0"/>
          </a:p>
        </p:txBody>
      </p:sp>
      <p:sp>
        <p:nvSpPr>
          <p:cNvPr id="484" name="Google Shape;484;p48"/>
          <p:cNvSpPr txBox="1">
            <a:spLocks noGrp="1"/>
          </p:cNvSpPr>
          <p:nvPr>
            <p:ph type="subTitle" idx="6"/>
          </p:nvPr>
        </p:nvSpPr>
        <p:spPr>
          <a:xfrm>
            <a:off x="2505763" y="3155413"/>
            <a:ext cx="1766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GitHub</a:t>
            </a:r>
            <a:endParaRPr dirty="0"/>
          </a:p>
        </p:txBody>
      </p:sp>
      <p:sp>
        <p:nvSpPr>
          <p:cNvPr id="485" name="Google Shape;485;p48"/>
          <p:cNvSpPr txBox="1">
            <a:spLocks noGrp="1"/>
          </p:cNvSpPr>
          <p:nvPr>
            <p:ph type="subTitle" idx="7"/>
          </p:nvPr>
        </p:nvSpPr>
        <p:spPr>
          <a:xfrm>
            <a:off x="4872138" y="1647013"/>
            <a:ext cx="1766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Firebase</a:t>
            </a:r>
            <a:endParaRPr dirty="0"/>
          </a:p>
        </p:txBody>
      </p:sp>
      <p:sp>
        <p:nvSpPr>
          <p:cNvPr id="486" name="Google Shape;486;p48"/>
          <p:cNvSpPr txBox="1">
            <a:spLocks noGrp="1"/>
          </p:cNvSpPr>
          <p:nvPr>
            <p:ph type="subTitle" idx="8"/>
          </p:nvPr>
        </p:nvSpPr>
        <p:spPr>
          <a:xfrm>
            <a:off x="4872138" y="3155413"/>
            <a:ext cx="1766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Trello</a:t>
            </a:r>
            <a:endParaRPr dirty="0"/>
          </a:p>
        </p:txBody>
      </p:sp>
      <p:sp>
        <p:nvSpPr>
          <p:cNvPr id="487" name="Google Shape;487;p48"/>
          <p:cNvSpPr/>
          <p:nvPr/>
        </p:nvSpPr>
        <p:spPr>
          <a:xfrm>
            <a:off x="1718563" y="1829488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8"/>
          <p:cNvSpPr/>
          <p:nvPr/>
        </p:nvSpPr>
        <p:spPr>
          <a:xfrm>
            <a:off x="6943038" y="1829488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8"/>
          <p:cNvSpPr/>
          <p:nvPr/>
        </p:nvSpPr>
        <p:spPr>
          <a:xfrm>
            <a:off x="1718563" y="3337863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8"/>
          <p:cNvSpPr/>
          <p:nvPr/>
        </p:nvSpPr>
        <p:spPr>
          <a:xfrm>
            <a:off x="6943038" y="3337863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8"/>
          <p:cNvGrpSpPr/>
          <p:nvPr/>
        </p:nvGrpSpPr>
        <p:grpSpPr>
          <a:xfrm>
            <a:off x="1798025" y="1909113"/>
            <a:ext cx="323500" cy="323175"/>
            <a:chOff x="3347450" y="1569000"/>
            <a:chExt cx="323500" cy="323175"/>
          </a:xfrm>
        </p:grpSpPr>
        <p:sp>
          <p:nvSpPr>
            <p:cNvPr id="492" name="Google Shape;492;p48"/>
            <p:cNvSpPr/>
            <p:nvPr/>
          </p:nvSpPr>
          <p:spPr>
            <a:xfrm>
              <a:off x="3522900" y="1569000"/>
              <a:ext cx="121575" cy="95875"/>
            </a:xfrm>
            <a:custGeom>
              <a:avLst/>
              <a:gdLst/>
              <a:ahLst/>
              <a:cxnLst/>
              <a:rect l="l" t="t" r="r" b="b"/>
              <a:pathLst>
                <a:path w="4863" h="3835" extrusionOk="0">
                  <a:moveTo>
                    <a:pt x="1315" y="0"/>
                  </a:moveTo>
                  <a:cubicBezTo>
                    <a:pt x="588" y="0"/>
                    <a:pt x="1" y="613"/>
                    <a:pt x="14" y="1340"/>
                  </a:cubicBezTo>
                  <a:cubicBezTo>
                    <a:pt x="39" y="1825"/>
                    <a:pt x="230" y="2271"/>
                    <a:pt x="562" y="2603"/>
                  </a:cubicBezTo>
                  <a:cubicBezTo>
                    <a:pt x="1060" y="3114"/>
                    <a:pt x="1647" y="3522"/>
                    <a:pt x="2310" y="3815"/>
                  </a:cubicBezTo>
                  <a:lnTo>
                    <a:pt x="2323" y="3815"/>
                  </a:lnTo>
                  <a:cubicBezTo>
                    <a:pt x="2361" y="3828"/>
                    <a:pt x="2403" y="3835"/>
                    <a:pt x="2444" y="3835"/>
                  </a:cubicBezTo>
                  <a:cubicBezTo>
                    <a:pt x="2486" y="3835"/>
                    <a:pt x="2527" y="3828"/>
                    <a:pt x="2566" y="3815"/>
                  </a:cubicBezTo>
                  <a:cubicBezTo>
                    <a:pt x="2872" y="3662"/>
                    <a:pt x="3178" y="3496"/>
                    <a:pt x="3472" y="3305"/>
                  </a:cubicBezTo>
                  <a:cubicBezTo>
                    <a:pt x="3640" y="3189"/>
                    <a:pt x="3530" y="2951"/>
                    <a:pt x="3365" y="2951"/>
                  </a:cubicBezTo>
                  <a:cubicBezTo>
                    <a:pt x="3330" y="2951"/>
                    <a:pt x="3292" y="2962"/>
                    <a:pt x="3255" y="2986"/>
                  </a:cubicBezTo>
                  <a:cubicBezTo>
                    <a:pt x="3000" y="3165"/>
                    <a:pt x="2719" y="3305"/>
                    <a:pt x="2438" y="3445"/>
                  </a:cubicBezTo>
                  <a:cubicBezTo>
                    <a:pt x="1851" y="3190"/>
                    <a:pt x="1315" y="2820"/>
                    <a:pt x="856" y="2361"/>
                  </a:cubicBezTo>
                  <a:cubicBezTo>
                    <a:pt x="588" y="2080"/>
                    <a:pt x="422" y="1723"/>
                    <a:pt x="409" y="1340"/>
                  </a:cubicBezTo>
                  <a:cubicBezTo>
                    <a:pt x="384" y="817"/>
                    <a:pt x="805" y="370"/>
                    <a:pt x="1328" y="370"/>
                  </a:cubicBezTo>
                  <a:cubicBezTo>
                    <a:pt x="1685" y="370"/>
                    <a:pt x="2017" y="523"/>
                    <a:pt x="2259" y="791"/>
                  </a:cubicBezTo>
                  <a:cubicBezTo>
                    <a:pt x="2298" y="842"/>
                    <a:pt x="2361" y="868"/>
                    <a:pt x="2438" y="868"/>
                  </a:cubicBezTo>
                  <a:cubicBezTo>
                    <a:pt x="2502" y="868"/>
                    <a:pt x="2566" y="842"/>
                    <a:pt x="2617" y="791"/>
                  </a:cubicBezTo>
                  <a:cubicBezTo>
                    <a:pt x="2850" y="534"/>
                    <a:pt x="3165" y="382"/>
                    <a:pt x="3507" y="382"/>
                  </a:cubicBezTo>
                  <a:cubicBezTo>
                    <a:pt x="3521" y="382"/>
                    <a:pt x="3534" y="382"/>
                    <a:pt x="3548" y="383"/>
                  </a:cubicBezTo>
                  <a:cubicBezTo>
                    <a:pt x="4071" y="383"/>
                    <a:pt x="4493" y="817"/>
                    <a:pt x="4467" y="1340"/>
                  </a:cubicBezTo>
                  <a:cubicBezTo>
                    <a:pt x="4467" y="1735"/>
                    <a:pt x="4263" y="2144"/>
                    <a:pt x="3854" y="2514"/>
                  </a:cubicBezTo>
                  <a:cubicBezTo>
                    <a:pt x="3734" y="2654"/>
                    <a:pt x="3858" y="2842"/>
                    <a:pt x="4003" y="2842"/>
                  </a:cubicBezTo>
                  <a:cubicBezTo>
                    <a:pt x="4043" y="2842"/>
                    <a:pt x="4084" y="2827"/>
                    <a:pt x="4122" y="2795"/>
                  </a:cubicBezTo>
                  <a:cubicBezTo>
                    <a:pt x="4607" y="2335"/>
                    <a:pt x="4850" y="1838"/>
                    <a:pt x="4850" y="1340"/>
                  </a:cubicBezTo>
                  <a:cubicBezTo>
                    <a:pt x="4863" y="613"/>
                    <a:pt x="4276" y="13"/>
                    <a:pt x="3548" y="0"/>
                  </a:cubicBezTo>
                  <a:cubicBezTo>
                    <a:pt x="3140" y="0"/>
                    <a:pt x="2732" y="153"/>
                    <a:pt x="2438" y="434"/>
                  </a:cubicBezTo>
                  <a:cubicBezTo>
                    <a:pt x="2132" y="153"/>
                    <a:pt x="1736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3381900" y="1701700"/>
              <a:ext cx="110075" cy="61600"/>
            </a:xfrm>
            <a:custGeom>
              <a:avLst/>
              <a:gdLst/>
              <a:ahLst/>
              <a:cxnLst/>
              <a:rect l="l" t="t" r="r" b="b"/>
              <a:pathLst>
                <a:path w="4403" h="2464" extrusionOk="0">
                  <a:moveTo>
                    <a:pt x="2204" y="380"/>
                  </a:moveTo>
                  <a:cubicBezTo>
                    <a:pt x="2332" y="380"/>
                    <a:pt x="2462" y="428"/>
                    <a:pt x="2565" y="536"/>
                  </a:cubicBezTo>
                  <a:cubicBezTo>
                    <a:pt x="2897" y="855"/>
                    <a:pt x="2668" y="1417"/>
                    <a:pt x="2208" y="1417"/>
                  </a:cubicBezTo>
                  <a:cubicBezTo>
                    <a:pt x="1915" y="1417"/>
                    <a:pt x="1685" y="1187"/>
                    <a:pt x="1685" y="906"/>
                  </a:cubicBezTo>
                  <a:cubicBezTo>
                    <a:pt x="1685" y="588"/>
                    <a:pt x="1940" y="380"/>
                    <a:pt x="2204" y="380"/>
                  </a:cubicBezTo>
                  <a:close/>
                  <a:moveTo>
                    <a:pt x="2208" y="0"/>
                  </a:moveTo>
                  <a:cubicBezTo>
                    <a:pt x="1136" y="0"/>
                    <a:pt x="958" y="1544"/>
                    <a:pt x="2017" y="1774"/>
                  </a:cubicBezTo>
                  <a:lnTo>
                    <a:pt x="2017" y="2080"/>
                  </a:lnTo>
                  <a:lnTo>
                    <a:pt x="804" y="2080"/>
                  </a:lnTo>
                  <a:cubicBezTo>
                    <a:pt x="575" y="2080"/>
                    <a:pt x="396" y="1902"/>
                    <a:pt x="396" y="1672"/>
                  </a:cubicBezTo>
                  <a:cubicBezTo>
                    <a:pt x="409" y="1532"/>
                    <a:pt x="307" y="1461"/>
                    <a:pt x="205" y="1461"/>
                  </a:cubicBezTo>
                  <a:cubicBezTo>
                    <a:pt x="103" y="1461"/>
                    <a:pt x="1" y="1532"/>
                    <a:pt x="13" y="1672"/>
                  </a:cubicBezTo>
                  <a:cubicBezTo>
                    <a:pt x="13" y="2106"/>
                    <a:pt x="371" y="2463"/>
                    <a:pt x="817" y="2463"/>
                  </a:cubicBezTo>
                  <a:lnTo>
                    <a:pt x="3599" y="2463"/>
                  </a:lnTo>
                  <a:cubicBezTo>
                    <a:pt x="4046" y="2463"/>
                    <a:pt x="4403" y="2106"/>
                    <a:pt x="4403" y="1672"/>
                  </a:cubicBezTo>
                  <a:cubicBezTo>
                    <a:pt x="4403" y="1557"/>
                    <a:pt x="4314" y="1481"/>
                    <a:pt x="4212" y="1481"/>
                  </a:cubicBezTo>
                  <a:lnTo>
                    <a:pt x="4199" y="1481"/>
                  </a:lnTo>
                  <a:cubicBezTo>
                    <a:pt x="4097" y="1481"/>
                    <a:pt x="4007" y="1557"/>
                    <a:pt x="4020" y="1672"/>
                  </a:cubicBezTo>
                  <a:cubicBezTo>
                    <a:pt x="4020" y="1902"/>
                    <a:pt x="3829" y="2080"/>
                    <a:pt x="3599" y="2080"/>
                  </a:cubicBezTo>
                  <a:lnTo>
                    <a:pt x="2400" y="2080"/>
                  </a:lnTo>
                  <a:lnTo>
                    <a:pt x="2400" y="1774"/>
                  </a:lnTo>
                  <a:cubicBezTo>
                    <a:pt x="3446" y="1544"/>
                    <a:pt x="3280" y="0"/>
                    <a:pt x="2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3347450" y="1631200"/>
              <a:ext cx="323500" cy="260975"/>
            </a:xfrm>
            <a:custGeom>
              <a:avLst/>
              <a:gdLst/>
              <a:ahLst/>
              <a:cxnLst/>
              <a:rect l="l" t="t" r="r" b="b"/>
              <a:pathLst>
                <a:path w="12940" h="10439" extrusionOk="0">
                  <a:moveTo>
                    <a:pt x="4224" y="881"/>
                  </a:moveTo>
                  <a:cubicBezTo>
                    <a:pt x="4875" y="881"/>
                    <a:pt x="5411" y="1417"/>
                    <a:pt x="5411" y="2068"/>
                  </a:cubicBezTo>
                  <a:lnTo>
                    <a:pt x="5411" y="2680"/>
                  </a:lnTo>
                  <a:cubicBezTo>
                    <a:pt x="4709" y="2655"/>
                    <a:pt x="4211" y="2450"/>
                    <a:pt x="3943" y="2093"/>
                  </a:cubicBezTo>
                  <a:cubicBezTo>
                    <a:pt x="3637" y="1672"/>
                    <a:pt x="3688" y="1136"/>
                    <a:pt x="3727" y="881"/>
                  </a:cubicBezTo>
                  <a:close/>
                  <a:moveTo>
                    <a:pt x="5743" y="370"/>
                  </a:moveTo>
                  <a:lnTo>
                    <a:pt x="5743" y="383"/>
                  </a:lnTo>
                  <a:cubicBezTo>
                    <a:pt x="6304" y="383"/>
                    <a:pt x="6764" y="843"/>
                    <a:pt x="6764" y="1404"/>
                  </a:cubicBezTo>
                  <a:lnTo>
                    <a:pt x="6764" y="3509"/>
                  </a:lnTo>
                  <a:lnTo>
                    <a:pt x="6764" y="3535"/>
                  </a:lnTo>
                  <a:cubicBezTo>
                    <a:pt x="6623" y="3663"/>
                    <a:pt x="6508" y="3828"/>
                    <a:pt x="6432" y="4007"/>
                  </a:cubicBezTo>
                  <a:cubicBezTo>
                    <a:pt x="6393" y="4033"/>
                    <a:pt x="6342" y="4045"/>
                    <a:pt x="6291" y="4045"/>
                  </a:cubicBezTo>
                  <a:cubicBezTo>
                    <a:pt x="6087" y="3497"/>
                    <a:pt x="5794" y="3446"/>
                    <a:pt x="5794" y="2999"/>
                  </a:cubicBezTo>
                  <a:lnTo>
                    <a:pt x="5794" y="2068"/>
                  </a:lnTo>
                  <a:cubicBezTo>
                    <a:pt x="5794" y="1532"/>
                    <a:pt x="5513" y="1034"/>
                    <a:pt x="5054" y="740"/>
                  </a:cubicBezTo>
                  <a:cubicBezTo>
                    <a:pt x="5207" y="511"/>
                    <a:pt x="5462" y="370"/>
                    <a:pt x="5743" y="370"/>
                  </a:cubicBezTo>
                  <a:close/>
                  <a:moveTo>
                    <a:pt x="10234" y="2552"/>
                  </a:moveTo>
                  <a:cubicBezTo>
                    <a:pt x="10821" y="2552"/>
                    <a:pt x="11306" y="3037"/>
                    <a:pt x="11306" y="3637"/>
                  </a:cubicBezTo>
                  <a:lnTo>
                    <a:pt x="11306" y="4186"/>
                  </a:lnTo>
                  <a:cubicBezTo>
                    <a:pt x="10668" y="4148"/>
                    <a:pt x="10234" y="3969"/>
                    <a:pt x="9979" y="3637"/>
                  </a:cubicBezTo>
                  <a:cubicBezTo>
                    <a:pt x="9711" y="3267"/>
                    <a:pt x="9750" y="2782"/>
                    <a:pt x="9788" y="2552"/>
                  </a:cubicBezTo>
                  <a:close/>
                  <a:moveTo>
                    <a:pt x="3344" y="881"/>
                  </a:moveTo>
                  <a:cubicBezTo>
                    <a:pt x="3254" y="1378"/>
                    <a:pt x="3356" y="1902"/>
                    <a:pt x="3637" y="2323"/>
                  </a:cubicBezTo>
                  <a:cubicBezTo>
                    <a:pt x="3982" y="2782"/>
                    <a:pt x="4581" y="3037"/>
                    <a:pt x="5411" y="3063"/>
                  </a:cubicBezTo>
                  <a:cubicBezTo>
                    <a:pt x="5462" y="3765"/>
                    <a:pt x="6023" y="3816"/>
                    <a:pt x="6023" y="4683"/>
                  </a:cubicBezTo>
                  <a:cubicBezTo>
                    <a:pt x="6023" y="5526"/>
                    <a:pt x="5347" y="6215"/>
                    <a:pt x="4505" y="6215"/>
                  </a:cubicBezTo>
                  <a:lnTo>
                    <a:pt x="2667" y="6215"/>
                  </a:lnTo>
                  <a:cubicBezTo>
                    <a:pt x="1838" y="6215"/>
                    <a:pt x="1149" y="5551"/>
                    <a:pt x="1136" y="4722"/>
                  </a:cubicBezTo>
                  <a:cubicBezTo>
                    <a:pt x="1136" y="3803"/>
                    <a:pt x="1749" y="3752"/>
                    <a:pt x="1749" y="2999"/>
                  </a:cubicBezTo>
                  <a:lnTo>
                    <a:pt x="1749" y="2068"/>
                  </a:lnTo>
                  <a:cubicBezTo>
                    <a:pt x="1749" y="1417"/>
                    <a:pt x="2285" y="881"/>
                    <a:pt x="2935" y="881"/>
                  </a:cubicBezTo>
                  <a:close/>
                  <a:moveTo>
                    <a:pt x="11689" y="3573"/>
                  </a:moveTo>
                  <a:cubicBezTo>
                    <a:pt x="12187" y="3599"/>
                    <a:pt x="12570" y="4007"/>
                    <a:pt x="12570" y="4505"/>
                  </a:cubicBezTo>
                  <a:lnTo>
                    <a:pt x="12557" y="6432"/>
                  </a:lnTo>
                  <a:cubicBezTo>
                    <a:pt x="12557" y="6700"/>
                    <a:pt x="12340" y="6917"/>
                    <a:pt x="12085" y="6917"/>
                  </a:cubicBezTo>
                  <a:lnTo>
                    <a:pt x="12034" y="6917"/>
                  </a:lnTo>
                  <a:cubicBezTo>
                    <a:pt x="12187" y="6649"/>
                    <a:pt x="12263" y="6342"/>
                    <a:pt x="12263" y="6036"/>
                  </a:cubicBezTo>
                  <a:cubicBezTo>
                    <a:pt x="12251" y="5130"/>
                    <a:pt x="11689" y="4977"/>
                    <a:pt x="11689" y="4479"/>
                  </a:cubicBezTo>
                  <a:lnTo>
                    <a:pt x="11689" y="3637"/>
                  </a:lnTo>
                  <a:lnTo>
                    <a:pt x="11689" y="3573"/>
                  </a:lnTo>
                  <a:close/>
                  <a:moveTo>
                    <a:pt x="7593" y="3573"/>
                  </a:moveTo>
                  <a:lnTo>
                    <a:pt x="7593" y="4492"/>
                  </a:lnTo>
                  <a:cubicBezTo>
                    <a:pt x="7593" y="5002"/>
                    <a:pt x="7006" y="5130"/>
                    <a:pt x="7019" y="6087"/>
                  </a:cubicBezTo>
                  <a:cubicBezTo>
                    <a:pt x="7019" y="6381"/>
                    <a:pt x="7095" y="6661"/>
                    <a:pt x="7248" y="6929"/>
                  </a:cubicBezTo>
                  <a:lnTo>
                    <a:pt x="7197" y="6929"/>
                  </a:lnTo>
                  <a:cubicBezTo>
                    <a:pt x="6929" y="6929"/>
                    <a:pt x="6725" y="6712"/>
                    <a:pt x="6725" y="6444"/>
                  </a:cubicBezTo>
                  <a:lnTo>
                    <a:pt x="6725" y="6432"/>
                  </a:lnTo>
                  <a:lnTo>
                    <a:pt x="6725" y="4505"/>
                  </a:lnTo>
                  <a:cubicBezTo>
                    <a:pt x="6725" y="4007"/>
                    <a:pt x="7095" y="3612"/>
                    <a:pt x="7593" y="3573"/>
                  </a:cubicBezTo>
                  <a:close/>
                  <a:moveTo>
                    <a:pt x="9405" y="2552"/>
                  </a:moveTo>
                  <a:cubicBezTo>
                    <a:pt x="9316" y="3012"/>
                    <a:pt x="9418" y="3484"/>
                    <a:pt x="9673" y="3867"/>
                  </a:cubicBezTo>
                  <a:cubicBezTo>
                    <a:pt x="9992" y="4301"/>
                    <a:pt x="10553" y="4530"/>
                    <a:pt x="11319" y="4556"/>
                  </a:cubicBezTo>
                  <a:cubicBezTo>
                    <a:pt x="11357" y="5194"/>
                    <a:pt x="11868" y="5258"/>
                    <a:pt x="11881" y="6036"/>
                  </a:cubicBezTo>
                  <a:cubicBezTo>
                    <a:pt x="11881" y="6807"/>
                    <a:pt x="11268" y="7427"/>
                    <a:pt x="10500" y="7427"/>
                  </a:cubicBezTo>
                  <a:cubicBezTo>
                    <a:pt x="10493" y="7427"/>
                    <a:pt x="10485" y="7427"/>
                    <a:pt x="10477" y="7427"/>
                  </a:cubicBezTo>
                  <a:lnTo>
                    <a:pt x="8792" y="7427"/>
                  </a:lnTo>
                  <a:cubicBezTo>
                    <a:pt x="8785" y="7427"/>
                    <a:pt x="8777" y="7427"/>
                    <a:pt x="8769" y="7427"/>
                  </a:cubicBezTo>
                  <a:cubicBezTo>
                    <a:pt x="8014" y="7427"/>
                    <a:pt x="7414" y="6820"/>
                    <a:pt x="7389" y="6074"/>
                  </a:cubicBezTo>
                  <a:cubicBezTo>
                    <a:pt x="7389" y="5232"/>
                    <a:pt x="7963" y="5194"/>
                    <a:pt x="7963" y="4479"/>
                  </a:cubicBezTo>
                  <a:lnTo>
                    <a:pt x="7963" y="3637"/>
                  </a:lnTo>
                  <a:cubicBezTo>
                    <a:pt x="7963" y="3037"/>
                    <a:pt x="8448" y="2552"/>
                    <a:pt x="9048" y="2552"/>
                  </a:cubicBezTo>
                  <a:close/>
                  <a:moveTo>
                    <a:pt x="5194" y="6444"/>
                  </a:moveTo>
                  <a:cubicBezTo>
                    <a:pt x="5462" y="6814"/>
                    <a:pt x="5602" y="7261"/>
                    <a:pt x="5590" y="7720"/>
                  </a:cubicBezTo>
                  <a:cubicBezTo>
                    <a:pt x="5590" y="8116"/>
                    <a:pt x="5487" y="8499"/>
                    <a:pt x="5283" y="8843"/>
                  </a:cubicBezTo>
                  <a:lnTo>
                    <a:pt x="4709" y="8843"/>
                  </a:lnTo>
                  <a:cubicBezTo>
                    <a:pt x="4160" y="8843"/>
                    <a:pt x="3714" y="9277"/>
                    <a:pt x="3714" y="9826"/>
                  </a:cubicBezTo>
                  <a:cubicBezTo>
                    <a:pt x="3669" y="9832"/>
                    <a:pt x="3624" y="9836"/>
                    <a:pt x="3580" y="9836"/>
                  </a:cubicBezTo>
                  <a:cubicBezTo>
                    <a:pt x="3535" y="9836"/>
                    <a:pt x="3490" y="9832"/>
                    <a:pt x="3446" y="9826"/>
                  </a:cubicBezTo>
                  <a:cubicBezTo>
                    <a:pt x="3446" y="9290"/>
                    <a:pt x="2999" y="8843"/>
                    <a:pt x="2450" y="8843"/>
                  </a:cubicBezTo>
                  <a:lnTo>
                    <a:pt x="1876" y="8843"/>
                  </a:lnTo>
                  <a:cubicBezTo>
                    <a:pt x="1442" y="8091"/>
                    <a:pt x="1468" y="7159"/>
                    <a:pt x="1966" y="6444"/>
                  </a:cubicBezTo>
                  <a:cubicBezTo>
                    <a:pt x="2182" y="6534"/>
                    <a:pt x="2425" y="6572"/>
                    <a:pt x="2667" y="6572"/>
                  </a:cubicBezTo>
                  <a:lnTo>
                    <a:pt x="4492" y="6572"/>
                  </a:lnTo>
                  <a:cubicBezTo>
                    <a:pt x="4735" y="6572"/>
                    <a:pt x="4977" y="6534"/>
                    <a:pt x="5194" y="6444"/>
                  </a:cubicBezTo>
                  <a:close/>
                  <a:moveTo>
                    <a:pt x="2450" y="9213"/>
                  </a:moveTo>
                  <a:cubicBezTo>
                    <a:pt x="2795" y="9213"/>
                    <a:pt x="3063" y="9494"/>
                    <a:pt x="3063" y="9839"/>
                  </a:cubicBezTo>
                  <a:cubicBezTo>
                    <a:pt x="3063" y="10020"/>
                    <a:pt x="2913" y="10052"/>
                    <a:pt x="2784" y="10052"/>
                  </a:cubicBezTo>
                  <a:cubicBezTo>
                    <a:pt x="2713" y="10052"/>
                    <a:pt x="2648" y="10043"/>
                    <a:pt x="2616" y="10043"/>
                  </a:cubicBezTo>
                  <a:lnTo>
                    <a:pt x="2616" y="9800"/>
                  </a:lnTo>
                  <a:cubicBezTo>
                    <a:pt x="2629" y="9660"/>
                    <a:pt x="2530" y="9590"/>
                    <a:pt x="2431" y="9590"/>
                  </a:cubicBezTo>
                  <a:cubicBezTo>
                    <a:pt x="2332" y="9590"/>
                    <a:pt x="2234" y="9660"/>
                    <a:pt x="2246" y="9800"/>
                  </a:cubicBezTo>
                  <a:lnTo>
                    <a:pt x="2246" y="10043"/>
                  </a:lnTo>
                  <a:lnTo>
                    <a:pt x="1685" y="10043"/>
                  </a:lnTo>
                  <a:lnTo>
                    <a:pt x="1685" y="9800"/>
                  </a:lnTo>
                  <a:cubicBezTo>
                    <a:pt x="1685" y="9673"/>
                    <a:pt x="1592" y="9609"/>
                    <a:pt x="1500" y="9609"/>
                  </a:cubicBezTo>
                  <a:cubicBezTo>
                    <a:pt x="1407" y="9609"/>
                    <a:pt x="1315" y="9673"/>
                    <a:pt x="1315" y="9800"/>
                  </a:cubicBezTo>
                  <a:lnTo>
                    <a:pt x="1315" y="10043"/>
                  </a:lnTo>
                  <a:lnTo>
                    <a:pt x="1072" y="10043"/>
                  </a:lnTo>
                  <a:cubicBezTo>
                    <a:pt x="957" y="10043"/>
                    <a:pt x="868" y="9954"/>
                    <a:pt x="855" y="9839"/>
                  </a:cubicBezTo>
                  <a:cubicBezTo>
                    <a:pt x="868" y="9494"/>
                    <a:pt x="1136" y="9213"/>
                    <a:pt x="1481" y="9213"/>
                  </a:cubicBezTo>
                  <a:close/>
                  <a:moveTo>
                    <a:pt x="5679" y="9213"/>
                  </a:moveTo>
                  <a:cubicBezTo>
                    <a:pt x="6023" y="9213"/>
                    <a:pt x="6291" y="9494"/>
                    <a:pt x="6291" y="9839"/>
                  </a:cubicBezTo>
                  <a:lnTo>
                    <a:pt x="6304" y="9839"/>
                  </a:lnTo>
                  <a:cubicBezTo>
                    <a:pt x="6304" y="9954"/>
                    <a:pt x="6202" y="10056"/>
                    <a:pt x="6087" y="10056"/>
                  </a:cubicBezTo>
                  <a:lnTo>
                    <a:pt x="5845" y="10056"/>
                  </a:lnTo>
                  <a:lnTo>
                    <a:pt x="5845" y="9800"/>
                  </a:lnTo>
                  <a:cubicBezTo>
                    <a:pt x="5845" y="9673"/>
                    <a:pt x="5749" y="9609"/>
                    <a:pt x="5653" y="9609"/>
                  </a:cubicBezTo>
                  <a:cubicBezTo>
                    <a:pt x="5558" y="9609"/>
                    <a:pt x="5462" y="9673"/>
                    <a:pt x="5462" y="9800"/>
                  </a:cubicBezTo>
                  <a:lnTo>
                    <a:pt x="5462" y="10043"/>
                  </a:lnTo>
                  <a:lnTo>
                    <a:pt x="4913" y="10043"/>
                  </a:lnTo>
                  <a:lnTo>
                    <a:pt x="4913" y="9800"/>
                  </a:lnTo>
                  <a:cubicBezTo>
                    <a:pt x="4926" y="9660"/>
                    <a:pt x="4827" y="9590"/>
                    <a:pt x="4728" y="9590"/>
                  </a:cubicBezTo>
                  <a:cubicBezTo>
                    <a:pt x="4629" y="9590"/>
                    <a:pt x="4530" y="9660"/>
                    <a:pt x="4543" y="9800"/>
                  </a:cubicBezTo>
                  <a:lnTo>
                    <a:pt x="4543" y="10043"/>
                  </a:lnTo>
                  <a:lnTo>
                    <a:pt x="4301" y="10043"/>
                  </a:lnTo>
                  <a:cubicBezTo>
                    <a:pt x="4186" y="10043"/>
                    <a:pt x="4084" y="9954"/>
                    <a:pt x="4084" y="9839"/>
                  </a:cubicBezTo>
                  <a:cubicBezTo>
                    <a:pt x="4084" y="9494"/>
                    <a:pt x="4365" y="9213"/>
                    <a:pt x="4709" y="9213"/>
                  </a:cubicBezTo>
                  <a:close/>
                  <a:moveTo>
                    <a:pt x="8614" y="9328"/>
                  </a:moveTo>
                  <a:cubicBezTo>
                    <a:pt x="8907" y="9328"/>
                    <a:pt x="9150" y="9571"/>
                    <a:pt x="9150" y="9877"/>
                  </a:cubicBezTo>
                  <a:cubicBezTo>
                    <a:pt x="9150" y="9966"/>
                    <a:pt x="9073" y="10056"/>
                    <a:pt x="8984" y="10056"/>
                  </a:cubicBezTo>
                  <a:lnTo>
                    <a:pt x="8767" y="10056"/>
                  </a:lnTo>
                  <a:lnTo>
                    <a:pt x="8767" y="9839"/>
                  </a:lnTo>
                  <a:cubicBezTo>
                    <a:pt x="8767" y="9711"/>
                    <a:pt x="8671" y="9647"/>
                    <a:pt x="8577" y="9647"/>
                  </a:cubicBezTo>
                  <a:cubicBezTo>
                    <a:pt x="8483" y="9647"/>
                    <a:pt x="8391" y="9711"/>
                    <a:pt x="8397" y="9839"/>
                  </a:cubicBezTo>
                  <a:lnTo>
                    <a:pt x="8397" y="10056"/>
                  </a:lnTo>
                  <a:lnTo>
                    <a:pt x="7912" y="10056"/>
                  </a:lnTo>
                  <a:lnTo>
                    <a:pt x="7912" y="9839"/>
                  </a:lnTo>
                  <a:cubicBezTo>
                    <a:pt x="7899" y="9724"/>
                    <a:pt x="7810" y="9666"/>
                    <a:pt x="7721" y="9666"/>
                  </a:cubicBezTo>
                  <a:cubicBezTo>
                    <a:pt x="7631" y="9666"/>
                    <a:pt x="7542" y="9724"/>
                    <a:pt x="7529" y="9839"/>
                  </a:cubicBezTo>
                  <a:lnTo>
                    <a:pt x="7529" y="10056"/>
                  </a:lnTo>
                  <a:lnTo>
                    <a:pt x="7325" y="10056"/>
                  </a:lnTo>
                  <a:cubicBezTo>
                    <a:pt x="7223" y="10056"/>
                    <a:pt x="7146" y="9966"/>
                    <a:pt x="7146" y="9877"/>
                  </a:cubicBezTo>
                  <a:cubicBezTo>
                    <a:pt x="7146" y="9571"/>
                    <a:pt x="7389" y="9328"/>
                    <a:pt x="7695" y="9328"/>
                  </a:cubicBezTo>
                  <a:close/>
                  <a:moveTo>
                    <a:pt x="11587" y="9328"/>
                  </a:moveTo>
                  <a:cubicBezTo>
                    <a:pt x="11893" y="9328"/>
                    <a:pt x="12136" y="9571"/>
                    <a:pt x="12136" y="9877"/>
                  </a:cubicBezTo>
                  <a:cubicBezTo>
                    <a:pt x="12136" y="9966"/>
                    <a:pt x="12059" y="10056"/>
                    <a:pt x="11957" y="10056"/>
                  </a:cubicBezTo>
                  <a:lnTo>
                    <a:pt x="11753" y="10056"/>
                  </a:lnTo>
                  <a:lnTo>
                    <a:pt x="11753" y="9839"/>
                  </a:lnTo>
                  <a:cubicBezTo>
                    <a:pt x="11740" y="9724"/>
                    <a:pt x="11651" y="9666"/>
                    <a:pt x="11562" y="9666"/>
                  </a:cubicBezTo>
                  <a:cubicBezTo>
                    <a:pt x="11472" y="9666"/>
                    <a:pt x="11383" y="9724"/>
                    <a:pt x="11370" y="9839"/>
                  </a:cubicBezTo>
                  <a:lnTo>
                    <a:pt x="11370" y="10056"/>
                  </a:lnTo>
                  <a:lnTo>
                    <a:pt x="10898" y="10056"/>
                  </a:lnTo>
                  <a:lnTo>
                    <a:pt x="10898" y="9839"/>
                  </a:lnTo>
                  <a:cubicBezTo>
                    <a:pt x="10898" y="9711"/>
                    <a:pt x="10802" y="9647"/>
                    <a:pt x="10707" y="9647"/>
                  </a:cubicBezTo>
                  <a:cubicBezTo>
                    <a:pt x="10611" y="9647"/>
                    <a:pt x="10515" y="9711"/>
                    <a:pt x="10515" y="9839"/>
                  </a:cubicBezTo>
                  <a:lnTo>
                    <a:pt x="10515" y="10056"/>
                  </a:lnTo>
                  <a:lnTo>
                    <a:pt x="10311" y="10056"/>
                  </a:lnTo>
                  <a:cubicBezTo>
                    <a:pt x="10209" y="10056"/>
                    <a:pt x="10132" y="9966"/>
                    <a:pt x="10132" y="9877"/>
                  </a:cubicBezTo>
                  <a:cubicBezTo>
                    <a:pt x="10132" y="9571"/>
                    <a:pt x="10375" y="9328"/>
                    <a:pt x="10681" y="9328"/>
                  </a:cubicBezTo>
                  <a:close/>
                  <a:moveTo>
                    <a:pt x="1430" y="0"/>
                  </a:moveTo>
                  <a:cubicBezTo>
                    <a:pt x="651" y="0"/>
                    <a:pt x="26" y="626"/>
                    <a:pt x="26" y="1404"/>
                  </a:cubicBezTo>
                  <a:lnTo>
                    <a:pt x="26" y="2336"/>
                  </a:lnTo>
                  <a:cubicBezTo>
                    <a:pt x="39" y="2450"/>
                    <a:pt x="128" y="2508"/>
                    <a:pt x="217" y="2508"/>
                  </a:cubicBezTo>
                  <a:cubicBezTo>
                    <a:pt x="307" y="2508"/>
                    <a:pt x="396" y="2450"/>
                    <a:pt x="409" y="2336"/>
                  </a:cubicBezTo>
                  <a:lnTo>
                    <a:pt x="409" y="1404"/>
                  </a:lnTo>
                  <a:cubicBezTo>
                    <a:pt x="409" y="843"/>
                    <a:pt x="868" y="383"/>
                    <a:pt x="1417" y="383"/>
                  </a:cubicBezTo>
                  <a:cubicBezTo>
                    <a:pt x="1698" y="383"/>
                    <a:pt x="1953" y="524"/>
                    <a:pt x="2106" y="753"/>
                  </a:cubicBezTo>
                  <a:cubicBezTo>
                    <a:pt x="1647" y="1034"/>
                    <a:pt x="1379" y="1544"/>
                    <a:pt x="1366" y="2080"/>
                  </a:cubicBezTo>
                  <a:lnTo>
                    <a:pt x="1366" y="2999"/>
                  </a:lnTo>
                  <a:cubicBezTo>
                    <a:pt x="1366" y="3458"/>
                    <a:pt x="1085" y="3471"/>
                    <a:pt x="868" y="4045"/>
                  </a:cubicBezTo>
                  <a:cubicBezTo>
                    <a:pt x="600" y="4020"/>
                    <a:pt x="396" y="3790"/>
                    <a:pt x="396" y="3509"/>
                  </a:cubicBezTo>
                  <a:lnTo>
                    <a:pt x="396" y="3152"/>
                  </a:lnTo>
                  <a:cubicBezTo>
                    <a:pt x="409" y="3018"/>
                    <a:pt x="307" y="2951"/>
                    <a:pt x="205" y="2951"/>
                  </a:cubicBezTo>
                  <a:cubicBezTo>
                    <a:pt x="102" y="2951"/>
                    <a:pt x="0" y="3018"/>
                    <a:pt x="13" y="3152"/>
                  </a:cubicBezTo>
                  <a:lnTo>
                    <a:pt x="13" y="3509"/>
                  </a:lnTo>
                  <a:cubicBezTo>
                    <a:pt x="13" y="3956"/>
                    <a:pt x="345" y="4326"/>
                    <a:pt x="779" y="4403"/>
                  </a:cubicBezTo>
                  <a:cubicBezTo>
                    <a:pt x="766" y="4505"/>
                    <a:pt x="753" y="4607"/>
                    <a:pt x="753" y="4709"/>
                  </a:cubicBezTo>
                  <a:cubicBezTo>
                    <a:pt x="766" y="5347"/>
                    <a:pt x="1085" y="5934"/>
                    <a:pt x="1621" y="6279"/>
                  </a:cubicBezTo>
                  <a:cubicBezTo>
                    <a:pt x="1123" y="7044"/>
                    <a:pt x="1060" y="8014"/>
                    <a:pt x="1455" y="8843"/>
                  </a:cubicBezTo>
                  <a:cubicBezTo>
                    <a:pt x="919" y="8856"/>
                    <a:pt x="498" y="9303"/>
                    <a:pt x="498" y="9826"/>
                  </a:cubicBezTo>
                  <a:cubicBezTo>
                    <a:pt x="498" y="10158"/>
                    <a:pt x="753" y="10426"/>
                    <a:pt x="1072" y="10438"/>
                  </a:cubicBezTo>
                  <a:lnTo>
                    <a:pt x="2859" y="10438"/>
                  </a:lnTo>
                  <a:cubicBezTo>
                    <a:pt x="3037" y="10426"/>
                    <a:pt x="3203" y="10349"/>
                    <a:pt x="3318" y="10209"/>
                  </a:cubicBezTo>
                  <a:cubicBezTo>
                    <a:pt x="3407" y="10215"/>
                    <a:pt x="3494" y="10218"/>
                    <a:pt x="3580" y="10218"/>
                  </a:cubicBezTo>
                  <a:cubicBezTo>
                    <a:pt x="3666" y="10218"/>
                    <a:pt x="3752" y="10215"/>
                    <a:pt x="3841" y="10209"/>
                  </a:cubicBezTo>
                  <a:cubicBezTo>
                    <a:pt x="3956" y="10349"/>
                    <a:pt x="4122" y="10426"/>
                    <a:pt x="4313" y="10438"/>
                  </a:cubicBezTo>
                  <a:lnTo>
                    <a:pt x="6087" y="10438"/>
                  </a:lnTo>
                  <a:cubicBezTo>
                    <a:pt x="6406" y="10426"/>
                    <a:pt x="6674" y="10171"/>
                    <a:pt x="6674" y="9839"/>
                  </a:cubicBezTo>
                  <a:cubicBezTo>
                    <a:pt x="6674" y="9303"/>
                    <a:pt x="6253" y="8869"/>
                    <a:pt x="5717" y="8843"/>
                  </a:cubicBezTo>
                  <a:cubicBezTo>
                    <a:pt x="6113" y="8014"/>
                    <a:pt x="6049" y="7044"/>
                    <a:pt x="5539" y="6279"/>
                  </a:cubicBezTo>
                  <a:cubicBezTo>
                    <a:pt x="5934" y="6023"/>
                    <a:pt x="6215" y="5640"/>
                    <a:pt x="6342" y="5207"/>
                  </a:cubicBezTo>
                  <a:lnTo>
                    <a:pt x="6342" y="6432"/>
                  </a:lnTo>
                  <a:cubicBezTo>
                    <a:pt x="6342" y="6904"/>
                    <a:pt x="6725" y="7287"/>
                    <a:pt x="7197" y="7299"/>
                  </a:cubicBezTo>
                  <a:lnTo>
                    <a:pt x="7427" y="7299"/>
                  </a:lnTo>
                  <a:lnTo>
                    <a:pt x="7427" y="8269"/>
                  </a:lnTo>
                  <a:cubicBezTo>
                    <a:pt x="7427" y="8499"/>
                    <a:pt x="7478" y="8741"/>
                    <a:pt x="7567" y="8958"/>
                  </a:cubicBezTo>
                  <a:cubicBezTo>
                    <a:pt x="7108" y="9022"/>
                    <a:pt x="6764" y="9418"/>
                    <a:pt x="6764" y="9877"/>
                  </a:cubicBezTo>
                  <a:cubicBezTo>
                    <a:pt x="6764" y="10183"/>
                    <a:pt x="7019" y="10438"/>
                    <a:pt x="7325" y="10438"/>
                  </a:cubicBezTo>
                  <a:lnTo>
                    <a:pt x="8971" y="10438"/>
                  </a:lnTo>
                  <a:cubicBezTo>
                    <a:pt x="9163" y="10438"/>
                    <a:pt x="9328" y="10336"/>
                    <a:pt x="9431" y="10183"/>
                  </a:cubicBezTo>
                  <a:lnTo>
                    <a:pt x="9839" y="10183"/>
                  </a:lnTo>
                  <a:cubicBezTo>
                    <a:pt x="9941" y="10336"/>
                    <a:pt x="10120" y="10438"/>
                    <a:pt x="10298" y="10438"/>
                  </a:cubicBezTo>
                  <a:lnTo>
                    <a:pt x="11957" y="10438"/>
                  </a:lnTo>
                  <a:cubicBezTo>
                    <a:pt x="12263" y="10438"/>
                    <a:pt x="12506" y="10183"/>
                    <a:pt x="12506" y="9877"/>
                  </a:cubicBezTo>
                  <a:cubicBezTo>
                    <a:pt x="12506" y="9418"/>
                    <a:pt x="12174" y="9022"/>
                    <a:pt x="11715" y="8958"/>
                  </a:cubicBezTo>
                  <a:cubicBezTo>
                    <a:pt x="11727" y="8920"/>
                    <a:pt x="11740" y="8882"/>
                    <a:pt x="11753" y="8831"/>
                  </a:cubicBezTo>
                  <a:cubicBezTo>
                    <a:pt x="11792" y="8691"/>
                    <a:pt x="11685" y="8599"/>
                    <a:pt x="11575" y="8599"/>
                  </a:cubicBezTo>
                  <a:cubicBezTo>
                    <a:pt x="11504" y="8599"/>
                    <a:pt x="11431" y="8638"/>
                    <a:pt x="11396" y="8729"/>
                  </a:cubicBezTo>
                  <a:cubicBezTo>
                    <a:pt x="11370" y="8805"/>
                    <a:pt x="11345" y="8882"/>
                    <a:pt x="11306" y="8958"/>
                  </a:cubicBezTo>
                  <a:lnTo>
                    <a:pt x="10668" y="8958"/>
                  </a:lnTo>
                  <a:cubicBezTo>
                    <a:pt x="10183" y="8958"/>
                    <a:pt x="9788" y="9328"/>
                    <a:pt x="9750" y="9800"/>
                  </a:cubicBezTo>
                  <a:lnTo>
                    <a:pt x="9533" y="9800"/>
                  </a:lnTo>
                  <a:cubicBezTo>
                    <a:pt x="9494" y="9328"/>
                    <a:pt x="9086" y="8945"/>
                    <a:pt x="8601" y="8945"/>
                  </a:cubicBezTo>
                  <a:lnTo>
                    <a:pt x="7963" y="8945"/>
                  </a:lnTo>
                  <a:cubicBezTo>
                    <a:pt x="7861" y="8741"/>
                    <a:pt x="7810" y="8499"/>
                    <a:pt x="7810" y="8269"/>
                  </a:cubicBezTo>
                  <a:lnTo>
                    <a:pt x="7810" y="7516"/>
                  </a:lnTo>
                  <a:cubicBezTo>
                    <a:pt x="8103" y="7708"/>
                    <a:pt x="8448" y="7810"/>
                    <a:pt x="8792" y="7810"/>
                  </a:cubicBezTo>
                  <a:lnTo>
                    <a:pt x="10490" y="7810"/>
                  </a:lnTo>
                  <a:cubicBezTo>
                    <a:pt x="10834" y="7810"/>
                    <a:pt x="11179" y="7708"/>
                    <a:pt x="11472" y="7516"/>
                  </a:cubicBezTo>
                  <a:lnTo>
                    <a:pt x="11472" y="7976"/>
                  </a:lnTo>
                  <a:cubicBezTo>
                    <a:pt x="11479" y="8091"/>
                    <a:pt x="11565" y="8148"/>
                    <a:pt x="11652" y="8148"/>
                  </a:cubicBezTo>
                  <a:cubicBezTo>
                    <a:pt x="11740" y="8148"/>
                    <a:pt x="11830" y="8091"/>
                    <a:pt x="11842" y="7976"/>
                  </a:cubicBezTo>
                  <a:lnTo>
                    <a:pt x="11842" y="7299"/>
                  </a:lnTo>
                  <a:lnTo>
                    <a:pt x="12085" y="7299"/>
                  </a:lnTo>
                  <a:cubicBezTo>
                    <a:pt x="12557" y="7299"/>
                    <a:pt x="12940" y="6904"/>
                    <a:pt x="12940" y="6432"/>
                  </a:cubicBezTo>
                  <a:lnTo>
                    <a:pt x="12940" y="4505"/>
                  </a:lnTo>
                  <a:cubicBezTo>
                    <a:pt x="12940" y="3777"/>
                    <a:pt x="12353" y="3190"/>
                    <a:pt x="11625" y="3190"/>
                  </a:cubicBezTo>
                  <a:cubicBezTo>
                    <a:pt x="11424" y="2587"/>
                    <a:pt x="10877" y="2182"/>
                    <a:pt x="10263" y="2182"/>
                  </a:cubicBezTo>
                  <a:cubicBezTo>
                    <a:pt x="10253" y="2182"/>
                    <a:pt x="10244" y="2182"/>
                    <a:pt x="10234" y="2182"/>
                  </a:cubicBezTo>
                  <a:lnTo>
                    <a:pt x="9048" y="2182"/>
                  </a:lnTo>
                  <a:cubicBezTo>
                    <a:pt x="8410" y="2182"/>
                    <a:pt x="7848" y="2591"/>
                    <a:pt x="7657" y="3190"/>
                  </a:cubicBezTo>
                  <a:lnTo>
                    <a:pt x="7644" y="3190"/>
                  </a:lnTo>
                  <a:cubicBezTo>
                    <a:pt x="7465" y="3190"/>
                    <a:pt x="7299" y="3229"/>
                    <a:pt x="7146" y="3293"/>
                  </a:cubicBezTo>
                  <a:lnTo>
                    <a:pt x="7146" y="1404"/>
                  </a:lnTo>
                  <a:cubicBezTo>
                    <a:pt x="7146" y="626"/>
                    <a:pt x="6508" y="0"/>
                    <a:pt x="5743" y="0"/>
                  </a:cubicBezTo>
                  <a:cubicBezTo>
                    <a:pt x="5322" y="0"/>
                    <a:pt x="4926" y="217"/>
                    <a:pt x="4709" y="575"/>
                  </a:cubicBezTo>
                  <a:cubicBezTo>
                    <a:pt x="4556" y="524"/>
                    <a:pt x="4390" y="498"/>
                    <a:pt x="4224" y="498"/>
                  </a:cubicBezTo>
                  <a:lnTo>
                    <a:pt x="2948" y="498"/>
                  </a:lnTo>
                  <a:cubicBezTo>
                    <a:pt x="2782" y="498"/>
                    <a:pt x="2616" y="524"/>
                    <a:pt x="2450" y="575"/>
                  </a:cubicBezTo>
                  <a:cubicBezTo>
                    <a:pt x="2234" y="217"/>
                    <a:pt x="1851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3537575" y="1738700"/>
              <a:ext cx="101800" cy="57450"/>
            </a:xfrm>
            <a:custGeom>
              <a:avLst/>
              <a:gdLst/>
              <a:ahLst/>
              <a:cxnLst/>
              <a:rect l="l" t="t" r="r" b="b"/>
              <a:pathLst>
                <a:path w="4072" h="2298" extrusionOk="0">
                  <a:moveTo>
                    <a:pt x="2041" y="381"/>
                  </a:moveTo>
                  <a:cubicBezTo>
                    <a:pt x="2154" y="381"/>
                    <a:pt x="2268" y="422"/>
                    <a:pt x="2361" y="511"/>
                  </a:cubicBezTo>
                  <a:cubicBezTo>
                    <a:pt x="2655" y="805"/>
                    <a:pt x="2451" y="1302"/>
                    <a:pt x="2030" y="1302"/>
                  </a:cubicBezTo>
                  <a:cubicBezTo>
                    <a:pt x="1774" y="1302"/>
                    <a:pt x="1570" y="1098"/>
                    <a:pt x="1570" y="843"/>
                  </a:cubicBezTo>
                  <a:cubicBezTo>
                    <a:pt x="1570" y="565"/>
                    <a:pt x="1801" y="381"/>
                    <a:pt x="2041" y="381"/>
                  </a:cubicBezTo>
                  <a:close/>
                  <a:moveTo>
                    <a:pt x="2030" y="1"/>
                  </a:moveTo>
                  <a:cubicBezTo>
                    <a:pt x="1034" y="1"/>
                    <a:pt x="868" y="1443"/>
                    <a:pt x="1838" y="1672"/>
                  </a:cubicBezTo>
                  <a:lnTo>
                    <a:pt x="1838" y="1927"/>
                  </a:lnTo>
                  <a:lnTo>
                    <a:pt x="741" y="1927"/>
                  </a:lnTo>
                  <a:cubicBezTo>
                    <a:pt x="537" y="1915"/>
                    <a:pt x="371" y="1762"/>
                    <a:pt x="371" y="1557"/>
                  </a:cubicBezTo>
                  <a:cubicBezTo>
                    <a:pt x="371" y="1430"/>
                    <a:pt x="278" y="1366"/>
                    <a:pt x="186" y="1366"/>
                  </a:cubicBezTo>
                  <a:cubicBezTo>
                    <a:pt x="93" y="1366"/>
                    <a:pt x="1" y="1430"/>
                    <a:pt x="1" y="1557"/>
                  </a:cubicBezTo>
                  <a:cubicBezTo>
                    <a:pt x="1" y="1966"/>
                    <a:pt x="333" y="2298"/>
                    <a:pt x="741" y="2298"/>
                  </a:cubicBezTo>
                  <a:lnTo>
                    <a:pt x="3319" y="2298"/>
                  </a:lnTo>
                  <a:cubicBezTo>
                    <a:pt x="3727" y="2298"/>
                    <a:pt x="4071" y="1966"/>
                    <a:pt x="4071" y="1557"/>
                  </a:cubicBezTo>
                  <a:cubicBezTo>
                    <a:pt x="4071" y="1443"/>
                    <a:pt x="3982" y="1366"/>
                    <a:pt x="3880" y="1366"/>
                  </a:cubicBezTo>
                  <a:cubicBezTo>
                    <a:pt x="3778" y="1366"/>
                    <a:pt x="3689" y="1443"/>
                    <a:pt x="3689" y="1557"/>
                  </a:cubicBezTo>
                  <a:cubicBezTo>
                    <a:pt x="3689" y="1762"/>
                    <a:pt x="3523" y="1927"/>
                    <a:pt x="3319" y="1927"/>
                  </a:cubicBezTo>
                  <a:lnTo>
                    <a:pt x="2221" y="1927"/>
                  </a:lnTo>
                  <a:lnTo>
                    <a:pt x="2221" y="1672"/>
                  </a:lnTo>
                  <a:cubicBezTo>
                    <a:pt x="3204" y="1443"/>
                    <a:pt x="3038" y="1"/>
                    <a:pt x="2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48"/>
          <p:cNvGrpSpPr/>
          <p:nvPr/>
        </p:nvGrpSpPr>
        <p:grpSpPr>
          <a:xfrm>
            <a:off x="7074175" y="1909113"/>
            <a:ext cx="220150" cy="323175"/>
            <a:chOff x="6358650" y="1569000"/>
            <a:chExt cx="220150" cy="323175"/>
          </a:xfrm>
        </p:grpSpPr>
        <p:sp>
          <p:nvSpPr>
            <p:cNvPr id="497" name="Google Shape;497;p48"/>
            <p:cNvSpPr/>
            <p:nvPr/>
          </p:nvSpPr>
          <p:spPr>
            <a:xfrm>
              <a:off x="6358650" y="1569000"/>
              <a:ext cx="220150" cy="323175"/>
            </a:xfrm>
            <a:custGeom>
              <a:avLst/>
              <a:gdLst/>
              <a:ahLst/>
              <a:cxnLst/>
              <a:rect l="l" t="t" r="r" b="b"/>
              <a:pathLst>
                <a:path w="8806" h="12927" extrusionOk="0">
                  <a:moveTo>
                    <a:pt x="5207" y="1008"/>
                  </a:moveTo>
                  <a:cubicBezTo>
                    <a:pt x="6049" y="1008"/>
                    <a:pt x="6738" y="1697"/>
                    <a:pt x="6738" y="2539"/>
                  </a:cubicBezTo>
                  <a:lnTo>
                    <a:pt x="6738" y="3356"/>
                  </a:lnTo>
                  <a:cubicBezTo>
                    <a:pt x="4939" y="3292"/>
                    <a:pt x="4288" y="2322"/>
                    <a:pt x="4556" y="1008"/>
                  </a:cubicBezTo>
                  <a:close/>
                  <a:moveTo>
                    <a:pt x="7095" y="383"/>
                  </a:moveTo>
                  <a:cubicBezTo>
                    <a:pt x="7823" y="383"/>
                    <a:pt x="8423" y="970"/>
                    <a:pt x="8423" y="1710"/>
                  </a:cubicBezTo>
                  <a:lnTo>
                    <a:pt x="8423" y="4326"/>
                  </a:lnTo>
                  <a:cubicBezTo>
                    <a:pt x="8423" y="4709"/>
                    <a:pt x="8129" y="5028"/>
                    <a:pt x="7746" y="5040"/>
                  </a:cubicBezTo>
                  <a:cubicBezTo>
                    <a:pt x="7491" y="4339"/>
                    <a:pt x="7108" y="4275"/>
                    <a:pt x="7108" y="3688"/>
                  </a:cubicBezTo>
                  <a:lnTo>
                    <a:pt x="7108" y="2539"/>
                  </a:lnTo>
                  <a:cubicBezTo>
                    <a:pt x="7108" y="1863"/>
                    <a:pt x="6751" y="1251"/>
                    <a:pt x="6177" y="893"/>
                  </a:cubicBezTo>
                  <a:cubicBezTo>
                    <a:pt x="6368" y="574"/>
                    <a:pt x="6713" y="383"/>
                    <a:pt x="7095" y="383"/>
                  </a:cubicBezTo>
                  <a:close/>
                  <a:moveTo>
                    <a:pt x="4173" y="1008"/>
                  </a:moveTo>
                  <a:cubicBezTo>
                    <a:pt x="3905" y="2476"/>
                    <a:pt x="4671" y="3662"/>
                    <a:pt x="6738" y="3726"/>
                  </a:cubicBezTo>
                  <a:cubicBezTo>
                    <a:pt x="6764" y="4594"/>
                    <a:pt x="7491" y="4709"/>
                    <a:pt x="7504" y="5781"/>
                  </a:cubicBezTo>
                  <a:cubicBezTo>
                    <a:pt x="7504" y="6865"/>
                    <a:pt x="6636" y="7746"/>
                    <a:pt x="5551" y="7746"/>
                  </a:cubicBezTo>
                  <a:lnTo>
                    <a:pt x="3267" y="7746"/>
                  </a:lnTo>
                  <a:cubicBezTo>
                    <a:pt x="3259" y="7746"/>
                    <a:pt x="3251" y="7746"/>
                    <a:pt x="3244" y="7746"/>
                  </a:cubicBezTo>
                  <a:cubicBezTo>
                    <a:pt x="2182" y="7746"/>
                    <a:pt x="1315" y="6896"/>
                    <a:pt x="1302" y="5832"/>
                  </a:cubicBezTo>
                  <a:cubicBezTo>
                    <a:pt x="1289" y="4683"/>
                    <a:pt x="2068" y="4607"/>
                    <a:pt x="2068" y="3688"/>
                  </a:cubicBezTo>
                  <a:lnTo>
                    <a:pt x="2068" y="2539"/>
                  </a:lnTo>
                  <a:cubicBezTo>
                    <a:pt x="2068" y="1697"/>
                    <a:pt x="2757" y="1008"/>
                    <a:pt x="3599" y="1008"/>
                  </a:cubicBezTo>
                  <a:close/>
                  <a:moveTo>
                    <a:pt x="7032" y="11408"/>
                  </a:moveTo>
                  <a:cubicBezTo>
                    <a:pt x="7478" y="11408"/>
                    <a:pt x="7848" y="11778"/>
                    <a:pt x="7848" y="12225"/>
                  </a:cubicBezTo>
                  <a:cubicBezTo>
                    <a:pt x="7848" y="12403"/>
                    <a:pt x="7708" y="12544"/>
                    <a:pt x="7529" y="12544"/>
                  </a:cubicBezTo>
                  <a:lnTo>
                    <a:pt x="7185" y="12544"/>
                  </a:lnTo>
                  <a:lnTo>
                    <a:pt x="7185" y="12174"/>
                  </a:lnTo>
                  <a:cubicBezTo>
                    <a:pt x="7185" y="12052"/>
                    <a:pt x="7092" y="11992"/>
                    <a:pt x="7000" y="11992"/>
                  </a:cubicBezTo>
                  <a:cubicBezTo>
                    <a:pt x="6907" y="11992"/>
                    <a:pt x="6815" y="12052"/>
                    <a:pt x="6815" y="12174"/>
                  </a:cubicBezTo>
                  <a:lnTo>
                    <a:pt x="6815" y="12544"/>
                  </a:lnTo>
                  <a:lnTo>
                    <a:pt x="6024" y="12544"/>
                  </a:lnTo>
                  <a:lnTo>
                    <a:pt x="6024" y="12174"/>
                  </a:lnTo>
                  <a:cubicBezTo>
                    <a:pt x="6017" y="12059"/>
                    <a:pt x="5928" y="12001"/>
                    <a:pt x="5838" y="12001"/>
                  </a:cubicBezTo>
                  <a:cubicBezTo>
                    <a:pt x="5749" y="12001"/>
                    <a:pt x="5660" y="12059"/>
                    <a:pt x="5653" y="12174"/>
                  </a:cubicBezTo>
                  <a:lnTo>
                    <a:pt x="5653" y="12544"/>
                  </a:lnTo>
                  <a:lnTo>
                    <a:pt x="5309" y="12544"/>
                  </a:lnTo>
                  <a:cubicBezTo>
                    <a:pt x="5130" y="12544"/>
                    <a:pt x="4990" y="12403"/>
                    <a:pt x="4990" y="12225"/>
                  </a:cubicBezTo>
                  <a:cubicBezTo>
                    <a:pt x="4990" y="11778"/>
                    <a:pt x="5360" y="11408"/>
                    <a:pt x="5807" y="11408"/>
                  </a:cubicBezTo>
                  <a:close/>
                  <a:moveTo>
                    <a:pt x="1710" y="0"/>
                  </a:moveTo>
                  <a:cubicBezTo>
                    <a:pt x="766" y="0"/>
                    <a:pt x="0" y="766"/>
                    <a:pt x="0" y="1710"/>
                  </a:cubicBezTo>
                  <a:lnTo>
                    <a:pt x="0" y="3228"/>
                  </a:lnTo>
                  <a:cubicBezTo>
                    <a:pt x="13" y="3343"/>
                    <a:pt x="103" y="3401"/>
                    <a:pt x="192" y="3401"/>
                  </a:cubicBezTo>
                  <a:cubicBezTo>
                    <a:pt x="281" y="3401"/>
                    <a:pt x="371" y="3343"/>
                    <a:pt x="383" y="3228"/>
                  </a:cubicBezTo>
                  <a:lnTo>
                    <a:pt x="383" y="1710"/>
                  </a:lnTo>
                  <a:cubicBezTo>
                    <a:pt x="383" y="970"/>
                    <a:pt x="970" y="383"/>
                    <a:pt x="1710" y="383"/>
                  </a:cubicBezTo>
                  <a:cubicBezTo>
                    <a:pt x="2080" y="383"/>
                    <a:pt x="2438" y="574"/>
                    <a:pt x="2629" y="893"/>
                  </a:cubicBezTo>
                  <a:cubicBezTo>
                    <a:pt x="2042" y="1251"/>
                    <a:pt x="1698" y="1863"/>
                    <a:pt x="1698" y="2539"/>
                  </a:cubicBezTo>
                  <a:lnTo>
                    <a:pt x="1698" y="3688"/>
                  </a:lnTo>
                  <a:cubicBezTo>
                    <a:pt x="1698" y="4288"/>
                    <a:pt x="1315" y="4313"/>
                    <a:pt x="1060" y="5040"/>
                  </a:cubicBezTo>
                  <a:cubicBezTo>
                    <a:pt x="677" y="5028"/>
                    <a:pt x="383" y="4709"/>
                    <a:pt x="383" y="4326"/>
                  </a:cubicBezTo>
                  <a:lnTo>
                    <a:pt x="383" y="4032"/>
                  </a:lnTo>
                  <a:cubicBezTo>
                    <a:pt x="371" y="3918"/>
                    <a:pt x="281" y="3860"/>
                    <a:pt x="192" y="3860"/>
                  </a:cubicBezTo>
                  <a:cubicBezTo>
                    <a:pt x="103" y="3860"/>
                    <a:pt x="13" y="3918"/>
                    <a:pt x="0" y="4032"/>
                  </a:cubicBezTo>
                  <a:lnTo>
                    <a:pt x="0" y="4326"/>
                  </a:lnTo>
                  <a:cubicBezTo>
                    <a:pt x="0" y="4875"/>
                    <a:pt x="409" y="5347"/>
                    <a:pt x="958" y="5423"/>
                  </a:cubicBezTo>
                  <a:cubicBezTo>
                    <a:pt x="932" y="5551"/>
                    <a:pt x="919" y="5691"/>
                    <a:pt x="919" y="5844"/>
                  </a:cubicBezTo>
                  <a:cubicBezTo>
                    <a:pt x="932" y="6393"/>
                    <a:pt x="1136" y="6916"/>
                    <a:pt x="1493" y="7325"/>
                  </a:cubicBezTo>
                  <a:cubicBezTo>
                    <a:pt x="651" y="7912"/>
                    <a:pt x="179" y="8715"/>
                    <a:pt x="179" y="9570"/>
                  </a:cubicBezTo>
                  <a:cubicBezTo>
                    <a:pt x="192" y="10247"/>
                    <a:pt x="473" y="10885"/>
                    <a:pt x="958" y="11357"/>
                  </a:cubicBezTo>
                  <a:cubicBezTo>
                    <a:pt x="715" y="11587"/>
                    <a:pt x="587" y="11893"/>
                    <a:pt x="587" y="12225"/>
                  </a:cubicBezTo>
                  <a:cubicBezTo>
                    <a:pt x="587" y="12607"/>
                    <a:pt x="894" y="12914"/>
                    <a:pt x="1277" y="12926"/>
                  </a:cubicBezTo>
                  <a:lnTo>
                    <a:pt x="3497" y="12926"/>
                  </a:lnTo>
                  <a:cubicBezTo>
                    <a:pt x="3714" y="12926"/>
                    <a:pt x="3918" y="12824"/>
                    <a:pt x="4046" y="12646"/>
                  </a:cubicBezTo>
                  <a:cubicBezTo>
                    <a:pt x="4167" y="12652"/>
                    <a:pt x="4285" y="12655"/>
                    <a:pt x="4403" y="12655"/>
                  </a:cubicBezTo>
                  <a:cubicBezTo>
                    <a:pt x="4521" y="12655"/>
                    <a:pt x="4639" y="12652"/>
                    <a:pt x="4760" y="12646"/>
                  </a:cubicBezTo>
                  <a:cubicBezTo>
                    <a:pt x="4888" y="12812"/>
                    <a:pt x="5092" y="12914"/>
                    <a:pt x="5309" y="12926"/>
                  </a:cubicBezTo>
                  <a:lnTo>
                    <a:pt x="7529" y="12926"/>
                  </a:lnTo>
                  <a:cubicBezTo>
                    <a:pt x="7912" y="12926"/>
                    <a:pt x="8231" y="12607"/>
                    <a:pt x="8231" y="12225"/>
                  </a:cubicBezTo>
                  <a:cubicBezTo>
                    <a:pt x="8231" y="11893"/>
                    <a:pt x="8091" y="11587"/>
                    <a:pt x="7848" y="11357"/>
                  </a:cubicBezTo>
                  <a:cubicBezTo>
                    <a:pt x="8333" y="10885"/>
                    <a:pt x="8614" y="10247"/>
                    <a:pt x="8627" y="9570"/>
                  </a:cubicBezTo>
                  <a:cubicBezTo>
                    <a:pt x="8627" y="9200"/>
                    <a:pt x="8537" y="8830"/>
                    <a:pt x="8371" y="8511"/>
                  </a:cubicBezTo>
                  <a:cubicBezTo>
                    <a:pt x="8336" y="8419"/>
                    <a:pt x="8268" y="8381"/>
                    <a:pt x="8199" y="8381"/>
                  </a:cubicBezTo>
                  <a:cubicBezTo>
                    <a:pt x="8069" y="8381"/>
                    <a:pt x="7939" y="8518"/>
                    <a:pt x="8040" y="8677"/>
                  </a:cubicBezTo>
                  <a:cubicBezTo>
                    <a:pt x="8180" y="8958"/>
                    <a:pt x="8257" y="9264"/>
                    <a:pt x="8257" y="9570"/>
                  </a:cubicBezTo>
                  <a:cubicBezTo>
                    <a:pt x="8244" y="10170"/>
                    <a:pt x="7976" y="10732"/>
                    <a:pt x="7542" y="11140"/>
                  </a:cubicBezTo>
                  <a:cubicBezTo>
                    <a:pt x="7376" y="11063"/>
                    <a:pt x="7198" y="11025"/>
                    <a:pt x="7032" y="11025"/>
                  </a:cubicBezTo>
                  <a:lnTo>
                    <a:pt x="5819" y="11025"/>
                  </a:lnTo>
                  <a:cubicBezTo>
                    <a:pt x="5156" y="11025"/>
                    <a:pt x="4620" y="11561"/>
                    <a:pt x="4620" y="12225"/>
                  </a:cubicBezTo>
                  <a:cubicBezTo>
                    <a:pt x="4620" y="12237"/>
                    <a:pt x="4620" y="12263"/>
                    <a:pt x="4620" y="12276"/>
                  </a:cubicBezTo>
                  <a:lnTo>
                    <a:pt x="4186" y="12276"/>
                  </a:lnTo>
                  <a:cubicBezTo>
                    <a:pt x="4186" y="12263"/>
                    <a:pt x="4186" y="12237"/>
                    <a:pt x="4186" y="12225"/>
                  </a:cubicBezTo>
                  <a:cubicBezTo>
                    <a:pt x="4186" y="11561"/>
                    <a:pt x="3650" y="11025"/>
                    <a:pt x="2986" y="11025"/>
                  </a:cubicBezTo>
                  <a:lnTo>
                    <a:pt x="2782" y="11025"/>
                  </a:lnTo>
                  <a:cubicBezTo>
                    <a:pt x="2527" y="11025"/>
                    <a:pt x="2527" y="11408"/>
                    <a:pt x="2782" y="11408"/>
                  </a:cubicBezTo>
                  <a:lnTo>
                    <a:pt x="2986" y="11408"/>
                  </a:lnTo>
                  <a:cubicBezTo>
                    <a:pt x="3446" y="11408"/>
                    <a:pt x="3803" y="11778"/>
                    <a:pt x="3803" y="12225"/>
                  </a:cubicBezTo>
                  <a:cubicBezTo>
                    <a:pt x="3803" y="12403"/>
                    <a:pt x="3663" y="12544"/>
                    <a:pt x="3484" y="12544"/>
                  </a:cubicBezTo>
                  <a:lnTo>
                    <a:pt x="3152" y="12544"/>
                  </a:lnTo>
                  <a:lnTo>
                    <a:pt x="3152" y="12174"/>
                  </a:lnTo>
                  <a:cubicBezTo>
                    <a:pt x="3152" y="12052"/>
                    <a:pt x="3057" y="11992"/>
                    <a:pt x="2961" y="11992"/>
                  </a:cubicBezTo>
                  <a:cubicBezTo>
                    <a:pt x="2865" y="11992"/>
                    <a:pt x="2770" y="12052"/>
                    <a:pt x="2770" y="12174"/>
                  </a:cubicBezTo>
                  <a:lnTo>
                    <a:pt x="2770" y="12544"/>
                  </a:lnTo>
                  <a:lnTo>
                    <a:pt x="1991" y="12544"/>
                  </a:lnTo>
                  <a:lnTo>
                    <a:pt x="1991" y="12174"/>
                  </a:lnTo>
                  <a:cubicBezTo>
                    <a:pt x="1991" y="12052"/>
                    <a:pt x="1895" y="11992"/>
                    <a:pt x="1800" y="11992"/>
                  </a:cubicBezTo>
                  <a:cubicBezTo>
                    <a:pt x="1704" y="11992"/>
                    <a:pt x="1608" y="12052"/>
                    <a:pt x="1608" y="12174"/>
                  </a:cubicBezTo>
                  <a:lnTo>
                    <a:pt x="1608" y="12544"/>
                  </a:lnTo>
                  <a:lnTo>
                    <a:pt x="1277" y="12544"/>
                  </a:lnTo>
                  <a:cubicBezTo>
                    <a:pt x="1098" y="12544"/>
                    <a:pt x="958" y="12403"/>
                    <a:pt x="958" y="12225"/>
                  </a:cubicBezTo>
                  <a:cubicBezTo>
                    <a:pt x="958" y="11778"/>
                    <a:pt x="1328" y="11408"/>
                    <a:pt x="1774" y="11408"/>
                  </a:cubicBezTo>
                  <a:lnTo>
                    <a:pt x="1978" y="11408"/>
                  </a:lnTo>
                  <a:cubicBezTo>
                    <a:pt x="2221" y="11408"/>
                    <a:pt x="2221" y="11025"/>
                    <a:pt x="1978" y="11025"/>
                  </a:cubicBezTo>
                  <a:lnTo>
                    <a:pt x="1774" y="11025"/>
                  </a:lnTo>
                  <a:cubicBezTo>
                    <a:pt x="1608" y="11025"/>
                    <a:pt x="1430" y="11063"/>
                    <a:pt x="1277" y="11140"/>
                  </a:cubicBezTo>
                  <a:cubicBezTo>
                    <a:pt x="830" y="10732"/>
                    <a:pt x="562" y="10170"/>
                    <a:pt x="549" y="9570"/>
                  </a:cubicBezTo>
                  <a:cubicBezTo>
                    <a:pt x="549" y="8818"/>
                    <a:pt x="996" y="8116"/>
                    <a:pt x="1774" y="7593"/>
                  </a:cubicBezTo>
                  <a:cubicBezTo>
                    <a:pt x="2195" y="7937"/>
                    <a:pt x="2719" y="8128"/>
                    <a:pt x="3254" y="8128"/>
                  </a:cubicBezTo>
                  <a:lnTo>
                    <a:pt x="5551" y="8128"/>
                  </a:lnTo>
                  <a:cubicBezTo>
                    <a:pt x="6087" y="8128"/>
                    <a:pt x="6611" y="7937"/>
                    <a:pt x="7032" y="7593"/>
                  </a:cubicBezTo>
                  <a:cubicBezTo>
                    <a:pt x="7236" y="7733"/>
                    <a:pt x="7427" y="7886"/>
                    <a:pt x="7593" y="8065"/>
                  </a:cubicBezTo>
                  <a:cubicBezTo>
                    <a:pt x="7636" y="8108"/>
                    <a:pt x="7684" y="8125"/>
                    <a:pt x="7730" y="8125"/>
                  </a:cubicBezTo>
                  <a:cubicBezTo>
                    <a:pt x="7875" y="8125"/>
                    <a:pt x="8000" y="7945"/>
                    <a:pt x="7874" y="7809"/>
                  </a:cubicBezTo>
                  <a:cubicBezTo>
                    <a:pt x="7695" y="7631"/>
                    <a:pt x="7517" y="7465"/>
                    <a:pt x="7312" y="7325"/>
                  </a:cubicBezTo>
                  <a:cubicBezTo>
                    <a:pt x="7682" y="6903"/>
                    <a:pt x="7887" y="6355"/>
                    <a:pt x="7887" y="5781"/>
                  </a:cubicBezTo>
                  <a:cubicBezTo>
                    <a:pt x="7887" y="5666"/>
                    <a:pt x="7874" y="5538"/>
                    <a:pt x="7848" y="5410"/>
                  </a:cubicBezTo>
                  <a:cubicBezTo>
                    <a:pt x="8397" y="5347"/>
                    <a:pt x="8805" y="4875"/>
                    <a:pt x="8805" y="4326"/>
                  </a:cubicBezTo>
                  <a:lnTo>
                    <a:pt x="8805" y="1710"/>
                  </a:lnTo>
                  <a:cubicBezTo>
                    <a:pt x="8805" y="766"/>
                    <a:pt x="8040" y="0"/>
                    <a:pt x="7108" y="0"/>
                  </a:cubicBezTo>
                  <a:cubicBezTo>
                    <a:pt x="6572" y="0"/>
                    <a:pt x="6100" y="281"/>
                    <a:pt x="5845" y="740"/>
                  </a:cubicBezTo>
                  <a:cubicBezTo>
                    <a:pt x="5655" y="673"/>
                    <a:pt x="5476" y="636"/>
                    <a:pt x="5289" y="636"/>
                  </a:cubicBezTo>
                  <a:cubicBezTo>
                    <a:pt x="5262" y="636"/>
                    <a:pt x="5234" y="636"/>
                    <a:pt x="5207" y="638"/>
                  </a:cubicBezTo>
                  <a:lnTo>
                    <a:pt x="3599" y="638"/>
                  </a:lnTo>
                  <a:cubicBezTo>
                    <a:pt x="3571" y="636"/>
                    <a:pt x="3544" y="636"/>
                    <a:pt x="3516" y="636"/>
                  </a:cubicBezTo>
                  <a:cubicBezTo>
                    <a:pt x="3327" y="636"/>
                    <a:pt x="3139" y="673"/>
                    <a:pt x="2961" y="740"/>
                  </a:cubicBezTo>
                  <a:cubicBezTo>
                    <a:pt x="2706" y="281"/>
                    <a:pt x="2221" y="0"/>
                    <a:pt x="1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6401400" y="1656400"/>
              <a:ext cx="134650" cy="74675"/>
            </a:xfrm>
            <a:custGeom>
              <a:avLst/>
              <a:gdLst/>
              <a:ahLst/>
              <a:cxnLst/>
              <a:rect l="l" t="t" r="r" b="b"/>
              <a:pathLst>
                <a:path w="5386" h="2987" extrusionOk="0">
                  <a:moveTo>
                    <a:pt x="2701" y="384"/>
                  </a:moveTo>
                  <a:cubicBezTo>
                    <a:pt x="2872" y="384"/>
                    <a:pt x="3046" y="447"/>
                    <a:pt x="3191" y="587"/>
                  </a:cubicBezTo>
                  <a:cubicBezTo>
                    <a:pt x="3624" y="1034"/>
                    <a:pt x="3318" y="1774"/>
                    <a:pt x="2693" y="1774"/>
                  </a:cubicBezTo>
                  <a:cubicBezTo>
                    <a:pt x="2310" y="1774"/>
                    <a:pt x="2004" y="1468"/>
                    <a:pt x="2004" y="1085"/>
                  </a:cubicBezTo>
                  <a:cubicBezTo>
                    <a:pt x="2004" y="662"/>
                    <a:pt x="2343" y="384"/>
                    <a:pt x="2701" y="384"/>
                  </a:cubicBezTo>
                  <a:close/>
                  <a:moveTo>
                    <a:pt x="2693" y="0"/>
                  </a:moveTo>
                  <a:cubicBezTo>
                    <a:pt x="1391" y="0"/>
                    <a:pt x="1213" y="1902"/>
                    <a:pt x="2502" y="2131"/>
                  </a:cubicBezTo>
                  <a:lnTo>
                    <a:pt x="2502" y="2616"/>
                  </a:lnTo>
                  <a:lnTo>
                    <a:pt x="957" y="2616"/>
                  </a:lnTo>
                  <a:cubicBezTo>
                    <a:pt x="638" y="2616"/>
                    <a:pt x="383" y="2361"/>
                    <a:pt x="383" y="2042"/>
                  </a:cubicBezTo>
                  <a:cubicBezTo>
                    <a:pt x="396" y="1902"/>
                    <a:pt x="297" y="1832"/>
                    <a:pt x="198" y="1832"/>
                  </a:cubicBezTo>
                  <a:cubicBezTo>
                    <a:pt x="99" y="1832"/>
                    <a:pt x="0" y="1902"/>
                    <a:pt x="13" y="2042"/>
                  </a:cubicBezTo>
                  <a:cubicBezTo>
                    <a:pt x="13" y="2565"/>
                    <a:pt x="434" y="2986"/>
                    <a:pt x="957" y="2986"/>
                  </a:cubicBezTo>
                  <a:lnTo>
                    <a:pt x="4441" y="2986"/>
                  </a:lnTo>
                  <a:cubicBezTo>
                    <a:pt x="4952" y="2986"/>
                    <a:pt x="5373" y="2565"/>
                    <a:pt x="5385" y="2042"/>
                  </a:cubicBezTo>
                  <a:cubicBezTo>
                    <a:pt x="5385" y="1940"/>
                    <a:pt x="5296" y="1851"/>
                    <a:pt x="5194" y="1851"/>
                  </a:cubicBezTo>
                  <a:cubicBezTo>
                    <a:pt x="5092" y="1851"/>
                    <a:pt x="5003" y="1940"/>
                    <a:pt x="5003" y="2042"/>
                  </a:cubicBezTo>
                  <a:cubicBezTo>
                    <a:pt x="5003" y="2361"/>
                    <a:pt x="4747" y="2616"/>
                    <a:pt x="4441" y="2616"/>
                  </a:cubicBezTo>
                  <a:lnTo>
                    <a:pt x="2884" y="2616"/>
                  </a:lnTo>
                  <a:lnTo>
                    <a:pt x="2884" y="2131"/>
                  </a:lnTo>
                  <a:cubicBezTo>
                    <a:pt x="3433" y="2029"/>
                    <a:pt x="3816" y="1532"/>
                    <a:pt x="3765" y="983"/>
                  </a:cubicBezTo>
                  <a:cubicBezTo>
                    <a:pt x="3714" y="422"/>
                    <a:pt x="3254" y="0"/>
                    <a:pt x="2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6419900" y="1610150"/>
              <a:ext cx="30650" cy="31925"/>
            </a:xfrm>
            <a:custGeom>
              <a:avLst/>
              <a:gdLst/>
              <a:ahLst/>
              <a:cxnLst/>
              <a:rect l="l" t="t" r="r" b="b"/>
              <a:pathLst>
                <a:path w="1226" h="1277" extrusionOk="0">
                  <a:moveTo>
                    <a:pt x="613" y="370"/>
                  </a:moveTo>
                  <a:cubicBezTo>
                    <a:pt x="715" y="370"/>
                    <a:pt x="804" y="498"/>
                    <a:pt x="804" y="638"/>
                  </a:cubicBezTo>
                  <a:cubicBezTo>
                    <a:pt x="804" y="779"/>
                    <a:pt x="715" y="906"/>
                    <a:pt x="613" y="906"/>
                  </a:cubicBezTo>
                  <a:cubicBezTo>
                    <a:pt x="511" y="906"/>
                    <a:pt x="434" y="779"/>
                    <a:pt x="434" y="638"/>
                  </a:cubicBezTo>
                  <a:cubicBezTo>
                    <a:pt x="434" y="498"/>
                    <a:pt x="511" y="370"/>
                    <a:pt x="613" y="370"/>
                  </a:cubicBezTo>
                  <a:close/>
                  <a:moveTo>
                    <a:pt x="613" y="0"/>
                  </a:moveTo>
                  <a:cubicBezTo>
                    <a:pt x="269" y="0"/>
                    <a:pt x="1" y="306"/>
                    <a:pt x="52" y="638"/>
                  </a:cubicBezTo>
                  <a:cubicBezTo>
                    <a:pt x="26" y="970"/>
                    <a:pt x="281" y="1263"/>
                    <a:pt x="613" y="1276"/>
                  </a:cubicBezTo>
                  <a:cubicBezTo>
                    <a:pt x="945" y="1263"/>
                    <a:pt x="1200" y="970"/>
                    <a:pt x="1187" y="638"/>
                  </a:cubicBezTo>
                  <a:cubicBezTo>
                    <a:pt x="1226" y="306"/>
                    <a:pt x="958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8"/>
            <p:cNvSpPr/>
            <p:nvPr/>
          </p:nvSpPr>
          <p:spPr>
            <a:xfrm>
              <a:off x="6486900" y="1610150"/>
              <a:ext cx="30650" cy="31925"/>
            </a:xfrm>
            <a:custGeom>
              <a:avLst/>
              <a:gdLst/>
              <a:ahLst/>
              <a:cxnLst/>
              <a:rect l="l" t="t" r="r" b="b"/>
              <a:pathLst>
                <a:path w="1226" h="1277" extrusionOk="0">
                  <a:moveTo>
                    <a:pt x="613" y="370"/>
                  </a:moveTo>
                  <a:cubicBezTo>
                    <a:pt x="715" y="370"/>
                    <a:pt x="804" y="498"/>
                    <a:pt x="804" y="638"/>
                  </a:cubicBezTo>
                  <a:cubicBezTo>
                    <a:pt x="804" y="779"/>
                    <a:pt x="715" y="906"/>
                    <a:pt x="613" y="906"/>
                  </a:cubicBezTo>
                  <a:cubicBezTo>
                    <a:pt x="511" y="906"/>
                    <a:pt x="421" y="791"/>
                    <a:pt x="421" y="638"/>
                  </a:cubicBezTo>
                  <a:cubicBezTo>
                    <a:pt x="421" y="498"/>
                    <a:pt x="511" y="383"/>
                    <a:pt x="613" y="383"/>
                  </a:cubicBezTo>
                  <a:lnTo>
                    <a:pt x="613" y="370"/>
                  </a:lnTo>
                  <a:close/>
                  <a:moveTo>
                    <a:pt x="613" y="0"/>
                  </a:moveTo>
                  <a:cubicBezTo>
                    <a:pt x="268" y="0"/>
                    <a:pt x="0" y="306"/>
                    <a:pt x="51" y="638"/>
                  </a:cubicBezTo>
                  <a:cubicBezTo>
                    <a:pt x="26" y="970"/>
                    <a:pt x="281" y="1263"/>
                    <a:pt x="613" y="1276"/>
                  </a:cubicBezTo>
                  <a:cubicBezTo>
                    <a:pt x="945" y="1263"/>
                    <a:pt x="1200" y="970"/>
                    <a:pt x="1187" y="638"/>
                  </a:cubicBezTo>
                  <a:cubicBezTo>
                    <a:pt x="1225" y="306"/>
                    <a:pt x="957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8"/>
            <p:cNvSpPr/>
            <p:nvPr/>
          </p:nvSpPr>
          <p:spPr>
            <a:xfrm>
              <a:off x="6442550" y="1804400"/>
              <a:ext cx="52350" cy="33850"/>
            </a:xfrm>
            <a:custGeom>
              <a:avLst/>
              <a:gdLst/>
              <a:ahLst/>
              <a:cxnLst/>
              <a:rect l="l" t="t" r="r" b="b"/>
              <a:pathLst>
                <a:path w="2094" h="1354" extrusionOk="0">
                  <a:moveTo>
                    <a:pt x="987" y="0"/>
                  </a:moveTo>
                  <a:cubicBezTo>
                    <a:pt x="723" y="0"/>
                    <a:pt x="462" y="103"/>
                    <a:pt x="281" y="308"/>
                  </a:cubicBezTo>
                  <a:cubicBezTo>
                    <a:pt x="90" y="563"/>
                    <a:pt x="1" y="869"/>
                    <a:pt x="39" y="1188"/>
                  </a:cubicBezTo>
                  <a:cubicBezTo>
                    <a:pt x="56" y="1298"/>
                    <a:pt x="140" y="1351"/>
                    <a:pt x="225" y="1351"/>
                  </a:cubicBezTo>
                  <a:cubicBezTo>
                    <a:pt x="326" y="1351"/>
                    <a:pt x="429" y="1276"/>
                    <a:pt x="422" y="1137"/>
                  </a:cubicBezTo>
                  <a:cubicBezTo>
                    <a:pt x="396" y="933"/>
                    <a:pt x="447" y="729"/>
                    <a:pt x="562" y="550"/>
                  </a:cubicBezTo>
                  <a:cubicBezTo>
                    <a:pt x="671" y="441"/>
                    <a:pt x="817" y="379"/>
                    <a:pt x="969" y="379"/>
                  </a:cubicBezTo>
                  <a:cubicBezTo>
                    <a:pt x="995" y="379"/>
                    <a:pt x="1021" y="380"/>
                    <a:pt x="1047" y="384"/>
                  </a:cubicBezTo>
                  <a:cubicBezTo>
                    <a:pt x="1070" y="381"/>
                    <a:pt x="1093" y="379"/>
                    <a:pt x="1116" y="379"/>
                  </a:cubicBezTo>
                  <a:cubicBezTo>
                    <a:pt x="1268" y="379"/>
                    <a:pt x="1408" y="450"/>
                    <a:pt x="1519" y="550"/>
                  </a:cubicBezTo>
                  <a:cubicBezTo>
                    <a:pt x="1647" y="729"/>
                    <a:pt x="1698" y="933"/>
                    <a:pt x="1685" y="1150"/>
                  </a:cubicBezTo>
                  <a:cubicBezTo>
                    <a:pt x="1672" y="1252"/>
                    <a:pt x="1749" y="1341"/>
                    <a:pt x="1851" y="1354"/>
                  </a:cubicBezTo>
                  <a:lnTo>
                    <a:pt x="1876" y="1354"/>
                  </a:lnTo>
                  <a:cubicBezTo>
                    <a:pt x="1966" y="1354"/>
                    <a:pt x="2055" y="1277"/>
                    <a:pt x="2055" y="1188"/>
                  </a:cubicBezTo>
                  <a:cubicBezTo>
                    <a:pt x="2093" y="869"/>
                    <a:pt x="1991" y="550"/>
                    <a:pt x="1800" y="308"/>
                  </a:cubicBezTo>
                  <a:cubicBezTo>
                    <a:pt x="1607" y="103"/>
                    <a:pt x="1357" y="0"/>
                    <a:pt x="1083" y="0"/>
                  </a:cubicBezTo>
                  <a:cubicBezTo>
                    <a:pt x="1067" y="0"/>
                    <a:pt x="1050" y="1"/>
                    <a:pt x="1034" y="1"/>
                  </a:cubicBezTo>
                  <a:cubicBezTo>
                    <a:pt x="1019" y="1"/>
                    <a:pt x="1003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8"/>
          <p:cNvGrpSpPr/>
          <p:nvPr/>
        </p:nvGrpSpPr>
        <p:grpSpPr>
          <a:xfrm>
            <a:off x="1793925" y="3417638"/>
            <a:ext cx="331700" cy="322875"/>
            <a:chOff x="2535225" y="3060375"/>
            <a:chExt cx="331700" cy="322875"/>
          </a:xfrm>
        </p:grpSpPr>
        <p:sp>
          <p:nvSpPr>
            <p:cNvPr id="503" name="Google Shape;503;p48"/>
            <p:cNvSpPr/>
            <p:nvPr/>
          </p:nvSpPr>
          <p:spPr>
            <a:xfrm>
              <a:off x="2535225" y="3060375"/>
              <a:ext cx="171475" cy="177100"/>
            </a:xfrm>
            <a:custGeom>
              <a:avLst/>
              <a:gdLst/>
              <a:ahLst/>
              <a:cxnLst/>
              <a:rect l="l" t="t" r="r" b="b"/>
              <a:pathLst>
                <a:path w="6859" h="7084" extrusionOk="0">
                  <a:moveTo>
                    <a:pt x="4244" y="380"/>
                  </a:moveTo>
                  <a:cubicBezTo>
                    <a:pt x="4528" y="380"/>
                    <a:pt x="4811" y="569"/>
                    <a:pt x="4811" y="945"/>
                  </a:cubicBezTo>
                  <a:lnTo>
                    <a:pt x="4811" y="1187"/>
                  </a:lnTo>
                  <a:lnTo>
                    <a:pt x="3676" y="1187"/>
                  </a:lnTo>
                  <a:lnTo>
                    <a:pt x="3676" y="945"/>
                  </a:lnTo>
                  <a:cubicBezTo>
                    <a:pt x="3676" y="569"/>
                    <a:pt x="3960" y="380"/>
                    <a:pt x="4244" y="380"/>
                  </a:cubicBezTo>
                  <a:close/>
                  <a:moveTo>
                    <a:pt x="2004" y="2910"/>
                  </a:moveTo>
                  <a:lnTo>
                    <a:pt x="2004" y="3701"/>
                  </a:lnTo>
                  <a:cubicBezTo>
                    <a:pt x="2004" y="4084"/>
                    <a:pt x="2055" y="4454"/>
                    <a:pt x="2144" y="4824"/>
                  </a:cubicBezTo>
                  <a:cubicBezTo>
                    <a:pt x="1047" y="4735"/>
                    <a:pt x="932" y="3165"/>
                    <a:pt x="2004" y="2910"/>
                  </a:cubicBezTo>
                  <a:close/>
                  <a:moveTo>
                    <a:pt x="2004" y="2145"/>
                  </a:moveTo>
                  <a:lnTo>
                    <a:pt x="2004" y="2527"/>
                  </a:lnTo>
                  <a:cubicBezTo>
                    <a:pt x="1315" y="2655"/>
                    <a:pt x="830" y="3293"/>
                    <a:pt x="894" y="3982"/>
                  </a:cubicBezTo>
                  <a:cubicBezTo>
                    <a:pt x="970" y="4676"/>
                    <a:pt x="1544" y="5207"/>
                    <a:pt x="2235" y="5207"/>
                  </a:cubicBezTo>
                  <a:cubicBezTo>
                    <a:pt x="2243" y="5207"/>
                    <a:pt x="2251" y="5207"/>
                    <a:pt x="2259" y="5207"/>
                  </a:cubicBezTo>
                  <a:cubicBezTo>
                    <a:pt x="2310" y="5335"/>
                    <a:pt x="2361" y="5462"/>
                    <a:pt x="2412" y="5577"/>
                  </a:cubicBezTo>
                  <a:cubicBezTo>
                    <a:pt x="2353" y="5583"/>
                    <a:pt x="2294" y="5586"/>
                    <a:pt x="2235" y="5586"/>
                  </a:cubicBezTo>
                  <a:cubicBezTo>
                    <a:pt x="1292" y="5586"/>
                    <a:pt x="511" y="4828"/>
                    <a:pt x="511" y="3867"/>
                  </a:cubicBezTo>
                  <a:cubicBezTo>
                    <a:pt x="511" y="2999"/>
                    <a:pt x="1149" y="2259"/>
                    <a:pt x="2004" y="2145"/>
                  </a:cubicBezTo>
                  <a:close/>
                  <a:moveTo>
                    <a:pt x="4250" y="1"/>
                  </a:moveTo>
                  <a:cubicBezTo>
                    <a:pt x="3727" y="1"/>
                    <a:pt x="3293" y="422"/>
                    <a:pt x="3293" y="945"/>
                  </a:cubicBezTo>
                  <a:lnTo>
                    <a:pt x="3293" y="1187"/>
                  </a:lnTo>
                  <a:lnTo>
                    <a:pt x="2617" y="1187"/>
                  </a:lnTo>
                  <a:cubicBezTo>
                    <a:pt x="2298" y="1187"/>
                    <a:pt x="2030" y="1443"/>
                    <a:pt x="2004" y="1762"/>
                  </a:cubicBezTo>
                  <a:cubicBezTo>
                    <a:pt x="830" y="1902"/>
                    <a:pt x="1" y="2974"/>
                    <a:pt x="167" y="4148"/>
                  </a:cubicBezTo>
                  <a:cubicBezTo>
                    <a:pt x="316" y="5205"/>
                    <a:pt x="1221" y="5963"/>
                    <a:pt x="2248" y="5963"/>
                  </a:cubicBezTo>
                  <a:cubicBezTo>
                    <a:pt x="2361" y="5963"/>
                    <a:pt x="2476" y="5953"/>
                    <a:pt x="2591" y="5934"/>
                  </a:cubicBezTo>
                  <a:cubicBezTo>
                    <a:pt x="2821" y="6343"/>
                    <a:pt x="3102" y="6713"/>
                    <a:pt x="3446" y="7032"/>
                  </a:cubicBezTo>
                  <a:cubicBezTo>
                    <a:pt x="3481" y="7067"/>
                    <a:pt x="3524" y="7083"/>
                    <a:pt x="3568" y="7083"/>
                  </a:cubicBezTo>
                  <a:cubicBezTo>
                    <a:pt x="3620" y="7083"/>
                    <a:pt x="3673" y="7061"/>
                    <a:pt x="3714" y="7019"/>
                  </a:cubicBezTo>
                  <a:cubicBezTo>
                    <a:pt x="3778" y="6942"/>
                    <a:pt x="3778" y="6828"/>
                    <a:pt x="3714" y="6751"/>
                  </a:cubicBezTo>
                  <a:cubicBezTo>
                    <a:pt x="2859" y="5960"/>
                    <a:pt x="2387" y="4863"/>
                    <a:pt x="2400" y="3701"/>
                  </a:cubicBezTo>
                  <a:lnTo>
                    <a:pt x="2400" y="1800"/>
                  </a:lnTo>
                  <a:cubicBezTo>
                    <a:pt x="2400" y="1672"/>
                    <a:pt x="2502" y="1570"/>
                    <a:pt x="2629" y="1570"/>
                  </a:cubicBezTo>
                  <a:lnTo>
                    <a:pt x="6585" y="1570"/>
                  </a:lnTo>
                  <a:cubicBezTo>
                    <a:pt x="6593" y="1571"/>
                    <a:pt x="6601" y="1571"/>
                    <a:pt x="6609" y="1571"/>
                  </a:cubicBezTo>
                  <a:cubicBezTo>
                    <a:pt x="6858" y="1571"/>
                    <a:pt x="6858" y="1186"/>
                    <a:pt x="6609" y="1186"/>
                  </a:cubicBezTo>
                  <a:cubicBezTo>
                    <a:pt x="6601" y="1186"/>
                    <a:pt x="6593" y="1187"/>
                    <a:pt x="6585" y="1187"/>
                  </a:cubicBezTo>
                  <a:lnTo>
                    <a:pt x="5194" y="1187"/>
                  </a:lnTo>
                  <a:lnTo>
                    <a:pt x="5194" y="945"/>
                  </a:lnTo>
                  <a:cubicBezTo>
                    <a:pt x="5194" y="422"/>
                    <a:pt x="4760" y="1"/>
                    <a:pt x="4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2633800" y="3314300"/>
              <a:ext cx="133050" cy="30675"/>
            </a:xfrm>
            <a:custGeom>
              <a:avLst/>
              <a:gdLst/>
              <a:ahLst/>
              <a:cxnLst/>
              <a:rect l="l" t="t" r="r" b="b"/>
              <a:pathLst>
                <a:path w="5322" h="1227" extrusionOk="0">
                  <a:moveTo>
                    <a:pt x="578" y="382"/>
                  </a:moveTo>
                  <a:cubicBezTo>
                    <a:pt x="589" y="382"/>
                    <a:pt x="601" y="383"/>
                    <a:pt x="613" y="384"/>
                  </a:cubicBezTo>
                  <a:lnTo>
                    <a:pt x="4684" y="384"/>
                  </a:lnTo>
                  <a:cubicBezTo>
                    <a:pt x="4812" y="384"/>
                    <a:pt x="4914" y="486"/>
                    <a:pt x="4914" y="614"/>
                  </a:cubicBezTo>
                  <a:cubicBezTo>
                    <a:pt x="4914" y="741"/>
                    <a:pt x="4812" y="843"/>
                    <a:pt x="4684" y="843"/>
                  </a:cubicBezTo>
                  <a:lnTo>
                    <a:pt x="613" y="843"/>
                  </a:lnTo>
                  <a:cubicBezTo>
                    <a:pt x="605" y="844"/>
                    <a:pt x="597" y="844"/>
                    <a:pt x="589" y="844"/>
                  </a:cubicBezTo>
                  <a:cubicBezTo>
                    <a:pt x="280" y="844"/>
                    <a:pt x="277" y="382"/>
                    <a:pt x="578" y="382"/>
                  </a:cubicBezTo>
                  <a:close/>
                  <a:moveTo>
                    <a:pt x="4707" y="1"/>
                  </a:moveTo>
                  <a:cubicBezTo>
                    <a:pt x="4700" y="1"/>
                    <a:pt x="4692" y="1"/>
                    <a:pt x="4684" y="1"/>
                  </a:cubicBezTo>
                  <a:lnTo>
                    <a:pt x="613" y="1"/>
                  </a:lnTo>
                  <a:cubicBezTo>
                    <a:pt x="269" y="1"/>
                    <a:pt x="1" y="269"/>
                    <a:pt x="1" y="614"/>
                  </a:cubicBezTo>
                  <a:cubicBezTo>
                    <a:pt x="1" y="945"/>
                    <a:pt x="269" y="1226"/>
                    <a:pt x="613" y="1226"/>
                  </a:cubicBezTo>
                  <a:lnTo>
                    <a:pt x="4684" y="1226"/>
                  </a:lnTo>
                  <a:cubicBezTo>
                    <a:pt x="4691" y="1226"/>
                    <a:pt x="4699" y="1227"/>
                    <a:pt x="4706" y="1227"/>
                  </a:cubicBezTo>
                  <a:cubicBezTo>
                    <a:pt x="5041" y="1227"/>
                    <a:pt x="5322" y="951"/>
                    <a:pt x="5322" y="614"/>
                  </a:cubicBezTo>
                  <a:cubicBezTo>
                    <a:pt x="5322" y="265"/>
                    <a:pt x="5042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2582775" y="3060375"/>
              <a:ext cx="284150" cy="322875"/>
            </a:xfrm>
            <a:custGeom>
              <a:avLst/>
              <a:gdLst/>
              <a:ahLst/>
              <a:cxnLst/>
              <a:rect l="l" t="t" r="r" b="b"/>
              <a:pathLst>
                <a:path w="11366" h="12915" extrusionOk="0">
                  <a:moveTo>
                    <a:pt x="7038" y="380"/>
                  </a:moveTo>
                  <a:cubicBezTo>
                    <a:pt x="7321" y="380"/>
                    <a:pt x="7605" y="569"/>
                    <a:pt x="7605" y="945"/>
                  </a:cubicBezTo>
                  <a:lnTo>
                    <a:pt x="7605" y="1187"/>
                  </a:lnTo>
                  <a:lnTo>
                    <a:pt x="6470" y="1187"/>
                  </a:lnTo>
                  <a:lnTo>
                    <a:pt x="6470" y="945"/>
                  </a:lnTo>
                  <a:cubicBezTo>
                    <a:pt x="6470" y="569"/>
                    <a:pt x="6754" y="380"/>
                    <a:pt x="7038" y="380"/>
                  </a:cubicBezTo>
                  <a:close/>
                  <a:moveTo>
                    <a:pt x="9264" y="2923"/>
                  </a:moveTo>
                  <a:cubicBezTo>
                    <a:pt x="10349" y="3165"/>
                    <a:pt x="10234" y="4735"/>
                    <a:pt x="9124" y="4837"/>
                  </a:cubicBezTo>
                  <a:cubicBezTo>
                    <a:pt x="9226" y="4467"/>
                    <a:pt x="9264" y="4084"/>
                    <a:pt x="9264" y="3701"/>
                  </a:cubicBezTo>
                  <a:lnTo>
                    <a:pt x="9264" y="2923"/>
                  </a:lnTo>
                  <a:close/>
                  <a:moveTo>
                    <a:pt x="9264" y="2145"/>
                  </a:moveTo>
                  <a:cubicBezTo>
                    <a:pt x="9647" y="2196"/>
                    <a:pt x="10004" y="2374"/>
                    <a:pt x="10272" y="2655"/>
                  </a:cubicBezTo>
                  <a:cubicBezTo>
                    <a:pt x="11365" y="3760"/>
                    <a:pt x="10544" y="5598"/>
                    <a:pt x="9047" y="5598"/>
                  </a:cubicBezTo>
                  <a:cubicBezTo>
                    <a:pt x="8989" y="5598"/>
                    <a:pt x="8929" y="5596"/>
                    <a:pt x="8869" y="5590"/>
                  </a:cubicBezTo>
                  <a:cubicBezTo>
                    <a:pt x="8920" y="5462"/>
                    <a:pt x="8971" y="5335"/>
                    <a:pt x="9009" y="5220"/>
                  </a:cubicBezTo>
                  <a:cubicBezTo>
                    <a:pt x="9711" y="5220"/>
                    <a:pt x="10311" y="4697"/>
                    <a:pt x="10374" y="3995"/>
                  </a:cubicBezTo>
                  <a:cubicBezTo>
                    <a:pt x="10438" y="3293"/>
                    <a:pt x="9953" y="2655"/>
                    <a:pt x="9264" y="2527"/>
                  </a:cubicBezTo>
                  <a:lnTo>
                    <a:pt x="9264" y="2145"/>
                  </a:lnTo>
                  <a:close/>
                  <a:moveTo>
                    <a:pt x="8624" y="12135"/>
                  </a:moveTo>
                  <a:cubicBezTo>
                    <a:pt x="8886" y="12135"/>
                    <a:pt x="8886" y="12545"/>
                    <a:pt x="8624" y="12545"/>
                  </a:cubicBezTo>
                  <a:cubicBezTo>
                    <a:pt x="8616" y="12545"/>
                    <a:pt x="8609" y="12545"/>
                    <a:pt x="8601" y="12544"/>
                  </a:cubicBezTo>
                  <a:lnTo>
                    <a:pt x="778" y="12544"/>
                  </a:lnTo>
                  <a:cubicBezTo>
                    <a:pt x="770" y="12545"/>
                    <a:pt x="763" y="12545"/>
                    <a:pt x="755" y="12545"/>
                  </a:cubicBezTo>
                  <a:cubicBezTo>
                    <a:pt x="493" y="12545"/>
                    <a:pt x="493" y="12135"/>
                    <a:pt x="755" y="12135"/>
                  </a:cubicBezTo>
                  <a:cubicBezTo>
                    <a:pt x="763" y="12135"/>
                    <a:pt x="770" y="12135"/>
                    <a:pt x="778" y="12136"/>
                  </a:cubicBezTo>
                  <a:lnTo>
                    <a:pt x="8601" y="12136"/>
                  </a:lnTo>
                  <a:cubicBezTo>
                    <a:pt x="8609" y="12135"/>
                    <a:pt x="8616" y="12135"/>
                    <a:pt x="8624" y="12135"/>
                  </a:cubicBezTo>
                  <a:close/>
                  <a:moveTo>
                    <a:pt x="7031" y="1"/>
                  </a:moveTo>
                  <a:cubicBezTo>
                    <a:pt x="6508" y="1"/>
                    <a:pt x="6087" y="422"/>
                    <a:pt x="6087" y="945"/>
                  </a:cubicBezTo>
                  <a:lnTo>
                    <a:pt x="6087" y="1187"/>
                  </a:lnTo>
                  <a:lnTo>
                    <a:pt x="5500" y="1187"/>
                  </a:lnTo>
                  <a:cubicBezTo>
                    <a:pt x="5270" y="1213"/>
                    <a:pt x="5270" y="1545"/>
                    <a:pt x="5500" y="1570"/>
                  </a:cubicBezTo>
                  <a:lnTo>
                    <a:pt x="8652" y="1570"/>
                  </a:lnTo>
                  <a:cubicBezTo>
                    <a:pt x="8779" y="1570"/>
                    <a:pt x="8894" y="1672"/>
                    <a:pt x="8894" y="1800"/>
                  </a:cubicBezTo>
                  <a:lnTo>
                    <a:pt x="8894" y="3701"/>
                  </a:lnTo>
                  <a:cubicBezTo>
                    <a:pt x="8881" y="5322"/>
                    <a:pt x="7963" y="6789"/>
                    <a:pt x="6495" y="7491"/>
                  </a:cubicBezTo>
                  <a:cubicBezTo>
                    <a:pt x="5755" y="7848"/>
                    <a:pt x="5270" y="8589"/>
                    <a:pt x="5245" y="9405"/>
                  </a:cubicBezTo>
                  <a:lnTo>
                    <a:pt x="4109" y="9405"/>
                  </a:lnTo>
                  <a:cubicBezTo>
                    <a:pt x="4083" y="8589"/>
                    <a:pt x="3611" y="7848"/>
                    <a:pt x="2871" y="7491"/>
                  </a:cubicBezTo>
                  <a:cubicBezTo>
                    <a:pt x="2705" y="7415"/>
                    <a:pt x="2552" y="7325"/>
                    <a:pt x="2399" y="7236"/>
                  </a:cubicBezTo>
                  <a:cubicBezTo>
                    <a:pt x="2364" y="7212"/>
                    <a:pt x="2328" y="7201"/>
                    <a:pt x="2295" y="7201"/>
                  </a:cubicBezTo>
                  <a:cubicBezTo>
                    <a:pt x="2136" y="7201"/>
                    <a:pt x="2026" y="7439"/>
                    <a:pt x="2195" y="7555"/>
                  </a:cubicBezTo>
                  <a:cubicBezTo>
                    <a:pt x="2361" y="7657"/>
                    <a:pt x="2527" y="7746"/>
                    <a:pt x="2705" y="7836"/>
                  </a:cubicBezTo>
                  <a:cubicBezTo>
                    <a:pt x="3305" y="8116"/>
                    <a:pt x="3713" y="8729"/>
                    <a:pt x="3739" y="9405"/>
                  </a:cubicBezTo>
                  <a:lnTo>
                    <a:pt x="1468" y="9405"/>
                  </a:lnTo>
                  <a:cubicBezTo>
                    <a:pt x="1365" y="9405"/>
                    <a:pt x="1276" y="9482"/>
                    <a:pt x="1276" y="9584"/>
                  </a:cubicBezTo>
                  <a:lnTo>
                    <a:pt x="1276" y="11766"/>
                  </a:lnTo>
                  <a:lnTo>
                    <a:pt x="778" y="11766"/>
                  </a:lnTo>
                  <a:cubicBezTo>
                    <a:pt x="4" y="11766"/>
                    <a:pt x="0" y="12915"/>
                    <a:pt x="766" y="12915"/>
                  </a:cubicBezTo>
                  <a:cubicBezTo>
                    <a:pt x="770" y="12915"/>
                    <a:pt x="774" y="12915"/>
                    <a:pt x="778" y="12914"/>
                  </a:cubicBezTo>
                  <a:lnTo>
                    <a:pt x="8601" y="12914"/>
                  </a:lnTo>
                  <a:cubicBezTo>
                    <a:pt x="8605" y="12915"/>
                    <a:pt x="8609" y="12915"/>
                    <a:pt x="8613" y="12915"/>
                  </a:cubicBezTo>
                  <a:cubicBezTo>
                    <a:pt x="9366" y="12915"/>
                    <a:pt x="9362" y="11766"/>
                    <a:pt x="8601" y="11766"/>
                  </a:cubicBezTo>
                  <a:lnTo>
                    <a:pt x="8090" y="11766"/>
                  </a:lnTo>
                  <a:lnTo>
                    <a:pt x="8090" y="9584"/>
                  </a:lnTo>
                  <a:cubicBezTo>
                    <a:pt x="8090" y="9482"/>
                    <a:pt x="8001" y="9405"/>
                    <a:pt x="7899" y="9405"/>
                  </a:cubicBezTo>
                  <a:lnTo>
                    <a:pt x="7108" y="9405"/>
                  </a:lnTo>
                  <a:cubicBezTo>
                    <a:pt x="6878" y="9418"/>
                    <a:pt x="6878" y="9763"/>
                    <a:pt x="7108" y="9775"/>
                  </a:cubicBezTo>
                  <a:lnTo>
                    <a:pt x="7707" y="9775"/>
                  </a:lnTo>
                  <a:lnTo>
                    <a:pt x="7707" y="11766"/>
                  </a:lnTo>
                  <a:lnTo>
                    <a:pt x="1646" y="11766"/>
                  </a:lnTo>
                  <a:lnTo>
                    <a:pt x="1646" y="9775"/>
                  </a:lnTo>
                  <a:lnTo>
                    <a:pt x="6317" y="9775"/>
                  </a:lnTo>
                  <a:cubicBezTo>
                    <a:pt x="6324" y="9776"/>
                    <a:pt x="6332" y="9776"/>
                    <a:pt x="6340" y="9776"/>
                  </a:cubicBezTo>
                  <a:cubicBezTo>
                    <a:pt x="6577" y="9776"/>
                    <a:pt x="6577" y="9404"/>
                    <a:pt x="6340" y="9404"/>
                  </a:cubicBezTo>
                  <a:cubicBezTo>
                    <a:pt x="6332" y="9404"/>
                    <a:pt x="6324" y="9405"/>
                    <a:pt x="6317" y="9405"/>
                  </a:cubicBezTo>
                  <a:lnTo>
                    <a:pt x="5640" y="9405"/>
                  </a:lnTo>
                  <a:cubicBezTo>
                    <a:pt x="5653" y="8729"/>
                    <a:pt x="6061" y="8116"/>
                    <a:pt x="6661" y="7836"/>
                  </a:cubicBezTo>
                  <a:cubicBezTo>
                    <a:pt x="7516" y="7427"/>
                    <a:pt x="8218" y="6764"/>
                    <a:pt x="8690" y="5934"/>
                  </a:cubicBezTo>
                  <a:cubicBezTo>
                    <a:pt x="8805" y="5953"/>
                    <a:pt x="8920" y="5963"/>
                    <a:pt x="9033" y="5963"/>
                  </a:cubicBezTo>
                  <a:cubicBezTo>
                    <a:pt x="10060" y="5963"/>
                    <a:pt x="10965" y="5205"/>
                    <a:pt x="11115" y="4148"/>
                  </a:cubicBezTo>
                  <a:cubicBezTo>
                    <a:pt x="11268" y="2974"/>
                    <a:pt x="10438" y="1902"/>
                    <a:pt x="9264" y="1762"/>
                  </a:cubicBezTo>
                  <a:cubicBezTo>
                    <a:pt x="9252" y="1443"/>
                    <a:pt x="8984" y="1187"/>
                    <a:pt x="8652" y="1187"/>
                  </a:cubicBezTo>
                  <a:lnTo>
                    <a:pt x="7975" y="1187"/>
                  </a:lnTo>
                  <a:lnTo>
                    <a:pt x="7975" y="945"/>
                  </a:lnTo>
                  <a:cubicBezTo>
                    <a:pt x="7975" y="422"/>
                    <a:pt x="7554" y="1"/>
                    <a:pt x="7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>
              <a:off x="2620725" y="3132450"/>
              <a:ext cx="161125" cy="73750"/>
            </a:xfrm>
            <a:custGeom>
              <a:avLst/>
              <a:gdLst/>
              <a:ahLst/>
              <a:cxnLst/>
              <a:rect l="l" t="t" r="r" b="b"/>
              <a:pathLst>
                <a:path w="6445" h="2950" extrusionOk="0">
                  <a:moveTo>
                    <a:pt x="5318" y="361"/>
                  </a:moveTo>
                  <a:cubicBezTo>
                    <a:pt x="5396" y="361"/>
                    <a:pt x="5476" y="380"/>
                    <a:pt x="5551" y="423"/>
                  </a:cubicBezTo>
                  <a:cubicBezTo>
                    <a:pt x="5870" y="601"/>
                    <a:pt x="5870" y="1061"/>
                    <a:pt x="5564" y="1252"/>
                  </a:cubicBezTo>
                  <a:cubicBezTo>
                    <a:pt x="5398" y="1354"/>
                    <a:pt x="5398" y="1584"/>
                    <a:pt x="5564" y="1686"/>
                  </a:cubicBezTo>
                  <a:cubicBezTo>
                    <a:pt x="5705" y="1775"/>
                    <a:pt x="5781" y="1928"/>
                    <a:pt x="5781" y="2107"/>
                  </a:cubicBezTo>
                  <a:cubicBezTo>
                    <a:pt x="5768" y="2350"/>
                    <a:pt x="5564" y="2554"/>
                    <a:pt x="5322" y="2567"/>
                  </a:cubicBezTo>
                  <a:cubicBezTo>
                    <a:pt x="5054" y="2567"/>
                    <a:pt x="4837" y="2350"/>
                    <a:pt x="4837" y="2094"/>
                  </a:cubicBezTo>
                  <a:cubicBezTo>
                    <a:pt x="4837" y="1928"/>
                    <a:pt x="4709" y="1788"/>
                    <a:pt x="4543" y="1788"/>
                  </a:cubicBezTo>
                  <a:lnTo>
                    <a:pt x="1800" y="1788"/>
                  </a:lnTo>
                  <a:cubicBezTo>
                    <a:pt x="1634" y="1788"/>
                    <a:pt x="1494" y="1928"/>
                    <a:pt x="1506" y="2094"/>
                  </a:cubicBezTo>
                  <a:cubicBezTo>
                    <a:pt x="1506" y="2369"/>
                    <a:pt x="1273" y="2576"/>
                    <a:pt x="1020" y="2576"/>
                  </a:cubicBezTo>
                  <a:cubicBezTo>
                    <a:pt x="944" y="2576"/>
                    <a:pt x="866" y="2557"/>
                    <a:pt x="792" y="2515"/>
                  </a:cubicBezTo>
                  <a:cubicBezTo>
                    <a:pt x="473" y="2337"/>
                    <a:pt x="460" y="1877"/>
                    <a:pt x="779" y="1686"/>
                  </a:cubicBezTo>
                  <a:cubicBezTo>
                    <a:pt x="932" y="1584"/>
                    <a:pt x="932" y="1354"/>
                    <a:pt x="779" y="1252"/>
                  </a:cubicBezTo>
                  <a:cubicBezTo>
                    <a:pt x="639" y="1163"/>
                    <a:pt x="549" y="997"/>
                    <a:pt x="562" y="831"/>
                  </a:cubicBezTo>
                  <a:cubicBezTo>
                    <a:pt x="518" y="562"/>
                    <a:pt x="767" y="431"/>
                    <a:pt x="1020" y="431"/>
                  </a:cubicBezTo>
                  <a:cubicBezTo>
                    <a:pt x="1283" y="431"/>
                    <a:pt x="1552" y="571"/>
                    <a:pt x="1506" y="844"/>
                  </a:cubicBezTo>
                  <a:cubicBezTo>
                    <a:pt x="1506" y="1010"/>
                    <a:pt x="1634" y="1150"/>
                    <a:pt x="1800" y="1150"/>
                  </a:cubicBezTo>
                  <a:lnTo>
                    <a:pt x="4543" y="1150"/>
                  </a:lnTo>
                  <a:cubicBezTo>
                    <a:pt x="4709" y="1150"/>
                    <a:pt x="4837" y="1010"/>
                    <a:pt x="4837" y="844"/>
                  </a:cubicBezTo>
                  <a:cubicBezTo>
                    <a:pt x="4837" y="562"/>
                    <a:pt x="5067" y="361"/>
                    <a:pt x="5318" y="361"/>
                  </a:cubicBezTo>
                  <a:close/>
                  <a:moveTo>
                    <a:pt x="1029" y="0"/>
                  </a:moveTo>
                  <a:cubicBezTo>
                    <a:pt x="904" y="0"/>
                    <a:pt x="775" y="29"/>
                    <a:pt x="651" y="91"/>
                  </a:cubicBezTo>
                  <a:cubicBezTo>
                    <a:pt x="128" y="346"/>
                    <a:pt x="13" y="1061"/>
                    <a:pt x="447" y="1469"/>
                  </a:cubicBezTo>
                  <a:cubicBezTo>
                    <a:pt x="1" y="1877"/>
                    <a:pt x="115" y="2592"/>
                    <a:pt x="651" y="2860"/>
                  </a:cubicBezTo>
                  <a:cubicBezTo>
                    <a:pt x="771" y="2917"/>
                    <a:pt x="897" y="2944"/>
                    <a:pt x="1019" y="2944"/>
                  </a:cubicBezTo>
                  <a:cubicBezTo>
                    <a:pt x="1444" y="2944"/>
                    <a:pt x="1837" y="2626"/>
                    <a:pt x="1876" y="2171"/>
                  </a:cubicBezTo>
                  <a:lnTo>
                    <a:pt x="4467" y="2171"/>
                  </a:lnTo>
                  <a:cubicBezTo>
                    <a:pt x="4505" y="2605"/>
                    <a:pt x="4862" y="2937"/>
                    <a:pt x="5309" y="2949"/>
                  </a:cubicBezTo>
                  <a:lnTo>
                    <a:pt x="5322" y="2949"/>
                  </a:lnTo>
                  <a:cubicBezTo>
                    <a:pt x="6087" y="2924"/>
                    <a:pt x="6445" y="1992"/>
                    <a:pt x="5896" y="1469"/>
                  </a:cubicBezTo>
                  <a:cubicBezTo>
                    <a:pt x="6062" y="1303"/>
                    <a:pt x="6164" y="1074"/>
                    <a:pt x="6164" y="831"/>
                  </a:cubicBezTo>
                  <a:cubicBezTo>
                    <a:pt x="6144" y="286"/>
                    <a:pt x="5722" y="4"/>
                    <a:pt x="5303" y="4"/>
                  </a:cubicBezTo>
                  <a:cubicBezTo>
                    <a:pt x="4908" y="4"/>
                    <a:pt x="4516" y="254"/>
                    <a:pt x="4467" y="767"/>
                  </a:cubicBezTo>
                  <a:lnTo>
                    <a:pt x="1876" y="767"/>
                  </a:lnTo>
                  <a:cubicBezTo>
                    <a:pt x="1827" y="316"/>
                    <a:pt x="1446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48"/>
          <p:cNvGrpSpPr/>
          <p:nvPr/>
        </p:nvGrpSpPr>
        <p:grpSpPr>
          <a:xfrm>
            <a:off x="7022650" y="3463900"/>
            <a:ext cx="323200" cy="230350"/>
            <a:chOff x="6306650" y="3108225"/>
            <a:chExt cx="323200" cy="230350"/>
          </a:xfrm>
        </p:grpSpPr>
        <p:sp>
          <p:nvSpPr>
            <p:cNvPr id="508" name="Google Shape;508;p48"/>
            <p:cNvSpPr/>
            <p:nvPr/>
          </p:nvSpPr>
          <p:spPr>
            <a:xfrm>
              <a:off x="6306650" y="3108225"/>
              <a:ext cx="323200" cy="230350"/>
            </a:xfrm>
            <a:custGeom>
              <a:avLst/>
              <a:gdLst/>
              <a:ahLst/>
              <a:cxnLst/>
              <a:rect l="l" t="t" r="r" b="b"/>
              <a:pathLst>
                <a:path w="12928" h="9214" extrusionOk="0">
                  <a:moveTo>
                    <a:pt x="702" y="1"/>
                  </a:moveTo>
                  <a:cubicBezTo>
                    <a:pt x="320" y="1"/>
                    <a:pt x="13" y="307"/>
                    <a:pt x="13" y="690"/>
                  </a:cubicBezTo>
                  <a:lnTo>
                    <a:pt x="13" y="1366"/>
                  </a:lnTo>
                  <a:cubicBezTo>
                    <a:pt x="20" y="1481"/>
                    <a:pt x="106" y="1538"/>
                    <a:pt x="193" y="1538"/>
                  </a:cubicBezTo>
                  <a:cubicBezTo>
                    <a:pt x="281" y="1538"/>
                    <a:pt x="371" y="1481"/>
                    <a:pt x="383" y="1366"/>
                  </a:cubicBezTo>
                  <a:lnTo>
                    <a:pt x="383" y="690"/>
                  </a:lnTo>
                  <a:cubicBezTo>
                    <a:pt x="383" y="524"/>
                    <a:pt x="524" y="371"/>
                    <a:pt x="702" y="371"/>
                  </a:cubicBezTo>
                  <a:lnTo>
                    <a:pt x="12238" y="371"/>
                  </a:lnTo>
                  <a:cubicBezTo>
                    <a:pt x="12417" y="371"/>
                    <a:pt x="12557" y="524"/>
                    <a:pt x="12557" y="690"/>
                  </a:cubicBezTo>
                  <a:lnTo>
                    <a:pt x="12557" y="8512"/>
                  </a:lnTo>
                  <a:cubicBezTo>
                    <a:pt x="12557" y="8691"/>
                    <a:pt x="12417" y="8831"/>
                    <a:pt x="12238" y="8831"/>
                  </a:cubicBezTo>
                  <a:lnTo>
                    <a:pt x="702" y="8831"/>
                  </a:lnTo>
                  <a:cubicBezTo>
                    <a:pt x="524" y="8831"/>
                    <a:pt x="383" y="8691"/>
                    <a:pt x="383" y="8512"/>
                  </a:cubicBezTo>
                  <a:lnTo>
                    <a:pt x="383" y="2196"/>
                  </a:lnTo>
                  <a:cubicBezTo>
                    <a:pt x="396" y="2055"/>
                    <a:pt x="297" y="1985"/>
                    <a:pt x="198" y="1985"/>
                  </a:cubicBezTo>
                  <a:cubicBezTo>
                    <a:pt x="99" y="1985"/>
                    <a:pt x="0" y="2055"/>
                    <a:pt x="13" y="2196"/>
                  </a:cubicBezTo>
                  <a:lnTo>
                    <a:pt x="13" y="8512"/>
                  </a:lnTo>
                  <a:cubicBezTo>
                    <a:pt x="13" y="8895"/>
                    <a:pt x="320" y="9214"/>
                    <a:pt x="702" y="9214"/>
                  </a:cubicBezTo>
                  <a:lnTo>
                    <a:pt x="12238" y="9214"/>
                  </a:lnTo>
                  <a:cubicBezTo>
                    <a:pt x="12621" y="9214"/>
                    <a:pt x="12927" y="8895"/>
                    <a:pt x="12927" y="8512"/>
                  </a:cubicBezTo>
                  <a:lnTo>
                    <a:pt x="12927" y="703"/>
                  </a:lnTo>
                  <a:cubicBezTo>
                    <a:pt x="12927" y="320"/>
                    <a:pt x="12621" y="14"/>
                    <a:pt x="12238" y="14"/>
                  </a:cubicBezTo>
                  <a:lnTo>
                    <a:pt x="12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8"/>
            <p:cNvSpPr/>
            <p:nvPr/>
          </p:nvSpPr>
          <p:spPr>
            <a:xfrm>
              <a:off x="6562375" y="3127025"/>
              <a:ext cx="48650" cy="161475"/>
            </a:xfrm>
            <a:custGeom>
              <a:avLst/>
              <a:gdLst/>
              <a:ahLst/>
              <a:cxnLst/>
              <a:rect l="l" t="t" r="r" b="b"/>
              <a:pathLst>
                <a:path w="1946" h="6459" extrusionOk="0">
                  <a:moveTo>
                    <a:pt x="250" y="1"/>
                  </a:moveTo>
                  <a:cubicBezTo>
                    <a:pt x="1" y="1"/>
                    <a:pt x="1" y="386"/>
                    <a:pt x="250" y="386"/>
                  </a:cubicBezTo>
                  <a:cubicBezTo>
                    <a:pt x="258" y="386"/>
                    <a:pt x="266" y="385"/>
                    <a:pt x="274" y="385"/>
                  </a:cubicBezTo>
                  <a:lnTo>
                    <a:pt x="1562" y="385"/>
                  </a:lnTo>
                  <a:lnTo>
                    <a:pt x="1562" y="6267"/>
                  </a:lnTo>
                  <a:cubicBezTo>
                    <a:pt x="1562" y="6369"/>
                    <a:pt x="1652" y="6459"/>
                    <a:pt x="1754" y="6459"/>
                  </a:cubicBezTo>
                  <a:cubicBezTo>
                    <a:pt x="1856" y="6459"/>
                    <a:pt x="1945" y="6369"/>
                    <a:pt x="1945" y="6267"/>
                  </a:cubicBezTo>
                  <a:lnTo>
                    <a:pt x="1945" y="193"/>
                  </a:lnTo>
                  <a:cubicBezTo>
                    <a:pt x="1945" y="91"/>
                    <a:pt x="1856" y="2"/>
                    <a:pt x="1754" y="2"/>
                  </a:cubicBezTo>
                  <a:lnTo>
                    <a:pt x="274" y="2"/>
                  </a:lnTo>
                  <a:cubicBezTo>
                    <a:pt x="266" y="1"/>
                    <a:pt x="258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>
              <a:off x="6325800" y="3127025"/>
              <a:ext cx="285525" cy="192750"/>
            </a:xfrm>
            <a:custGeom>
              <a:avLst/>
              <a:gdLst/>
              <a:ahLst/>
              <a:cxnLst/>
              <a:rect l="l" t="t" r="r" b="b"/>
              <a:pathLst>
                <a:path w="11421" h="7710" extrusionOk="0">
                  <a:moveTo>
                    <a:pt x="8968" y="1"/>
                  </a:moveTo>
                  <a:cubicBezTo>
                    <a:pt x="8960" y="1"/>
                    <a:pt x="8953" y="1"/>
                    <a:pt x="8945" y="2"/>
                  </a:cubicBezTo>
                  <a:lnTo>
                    <a:pt x="192" y="2"/>
                  </a:lnTo>
                  <a:cubicBezTo>
                    <a:pt x="77" y="2"/>
                    <a:pt x="0" y="91"/>
                    <a:pt x="0" y="193"/>
                  </a:cubicBezTo>
                  <a:lnTo>
                    <a:pt x="0" y="7518"/>
                  </a:lnTo>
                  <a:cubicBezTo>
                    <a:pt x="0" y="7620"/>
                    <a:pt x="77" y="7709"/>
                    <a:pt x="192" y="7709"/>
                  </a:cubicBezTo>
                  <a:lnTo>
                    <a:pt x="11217" y="7709"/>
                  </a:lnTo>
                  <a:cubicBezTo>
                    <a:pt x="11319" y="7709"/>
                    <a:pt x="11408" y="7620"/>
                    <a:pt x="11408" y="7518"/>
                  </a:cubicBezTo>
                  <a:lnTo>
                    <a:pt x="11408" y="7097"/>
                  </a:lnTo>
                  <a:cubicBezTo>
                    <a:pt x="11421" y="6956"/>
                    <a:pt x="11319" y="6886"/>
                    <a:pt x="11217" y="6886"/>
                  </a:cubicBezTo>
                  <a:cubicBezTo>
                    <a:pt x="11115" y="6886"/>
                    <a:pt x="11013" y="6956"/>
                    <a:pt x="11025" y="7097"/>
                  </a:cubicBezTo>
                  <a:lnTo>
                    <a:pt x="11025" y="7326"/>
                  </a:lnTo>
                  <a:lnTo>
                    <a:pt x="383" y="7326"/>
                  </a:lnTo>
                  <a:lnTo>
                    <a:pt x="383" y="385"/>
                  </a:lnTo>
                  <a:lnTo>
                    <a:pt x="8945" y="385"/>
                  </a:lnTo>
                  <a:cubicBezTo>
                    <a:pt x="8953" y="385"/>
                    <a:pt x="8960" y="386"/>
                    <a:pt x="8968" y="386"/>
                  </a:cubicBezTo>
                  <a:cubicBezTo>
                    <a:pt x="9206" y="386"/>
                    <a:pt x="9206" y="1"/>
                    <a:pt x="8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6489775" y="3169025"/>
              <a:ext cx="104025" cy="125525"/>
            </a:xfrm>
            <a:custGeom>
              <a:avLst/>
              <a:gdLst/>
              <a:ahLst/>
              <a:cxnLst/>
              <a:rect l="l" t="t" r="r" b="b"/>
              <a:pathLst>
                <a:path w="4161" h="5021" extrusionOk="0">
                  <a:moveTo>
                    <a:pt x="1965" y="376"/>
                  </a:moveTo>
                  <a:cubicBezTo>
                    <a:pt x="2769" y="376"/>
                    <a:pt x="3420" y="1027"/>
                    <a:pt x="3420" y="1844"/>
                  </a:cubicBezTo>
                  <a:cubicBezTo>
                    <a:pt x="3420" y="2724"/>
                    <a:pt x="2701" y="3307"/>
                    <a:pt x="1948" y="3307"/>
                  </a:cubicBezTo>
                  <a:cubicBezTo>
                    <a:pt x="1588" y="3307"/>
                    <a:pt x="1220" y="3174"/>
                    <a:pt x="919" y="2877"/>
                  </a:cubicBezTo>
                  <a:cubicBezTo>
                    <a:pt x="0" y="1946"/>
                    <a:pt x="651" y="376"/>
                    <a:pt x="1965" y="376"/>
                  </a:cubicBezTo>
                  <a:close/>
                  <a:moveTo>
                    <a:pt x="1212" y="3528"/>
                  </a:moveTo>
                  <a:cubicBezTo>
                    <a:pt x="1353" y="3579"/>
                    <a:pt x="1480" y="3630"/>
                    <a:pt x="1621" y="3656"/>
                  </a:cubicBezTo>
                  <a:lnTo>
                    <a:pt x="1787" y="4000"/>
                  </a:lnTo>
                  <a:lnTo>
                    <a:pt x="1480" y="4638"/>
                  </a:lnTo>
                  <a:lnTo>
                    <a:pt x="702" y="4638"/>
                  </a:lnTo>
                  <a:lnTo>
                    <a:pt x="1212" y="3528"/>
                  </a:lnTo>
                  <a:close/>
                  <a:moveTo>
                    <a:pt x="2756" y="3490"/>
                  </a:moveTo>
                  <a:lnTo>
                    <a:pt x="3292" y="4638"/>
                  </a:lnTo>
                  <a:lnTo>
                    <a:pt x="2488" y="4638"/>
                  </a:lnTo>
                  <a:lnTo>
                    <a:pt x="2042" y="3681"/>
                  </a:lnTo>
                  <a:cubicBezTo>
                    <a:pt x="2297" y="3656"/>
                    <a:pt x="2527" y="3605"/>
                    <a:pt x="2756" y="3490"/>
                  </a:cubicBezTo>
                  <a:close/>
                  <a:moveTo>
                    <a:pt x="1948" y="1"/>
                  </a:moveTo>
                  <a:cubicBezTo>
                    <a:pt x="984" y="1"/>
                    <a:pt x="115" y="779"/>
                    <a:pt x="115" y="1844"/>
                  </a:cubicBezTo>
                  <a:cubicBezTo>
                    <a:pt x="115" y="2431"/>
                    <a:pt x="408" y="2992"/>
                    <a:pt x="881" y="3337"/>
                  </a:cubicBezTo>
                  <a:lnTo>
                    <a:pt x="230" y="4740"/>
                  </a:lnTo>
                  <a:cubicBezTo>
                    <a:pt x="204" y="4804"/>
                    <a:pt x="204" y="4868"/>
                    <a:pt x="243" y="4919"/>
                  </a:cubicBezTo>
                  <a:cubicBezTo>
                    <a:pt x="281" y="4983"/>
                    <a:pt x="332" y="5008"/>
                    <a:pt x="396" y="5008"/>
                  </a:cubicBezTo>
                  <a:lnTo>
                    <a:pt x="1621" y="5008"/>
                  </a:lnTo>
                  <a:cubicBezTo>
                    <a:pt x="1685" y="5008"/>
                    <a:pt x="1748" y="4970"/>
                    <a:pt x="1774" y="4906"/>
                  </a:cubicBezTo>
                  <a:lnTo>
                    <a:pt x="1991" y="4447"/>
                  </a:lnTo>
                  <a:lnTo>
                    <a:pt x="2208" y="4906"/>
                  </a:lnTo>
                  <a:cubicBezTo>
                    <a:pt x="2233" y="4970"/>
                    <a:pt x="2297" y="5021"/>
                    <a:pt x="2374" y="5021"/>
                  </a:cubicBezTo>
                  <a:lnTo>
                    <a:pt x="3586" y="5021"/>
                  </a:lnTo>
                  <a:cubicBezTo>
                    <a:pt x="3726" y="5021"/>
                    <a:pt x="3816" y="4868"/>
                    <a:pt x="3752" y="4753"/>
                  </a:cubicBezTo>
                  <a:lnTo>
                    <a:pt x="3075" y="3311"/>
                  </a:lnTo>
                  <a:cubicBezTo>
                    <a:pt x="4160" y="2482"/>
                    <a:pt x="3994" y="797"/>
                    <a:pt x="2769" y="198"/>
                  </a:cubicBezTo>
                  <a:cubicBezTo>
                    <a:pt x="2500" y="63"/>
                    <a:pt x="2220" y="1"/>
                    <a:pt x="1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>
              <a:off x="6514150" y="3201400"/>
              <a:ext cx="51175" cy="31150"/>
            </a:xfrm>
            <a:custGeom>
              <a:avLst/>
              <a:gdLst/>
              <a:ahLst/>
              <a:cxnLst/>
              <a:rect l="l" t="t" r="r" b="b"/>
              <a:pathLst>
                <a:path w="2047" h="1246" extrusionOk="0">
                  <a:moveTo>
                    <a:pt x="1774" y="0"/>
                  </a:moveTo>
                  <a:cubicBezTo>
                    <a:pt x="1734" y="0"/>
                    <a:pt x="1692" y="15"/>
                    <a:pt x="1654" y="51"/>
                  </a:cubicBezTo>
                  <a:lnTo>
                    <a:pt x="812" y="791"/>
                  </a:lnTo>
                  <a:lnTo>
                    <a:pt x="403" y="383"/>
                  </a:lnTo>
                  <a:cubicBezTo>
                    <a:pt x="360" y="336"/>
                    <a:pt x="311" y="317"/>
                    <a:pt x="264" y="317"/>
                  </a:cubicBezTo>
                  <a:cubicBezTo>
                    <a:pt x="120" y="317"/>
                    <a:pt x="0" y="503"/>
                    <a:pt x="135" y="638"/>
                  </a:cubicBezTo>
                  <a:lnTo>
                    <a:pt x="658" y="1187"/>
                  </a:lnTo>
                  <a:cubicBezTo>
                    <a:pt x="699" y="1227"/>
                    <a:pt x="749" y="1246"/>
                    <a:pt x="799" y="1246"/>
                  </a:cubicBezTo>
                  <a:cubicBezTo>
                    <a:pt x="845" y="1246"/>
                    <a:pt x="890" y="1230"/>
                    <a:pt x="926" y="1199"/>
                  </a:cubicBezTo>
                  <a:lnTo>
                    <a:pt x="1896" y="344"/>
                  </a:lnTo>
                  <a:cubicBezTo>
                    <a:pt x="2047" y="204"/>
                    <a:pt x="1921" y="0"/>
                    <a:pt x="1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8"/>
            <p:cNvSpPr/>
            <p:nvPr/>
          </p:nvSpPr>
          <p:spPr>
            <a:xfrm>
              <a:off x="6358000" y="3172675"/>
              <a:ext cx="76275" cy="9600"/>
            </a:xfrm>
            <a:custGeom>
              <a:avLst/>
              <a:gdLst/>
              <a:ahLst/>
              <a:cxnLst/>
              <a:rect l="l" t="t" r="r" b="b"/>
              <a:pathLst>
                <a:path w="3051" h="384" extrusionOk="0">
                  <a:moveTo>
                    <a:pt x="231" y="0"/>
                  </a:moveTo>
                  <a:cubicBezTo>
                    <a:pt x="1" y="26"/>
                    <a:pt x="1" y="358"/>
                    <a:pt x="231" y="383"/>
                  </a:cubicBezTo>
                  <a:lnTo>
                    <a:pt x="2821" y="383"/>
                  </a:lnTo>
                  <a:cubicBezTo>
                    <a:pt x="3051" y="358"/>
                    <a:pt x="3051" y="26"/>
                    <a:pt x="2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8"/>
            <p:cNvSpPr/>
            <p:nvPr/>
          </p:nvSpPr>
          <p:spPr>
            <a:xfrm>
              <a:off x="6357375" y="3196925"/>
              <a:ext cx="103700" cy="9600"/>
            </a:xfrm>
            <a:custGeom>
              <a:avLst/>
              <a:gdLst/>
              <a:ahLst/>
              <a:cxnLst/>
              <a:rect l="l" t="t" r="r" b="b"/>
              <a:pathLst>
                <a:path w="4148" h="384" extrusionOk="0">
                  <a:moveTo>
                    <a:pt x="256" y="0"/>
                  </a:moveTo>
                  <a:cubicBezTo>
                    <a:pt x="0" y="0"/>
                    <a:pt x="0" y="383"/>
                    <a:pt x="256" y="383"/>
                  </a:cubicBezTo>
                  <a:lnTo>
                    <a:pt x="3905" y="383"/>
                  </a:lnTo>
                  <a:cubicBezTo>
                    <a:pt x="4148" y="383"/>
                    <a:pt x="4148" y="0"/>
                    <a:pt x="3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8"/>
            <p:cNvSpPr/>
            <p:nvPr/>
          </p:nvSpPr>
          <p:spPr>
            <a:xfrm>
              <a:off x="6358000" y="3215400"/>
              <a:ext cx="103525" cy="9325"/>
            </a:xfrm>
            <a:custGeom>
              <a:avLst/>
              <a:gdLst/>
              <a:ahLst/>
              <a:cxnLst/>
              <a:rect l="l" t="t" r="r" b="b"/>
              <a:pathLst>
                <a:path w="4141" h="373" extrusionOk="0">
                  <a:moveTo>
                    <a:pt x="3903" y="0"/>
                  </a:moveTo>
                  <a:cubicBezTo>
                    <a:pt x="3896" y="0"/>
                    <a:pt x="3888" y="1"/>
                    <a:pt x="3880" y="1"/>
                  </a:cubicBezTo>
                  <a:lnTo>
                    <a:pt x="231" y="1"/>
                  </a:lnTo>
                  <a:cubicBezTo>
                    <a:pt x="1" y="14"/>
                    <a:pt x="1" y="359"/>
                    <a:pt x="231" y="371"/>
                  </a:cubicBezTo>
                  <a:lnTo>
                    <a:pt x="3880" y="371"/>
                  </a:lnTo>
                  <a:cubicBezTo>
                    <a:pt x="3888" y="372"/>
                    <a:pt x="3896" y="373"/>
                    <a:pt x="3903" y="373"/>
                  </a:cubicBezTo>
                  <a:cubicBezTo>
                    <a:pt x="4141" y="373"/>
                    <a:pt x="4141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6358000" y="3233600"/>
              <a:ext cx="101800" cy="9600"/>
            </a:xfrm>
            <a:custGeom>
              <a:avLst/>
              <a:gdLst/>
              <a:ahLst/>
              <a:cxnLst/>
              <a:rect l="l" t="t" r="r" b="b"/>
              <a:pathLst>
                <a:path w="4072" h="384" extrusionOk="0">
                  <a:moveTo>
                    <a:pt x="231" y="1"/>
                  </a:moveTo>
                  <a:cubicBezTo>
                    <a:pt x="1" y="26"/>
                    <a:pt x="1" y="358"/>
                    <a:pt x="231" y="384"/>
                  </a:cubicBezTo>
                  <a:lnTo>
                    <a:pt x="3880" y="384"/>
                  </a:lnTo>
                  <a:cubicBezTo>
                    <a:pt x="3982" y="384"/>
                    <a:pt x="4072" y="294"/>
                    <a:pt x="4072" y="192"/>
                  </a:cubicBezTo>
                  <a:cubicBezTo>
                    <a:pt x="4072" y="90"/>
                    <a:pt x="3982" y="1"/>
                    <a:pt x="3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6357375" y="3252100"/>
              <a:ext cx="53625" cy="9275"/>
            </a:xfrm>
            <a:custGeom>
              <a:avLst/>
              <a:gdLst/>
              <a:ahLst/>
              <a:cxnLst/>
              <a:rect l="l" t="t" r="r" b="b"/>
              <a:pathLst>
                <a:path w="2145" h="371" extrusionOk="0">
                  <a:moveTo>
                    <a:pt x="256" y="1"/>
                  </a:moveTo>
                  <a:cubicBezTo>
                    <a:pt x="0" y="1"/>
                    <a:pt x="0" y="371"/>
                    <a:pt x="256" y="371"/>
                  </a:cubicBezTo>
                  <a:lnTo>
                    <a:pt x="1902" y="371"/>
                  </a:lnTo>
                  <a:cubicBezTo>
                    <a:pt x="2144" y="371"/>
                    <a:pt x="2144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48"/>
          <p:cNvSpPr/>
          <p:nvPr/>
        </p:nvSpPr>
        <p:spPr>
          <a:xfrm>
            <a:off x="8576950" y="3667050"/>
            <a:ext cx="154800" cy="154800"/>
          </a:xfrm>
          <a:prstGeom prst="plaqu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 rot="10800000">
            <a:off x="8430775" y="2874700"/>
            <a:ext cx="0" cy="95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>
            <a:spLocks noGrp="1"/>
          </p:cNvSpPr>
          <p:nvPr>
            <p:ph type="title"/>
          </p:nvPr>
        </p:nvSpPr>
        <p:spPr>
          <a:xfrm>
            <a:off x="1165515" y="1696825"/>
            <a:ext cx="3724200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Recommendations for Future Enhancements</a:t>
            </a:r>
            <a:endParaRPr dirty="0"/>
          </a:p>
        </p:txBody>
      </p:sp>
      <p:sp>
        <p:nvSpPr>
          <p:cNvPr id="604" name="Google Shape;604;p53"/>
          <p:cNvSpPr txBox="1">
            <a:spLocks noGrp="1"/>
          </p:cNvSpPr>
          <p:nvPr>
            <p:ph type="subTitle" idx="1"/>
          </p:nvPr>
        </p:nvSpPr>
        <p:spPr>
          <a:xfrm>
            <a:off x="1378525" y="3160325"/>
            <a:ext cx="32052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/>
            <a:r>
              <a:rPr lang="en-US" sz="1600" dirty="0"/>
              <a:t>Advanced analytics, localization, offline capabilities.</a:t>
            </a:r>
          </a:p>
          <a:p>
            <a:pPr marL="152400" indent="0" algn="just"/>
            <a:r>
              <a:rPr lang="en-US" sz="1600" dirty="0"/>
              <a:t>Gamification features, wearable device integration, and accessibility improvements.</a:t>
            </a:r>
          </a:p>
        </p:txBody>
      </p:sp>
      <p:pic>
        <p:nvPicPr>
          <p:cNvPr id="605" name="Google Shape;605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69" b="7869"/>
          <a:stretch/>
        </p:blipFill>
        <p:spPr>
          <a:xfrm flipH="1">
            <a:off x="5210525" y="219600"/>
            <a:ext cx="3724200" cy="4710000"/>
          </a:xfrm>
          <a:prstGeom prst="flowChartDelay">
            <a:avLst/>
          </a:prstGeom>
        </p:spPr>
      </p:pic>
      <p:sp>
        <p:nvSpPr>
          <p:cNvPr id="606" name="Google Shape;606;p53"/>
          <p:cNvSpPr/>
          <p:nvPr/>
        </p:nvSpPr>
        <p:spPr>
          <a:xfrm>
            <a:off x="292375" y="1499875"/>
            <a:ext cx="154800" cy="154800"/>
          </a:xfrm>
          <a:prstGeom prst="plaqu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53"/>
          <p:cNvCxnSpPr/>
          <p:nvPr/>
        </p:nvCxnSpPr>
        <p:spPr>
          <a:xfrm>
            <a:off x="4825150" y="4604000"/>
            <a:ext cx="152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>
            <a:spLocks noGrp="1"/>
          </p:cNvSpPr>
          <p:nvPr>
            <p:ph type="title"/>
          </p:nvPr>
        </p:nvSpPr>
        <p:spPr>
          <a:xfrm>
            <a:off x="3667325" y="1781025"/>
            <a:ext cx="4763400" cy="9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Challenges</a:t>
            </a:r>
            <a:endParaRPr dirty="0"/>
          </a:p>
        </p:txBody>
      </p:sp>
      <p:sp>
        <p:nvSpPr>
          <p:cNvPr id="613" name="Google Shape;613;p54"/>
          <p:cNvSpPr txBox="1">
            <a:spLocks noGrp="1"/>
          </p:cNvSpPr>
          <p:nvPr>
            <p:ph type="subTitle" idx="1"/>
          </p:nvPr>
        </p:nvSpPr>
        <p:spPr>
          <a:xfrm>
            <a:off x="4153545" y="2926575"/>
            <a:ext cx="4277179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</a:pPr>
            <a:r>
              <a:rPr lang="en-US" dirty="0"/>
              <a:t>- Managing scope creep.</a:t>
            </a:r>
          </a:p>
          <a:p>
            <a:pPr marL="152400" indent="0" algn="just">
              <a:lnSpc>
                <a:spcPct val="150000"/>
              </a:lnSpc>
            </a:pPr>
            <a:r>
              <a:rPr lang="en-US" dirty="0"/>
              <a:t>- Ensuring feature completeness within sprints.</a:t>
            </a:r>
          </a:p>
          <a:p>
            <a:pPr marL="152400" indent="0" algn="just">
              <a:lnSpc>
                <a:spcPct val="150000"/>
              </a:lnSpc>
            </a:pPr>
            <a:r>
              <a:rPr lang="en-US" dirty="0"/>
              <a:t>- Addressing user feedback efficiently.</a:t>
            </a:r>
          </a:p>
        </p:txBody>
      </p:sp>
      <p:pic>
        <p:nvPicPr>
          <p:cNvPr id="614" name="Google Shape;614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220" r="13067"/>
          <a:stretch/>
        </p:blipFill>
        <p:spPr>
          <a:xfrm>
            <a:off x="195550" y="219600"/>
            <a:ext cx="3724200" cy="4710000"/>
          </a:xfrm>
          <a:prstGeom prst="flowChartDelay">
            <a:avLst/>
          </a:prstGeom>
        </p:spPr>
      </p:pic>
      <p:grpSp>
        <p:nvGrpSpPr>
          <p:cNvPr id="615" name="Google Shape;615;p54"/>
          <p:cNvGrpSpPr/>
          <p:nvPr/>
        </p:nvGrpSpPr>
        <p:grpSpPr>
          <a:xfrm>
            <a:off x="301900" y="4495150"/>
            <a:ext cx="324000" cy="324000"/>
            <a:chOff x="301900" y="4495150"/>
            <a:chExt cx="324000" cy="324000"/>
          </a:xfrm>
        </p:grpSpPr>
        <p:sp>
          <p:nvSpPr>
            <p:cNvPr id="616" name="Google Shape;616;p54"/>
            <p:cNvSpPr/>
            <p:nvPr/>
          </p:nvSpPr>
          <p:spPr>
            <a:xfrm>
              <a:off x="301900" y="4495150"/>
              <a:ext cx="324000" cy="324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4"/>
            <p:cNvSpPr/>
            <p:nvPr/>
          </p:nvSpPr>
          <p:spPr>
            <a:xfrm>
              <a:off x="370600" y="4611300"/>
              <a:ext cx="186568" cy="91698"/>
            </a:xfrm>
            <a:custGeom>
              <a:avLst/>
              <a:gdLst/>
              <a:ahLst/>
              <a:cxnLst/>
              <a:rect l="l" t="t" r="r" b="b"/>
              <a:pathLst>
                <a:path w="5998" h="2948" extrusionOk="0">
                  <a:moveTo>
                    <a:pt x="5143" y="370"/>
                  </a:moveTo>
                  <a:cubicBezTo>
                    <a:pt x="5615" y="383"/>
                    <a:pt x="5781" y="996"/>
                    <a:pt x="5385" y="1251"/>
                  </a:cubicBezTo>
                  <a:cubicBezTo>
                    <a:pt x="5232" y="1353"/>
                    <a:pt x="5232" y="1583"/>
                    <a:pt x="5385" y="1685"/>
                  </a:cubicBezTo>
                  <a:cubicBezTo>
                    <a:pt x="5704" y="1876"/>
                    <a:pt x="5692" y="2335"/>
                    <a:pt x="5373" y="2514"/>
                  </a:cubicBezTo>
                  <a:cubicBezTo>
                    <a:pt x="5297" y="2556"/>
                    <a:pt x="5217" y="2576"/>
                    <a:pt x="5139" y="2576"/>
                  </a:cubicBezTo>
                  <a:cubicBezTo>
                    <a:pt x="4888" y="2576"/>
                    <a:pt x="4658" y="2375"/>
                    <a:pt x="4658" y="2093"/>
                  </a:cubicBezTo>
                  <a:cubicBezTo>
                    <a:pt x="4658" y="1927"/>
                    <a:pt x="4530" y="1787"/>
                    <a:pt x="4365" y="1787"/>
                  </a:cubicBezTo>
                  <a:lnTo>
                    <a:pt x="1634" y="1787"/>
                  </a:lnTo>
                  <a:cubicBezTo>
                    <a:pt x="1468" y="1787"/>
                    <a:pt x="1328" y="1927"/>
                    <a:pt x="1328" y="2093"/>
                  </a:cubicBezTo>
                  <a:cubicBezTo>
                    <a:pt x="1328" y="2348"/>
                    <a:pt x="1111" y="2565"/>
                    <a:pt x="855" y="2565"/>
                  </a:cubicBezTo>
                  <a:cubicBezTo>
                    <a:pt x="600" y="2552"/>
                    <a:pt x="396" y="2348"/>
                    <a:pt x="383" y="2106"/>
                  </a:cubicBezTo>
                  <a:cubicBezTo>
                    <a:pt x="383" y="1927"/>
                    <a:pt x="473" y="1774"/>
                    <a:pt x="613" y="1685"/>
                  </a:cubicBezTo>
                  <a:cubicBezTo>
                    <a:pt x="766" y="1583"/>
                    <a:pt x="766" y="1353"/>
                    <a:pt x="613" y="1251"/>
                  </a:cubicBezTo>
                  <a:lnTo>
                    <a:pt x="613" y="1264"/>
                  </a:lnTo>
                  <a:cubicBezTo>
                    <a:pt x="473" y="1174"/>
                    <a:pt x="383" y="1008"/>
                    <a:pt x="396" y="842"/>
                  </a:cubicBezTo>
                  <a:cubicBezTo>
                    <a:pt x="352" y="571"/>
                    <a:pt x="607" y="437"/>
                    <a:pt x="864" y="437"/>
                  </a:cubicBezTo>
                  <a:cubicBezTo>
                    <a:pt x="1127" y="437"/>
                    <a:pt x="1392" y="578"/>
                    <a:pt x="1340" y="855"/>
                  </a:cubicBezTo>
                  <a:cubicBezTo>
                    <a:pt x="1340" y="1021"/>
                    <a:pt x="1468" y="1149"/>
                    <a:pt x="1634" y="1149"/>
                  </a:cubicBezTo>
                  <a:lnTo>
                    <a:pt x="4365" y="1149"/>
                  </a:lnTo>
                  <a:cubicBezTo>
                    <a:pt x="4530" y="1149"/>
                    <a:pt x="4671" y="1008"/>
                    <a:pt x="4671" y="855"/>
                  </a:cubicBezTo>
                  <a:cubicBezTo>
                    <a:pt x="4671" y="587"/>
                    <a:pt x="4875" y="370"/>
                    <a:pt x="5143" y="370"/>
                  </a:cubicBezTo>
                  <a:close/>
                  <a:moveTo>
                    <a:pt x="843" y="0"/>
                  </a:moveTo>
                  <a:cubicBezTo>
                    <a:pt x="396" y="13"/>
                    <a:pt x="26" y="383"/>
                    <a:pt x="13" y="842"/>
                  </a:cubicBezTo>
                  <a:cubicBezTo>
                    <a:pt x="0" y="1085"/>
                    <a:pt x="102" y="1315"/>
                    <a:pt x="281" y="1481"/>
                  </a:cubicBezTo>
                  <a:cubicBezTo>
                    <a:pt x="102" y="1646"/>
                    <a:pt x="0" y="1876"/>
                    <a:pt x="13" y="2119"/>
                  </a:cubicBezTo>
                  <a:cubicBezTo>
                    <a:pt x="33" y="2663"/>
                    <a:pt x="453" y="2941"/>
                    <a:pt x="871" y="2941"/>
                  </a:cubicBezTo>
                  <a:cubicBezTo>
                    <a:pt x="1267" y="2941"/>
                    <a:pt x="1661" y="2691"/>
                    <a:pt x="1710" y="2182"/>
                  </a:cubicBezTo>
                  <a:lnTo>
                    <a:pt x="4301" y="2182"/>
                  </a:lnTo>
                  <a:cubicBezTo>
                    <a:pt x="4339" y="2616"/>
                    <a:pt x="4696" y="2948"/>
                    <a:pt x="5143" y="2948"/>
                  </a:cubicBezTo>
                  <a:lnTo>
                    <a:pt x="5156" y="2948"/>
                  </a:lnTo>
                  <a:cubicBezTo>
                    <a:pt x="5615" y="2948"/>
                    <a:pt x="5985" y="2578"/>
                    <a:pt x="5998" y="2119"/>
                  </a:cubicBezTo>
                  <a:cubicBezTo>
                    <a:pt x="5998" y="1876"/>
                    <a:pt x="5896" y="1646"/>
                    <a:pt x="5730" y="1481"/>
                  </a:cubicBezTo>
                  <a:cubicBezTo>
                    <a:pt x="5896" y="1315"/>
                    <a:pt x="5998" y="1085"/>
                    <a:pt x="5998" y="842"/>
                  </a:cubicBezTo>
                  <a:cubicBezTo>
                    <a:pt x="5985" y="286"/>
                    <a:pt x="5562" y="1"/>
                    <a:pt x="5139" y="1"/>
                  </a:cubicBezTo>
                  <a:cubicBezTo>
                    <a:pt x="4738" y="1"/>
                    <a:pt x="4338" y="257"/>
                    <a:pt x="4288" y="779"/>
                  </a:cubicBezTo>
                  <a:lnTo>
                    <a:pt x="1710" y="779"/>
                  </a:lnTo>
                  <a:cubicBezTo>
                    <a:pt x="1672" y="332"/>
                    <a:pt x="1289" y="0"/>
                    <a:pt x="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7"/>
          <p:cNvSpPr txBox="1">
            <a:spLocks noGrp="1"/>
          </p:cNvSpPr>
          <p:nvPr>
            <p:ph type="title"/>
          </p:nvPr>
        </p:nvSpPr>
        <p:spPr>
          <a:xfrm>
            <a:off x="875653" y="1676100"/>
            <a:ext cx="37921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Social and Ethical Considerations</a:t>
            </a:r>
            <a:endParaRPr sz="3200" b="1" dirty="0"/>
          </a:p>
        </p:txBody>
      </p:sp>
      <p:sp>
        <p:nvSpPr>
          <p:cNvPr id="658" name="Google Shape;658;p57"/>
          <p:cNvSpPr txBox="1">
            <a:spLocks noGrp="1"/>
          </p:cNvSpPr>
          <p:nvPr>
            <p:ph type="subTitle" idx="1"/>
          </p:nvPr>
        </p:nvSpPr>
        <p:spPr>
          <a:xfrm>
            <a:off x="713225" y="3211678"/>
            <a:ext cx="3954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Compliance with GDPR.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Transparent data handling practices.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Accessibility-focused design for inclusivity.</a:t>
            </a:r>
          </a:p>
        </p:txBody>
      </p:sp>
      <p:pic>
        <p:nvPicPr>
          <p:cNvPr id="659" name="Google Shape;659;p5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652" r="23646"/>
          <a:stretch/>
        </p:blipFill>
        <p:spPr>
          <a:xfrm flipH="1">
            <a:off x="5223350" y="219600"/>
            <a:ext cx="3724200" cy="4710000"/>
          </a:xfrm>
          <a:prstGeom prst="flowChartDelay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0" name="Google Shape;660;p57"/>
          <p:cNvSpPr/>
          <p:nvPr/>
        </p:nvSpPr>
        <p:spPr>
          <a:xfrm>
            <a:off x="5223350" y="4090675"/>
            <a:ext cx="154800" cy="154800"/>
          </a:xfrm>
          <a:prstGeom prst="plaqu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1" name="Google Shape;661;p57"/>
          <p:cNvCxnSpPr/>
          <p:nvPr/>
        </p:nvCxnSpPr>
        <p:spPr>
          <a:xfrm>
            <a:off x="719425" y="1259400"/>
            <a:ext cx="4998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2" name="Google Shape;662;p57"/>
          <p:cNvGrpSpPr/>
          <p:nvPr/>
        </p:nvGrpSpPr>
        <p:grpSpPr>
          <a:xfrm>
            <a:off x="5095583" y="3307703"/>
            <a:ext cx="2164825" cy="2130975"/>
            <a:chOff x="5095583" y="3307703"/>
            <a:chExt cx="2164825" cy="2130975"/>
          </a:xfrm>
        </p:grpSpPr>
        <p:sp>
          <p:nvSpPr>
            <p:cNvPr id="663" name="Google Shape;663;p57"/>
            <p:cNvSpPr/>
            <p:nvPr/>
          </p:nvSpPr>
          <p:spPr>
            <a:xfrm rot="-7894226">
              <a:off x="5833671" y="3500776"/>
              <a:ext cx="836875" cy="195340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7"/>
            <p:cNvSpPr/>
            <p:nvPr/>
          </p:nvSpPr>
          <p:spPr>
            <a:xfrm rot="-7894226">
              <a:off x="5685446" y="3292201"/>
              <a:ext cx="836875" cy="195340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>
            <a:spLocks noGrp="1"/>
          </p:cNvSpPr>
          <p:nvPr>
            <p:ph type="title"/>
          </p:nvPr>
        </p:nvSpPr>
        <p:spPr>
          <a:xfrm>
            <a:off x="713224" y="1475850"/>
            <a:ext cx="4354721" cy="22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1"/>
                </a:solidFill>
              </a:rPr>
              <a:t>Conclusion</a:t>
            </a:r>
            <a:endParaRPr i="1" dirty="0">
              <a:solidFill>
                <a:schemeClr val="accent1"/>
              </a:solidFill>
            </a:endParaRPr>
          </a:p>
        </p:txBody>
      </p:sp>
      <p:pic>
        <p:nvPicPr>
          <p:cNvPr id="569" name="Google Shape;569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251" r="36047"/>
          <a:stretch/>
        </p:blipFill>
        <p:spPr>
          <a:xfrm flipH="1">
            <a:off x="5210525" y="219600"/>
            <a:ext cx="3724200" cy="4710000"/>
          </a:xfrm>
          <a:prstGeom prst="flowChartDelay">
            <a:avLst/>
          </a:prstGeom>
        </p:spPr>
      </p:pic>
      <p:grpSp>
        <p:nvGrpSpPr>
          <p:cNvPr id="570" name="Google Shape;570;p50"/>
          <p:cNvGrpSpPr/>
          <p:nvPr/>
        </p:nvGrpSpPr>
        <p:grpSpPr>
          <a:xfrm>
            <a:off x="4511467" y="4202753"/>
            <a:ext cx="361450" cy="348002"/>
            <a:chOff x="5510150" y="-1301750"/>
            <a:chExt cx="322550" cy="310550"/>
          </a:xfrm>
        </p:grpSpPr>
        <p:sp>
          <p:nvSpPr>
            <p:cNvPr id="571" name="Google Shape;571;p50"/>
            <p:cNvSpPr/>
            <p:nvPr/>
          </p:nvSpPr>
          <p:spPr>
            <a:xfrm>
              <a:off x="5543325" y="-1102425"/>
              <a:ext cx="171800" cy="111225"/>
            </a:xfrm>
            <a:custGeom>
              <a:avLst/>
              <a:gdLst/>
              <a:ahLst/>
              <a:cxnLst/>
              <a:rect l="l" t="t" r="r" b="b"/>
              <a:pathLst>
                <a:path w="6872" h="4449" extrusionOk="0">
                  <a:moveTo>
                    <a:pt x="1135" y="1"/>
                  </a:moveTo>
                  <a:cubicBezTo>
                    <a:pt x="1095" y="1"/>
                    <a:pt x="1055" y="14"/>
                    <a:pt x="1022" y="42"/>
                  </a:cubicBezTo>
                  <a:cubicBezTo>
                    <a:pt x="486" y="475"/>
                    <a:pt x="1" y="1024"/>
                    <a:pt x="1" y="2147"/>
                  </a:cubicBezTo>
                  <a:cubicBezTo>
                    <a:pt x="1" y="2913"/>
                    <a:pt x="65" y="3666"/>
                    <a:pt x="562" y="4112"/>
                  </a:cubicBezTo>
                  <a:cubicBezTo>
                    <a:pt x="853" y="4363"/>
                    <a:pt x="1224" y="4448"/>
                    <a:pt x="1604" y="4448"/>
                  </a:cubicBezTo>
                  <a:cubicBezTo>
                    <a:pt x="1708" y="4448"/>
                    <a:pt x="1812" y="4442"/>
                    <a:pt x="1915" y="4431"/>
                  </a:cubicBezTo>
                  <a:cubicBezTo>
                    <a:pt x="2999" y="4304"/>
                    <a:pt x="2897" y="3563"/>
                    <a:pt x="5118" y="3563"/>
                  </a:cubicBezTo>
                  <a:cubicBezTo>
                    <a:pt x="5166" y="3562"/>
                    <a:pt x="5215" y="3562"/>
                    <a:pt x="5263" y="3562"/>
                  </a:cubicBezTo>
                  <a:cubicBezTo>
                    <a:pt x="5700" y="3562"/>
                    <a:pt x="6135" y="3613"/>
                    <a:pt x="6560" y="3717"/>
                  </a:cubicBezTo>
                  <a:cubicBezTo>
                    <a:pt x="6579" y="3722"/>
                    <a:pt x="6598" y="3724"/>
                    <a:pt x="6616" y="3724"/>
                  </a:cubicBezTo>
                  <a:cubicBezTo>
                    <a:pt x="6815" y="3724"/>
                    <a:pt x="6872" y="3418"/>
                    <a:pt x="6649" y="3359"/>
                  </a:cubicBezTo>
                  <a:lnTo>
                    <a:pt x="6649" y="3347"/>
                  </a:lnTo>
                  <a:cubicBezTo>
                    <a:pt x="6201" y="3232"/>
                    <a:pt x="5742" y="3179"/>
                    <a:pt x="5273" y="3179"/>
                  </a:cubicBezTo>
                  <a:cubicBezTo>
                    <a:pt x="5221" y="3179"/>
                    <a:pt x="5170" y="3179"/>
                    <a:pt x="5118" y="3181"/>
                  </a:cubicBezTo>
                  <a:cubicBezTo>
                    <a:pt x="2834" y="3181"/>
                    <a:pt x="2795" y="3946"/>
                    <a:pt x="1864" y="4061"/>
                  </a:cubicBezTo>
                  <a:cubicBezTo>
                    <a:pt x="1769" y="4071"/>
                    <a:pt x="1680" y="4076"/>
                    <a:pt x="1596" y="4076"/>
                  </a:cubicBezTo>
                  <a:cubicBezTo>
                    <a:pt x="1258" y="4076"/>
                    <a:pt x="1001" y="3995"/>
                    <a:pt x="817" y="3831"/>
                  </a:cubicBezTo>
                  <a:cubicBezTo>
                    <a:pt x="588" y="3627"/>
                    <a:pt x="384" y="3283"/>
                    <a:pt x="384" y="2147"/>
                  </a:cubicBezTo>
                  <a:cubicBezTo>
                    <a:pt x="384" y="1139"/>
                    <a:pt x="830" y="680"/>
                    <a:pt x="1251" y="335"/>
                  </a:cubicBezTo>
                  <a:cubicBezTo>
                    <a:pt x="1341" y="271"/>
                    <a:pt x="1353" y="144"/>
                    <a:pt x="1277" y="67"/>
                  </a:cubicBezTo>
                  <a:cubicBezTo>
                    <a:pt x="1241" y="24"/>
                    <a:pt x="11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5580400" y="-1189775"/>
              <a:ext cx="218800" cy="198375"/>
            </a:xfrm>
            <a:custGeom>
              <a:avLst/>
              <a:gdLst/>
              <a:ahLst/>
              <a:cxnLst/>
              <a:rect l="l" t="t" r="r" b="b"/>
              <a:pathLst>
                <a:path w="8752" h="7935" extrusionOk="0">
                  <a:moveTo>
                    <a:pt x="3635" y="1"/>
                  </a:moveTo>
                  <a:cubicBezTo>
                    <a:pt x="2423" y="1"/>
                    <a:pt x="725" y="601"/>
                    <a:pt x="725" y="1800"/>
                  </a:cubicBezTo>
                  <a:cubicBezTo>
                    <a:pt x="738" y="2285"/>
                    <a:pt x="521" y="2732"/>
                    <a:pt x="151" y="3025"/>
                  </a:cubicBezTo>
                  <a:cubicBezTo>
                    <a:pt x="1" y="3166"/>
                    <a:pt x="126" y="3369"/>
                    <a:pt x="280" y="3369"/>
                  </a:cubicBezTo>
                  <a:cubicBezTo>
                    <a:pt x="322" y="3369"/>
                    <a:pt x="365" y="3354"/>
                    <a:pt x="406" y="3319"/>
                  </a:cubicBezTo>
                  <a:cubicBezTo>
                    <a:pt x="866" y="2949"/>
                    <a:pt x="1121" y="2387"/>
                    <a:pt x="1108" y="1800"/>
                  </a:cubicBezTo>
                  <a:cubicBezTo>
                    <a:pt x="1108" y="1047"/>
                    <a:pt x="2295" y="371"/>
                    <a:pt x="3635" y="371"/>
                  </a:cubicBezTo>
                  <a:cubicBezTo>
                    <a:pt x="4987" y="371"/>
                    <a:pt x="6161" y="1034"/>
                    <a:pt x="6161" y="1800"/>
                  </a:cubicBezTo>
                  <a:cubicBezTo>
                    <a:pt x="6161" y="2783"/>
                    <a:pt x="6723" y="3217"/>
                    <a:pt x="7259" y="3625"/>
                  </a:cubicBezTo>
                  <a:cubicBezTo>
                    <a:pt x="7833" y="4072"/>
                    <a:pt x="8369" y="4493"/>
                    <a:pt x="8369" y="5641"/>
                  </a:cubicBezTo>
                  <a:cubicBezTo>
                    <a:pt x="8369" y="6279"/>
                    <a:pt x="8318" y="6968"/>
                    <a:pt x="7935" y="7313"/>
                  </a:cubicBezTo>
                  <a:cubicBezTo>
                    <a:pt x="7755" y="7483"/>
                    <a:pt x="7503" y="7559"/>
                    <a:pt x="7175" y="7559"/>
                  </a:cubicBezTo>
                  <a:cubicBezTo>
                    <a:pt x="7085" y="7559"/>
                    <a:pt x="6990" y="7553"/>
                    <a:pt x="6889" y="7542"/>
                  </a:cubicBezTo>
                  <a:cubicBezTo>
                    <a:pt x="6493" y="7491"/>
                    <a:pt x="6276" y="7338"/>
                    <a:pt x="5944" y="7160"/>
                  </a:cubicBezTo>
                  <a:cubicBezTo>
                    <a:pt x="5910" y="7140"/>
                    <a:pt x="5877" y="7131"/>
                    <a:pt x="5847" y="7131"/>
                  </a:cubicBezTo>
                  <a:cubicBezTo>
                    <a:pt x="5681" y="7131"/>
                    <a:pt x="5583" y="7384"/>
                    <a:pt x="5766" y="7491"/>
                  </a:cubicBezTo>
                  <a:cubicBezTo>
                    <a:pt x="6098" y="7670"/>
                    <a:pt x="6366" y="7861"/>
                    <a:pt x="6838" y="7912"/>
                  </a:cubicBezTo>
                  <a:cubicBezTo>
                    <a:pt x="6947" y="7927"/>
                    <a:pt x="7056" y="7935"/>
                    <a:pt x="7165" y="7935"/>
                  </a:cubicBezTo>
                  <a:cubicBezTo>
                    <a:pt x="7540" y="7935"/>
                    <a:pt x="7903" y="7841"/>
                    <a:pt x="8190" y="7593"/>
                  </a:cubicBezTo>
                  <a:cubicBezTo>
                    <a:pt x="8688" y="7160"/>
                    <a:pt x="8752" y="6394"/>
                    <a:pt x="8752" y="5628"/>
                  </a:cubicBezTo>
                  <a:cubicBezTo>
                    <a:pt x="8752" y="4314"/>
                    <a:pt x="8075" y="3791"/>
                    <a:pt x="7476" y="3331"/>
                  </a:cubicBezTo>
                  <a:lnTo>
                    <a:pt x="7488" y="3331"/>
                  </a:lnTo>
                  <a:cubicBezTo>
                    <a:pt x="6978" y="2936"/>
                    <a:pt x="6544" y="2591"/>
                    <a:pt x="6544" y="1800"/>
                  </a:cubicBezTo>
                  <a:cubicBezTo>
                    <a:pt x="6544" y="601"/>
                    <a:pt x="4847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5510150" y="-1229950"/>
              <a:ext cx="79150" cy="107200"/>
            </a:xfrm>
            <a:custGeom>
              <a:avLst/>
              <a:gdLst/>
              <a:ahLst/>
              <a:cxnLst/>
              <a:rect l="l" t="t" r="r" b="b"/>
              <a:pathLst>
                <a:path w="3166" h="4288" extrusionOk="0">
                  <a:moveTo>
                    <a:pt x="1774" y="383"/>
                  </a:moveTo>
                  <a:cubicBezTo>
                    <a:pt x="2502" y="383"/>
                    <a:pt x="2782" y="1314"/>
                    <a:pt x="2782" y="2054"/>
                  </a:cubicBezTo>
                  <a:cubicBezTo>
                    <a:pt x="2782" y="3203"/>
                    <a:pt x="2234" y="3918"/>
                    <a:pt x="1723" y="3918"/>
                  </a:cubicBezTo>
                  <a:cubicBezTo>
                    <a:pt x="1073" y="3918"/>
                    <a:pt x="383" y="2960"/>
                    <a:pt x="383" y="2054"/>
                  </a:cubicBezTo>
                  <a:cubicBezTo>
                    <a:pt x="383" y="1110"/>
                    <a:pt x="1124" y="383"/>
                    <a:pt x="1774" y="383"/>
                  </a:cubicBezTo>
                  <a:close/>
                  <a:moveTo>
                    <a:pt x="1774" y="0"/>
                  </a:moveTo>
                  <a:cubicBezTo>
                    <a:pt x="919" y="0"/>
                    <a:pt x="1" y="906"/>
                    <a:pt x="1" y="2054"/>
                  </a:cubicBezTo>
                  <a:cubicBezTo>
                    <a:pt x="1" y="3190"/>
                    <a:pt x="856" y="4288"/>
                    <a:pt x="1723" y="4288"/>
                  </a:cubicBezTo>
                  <a:cubicBezTo>
                    <a:pt x="2617" y="4288"/>
                    <a:pt x="3165" y="3139"/>
                    <a:pt x="3165" y="2042"/>
                  </a:cubicBezTo>
                  <a:lnTo>
                    <a:pt x="3165" y="2042"/>
                  </a:lnTo>
                  <a:lnTo>
                    <a:pt x="3153" y="2054"/>
                  </a:lnTo>
                  <a:cubicBezTo>
                    <a:pt x="3153" y="1046"/>
                    <a:pt x="2731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5753575" y="-1229950"/>
              <a:ext cx="79125" cy="107200"/>
            </a:xfrm>
            <a:custGeom>
              <a:avLst/>
              <a:gdLst/>
              <a:ahLst/>
              <a:cxnLst/>
              <a:rect l="l" t="t" r="r" b="b"/>
              <a:pathLst>
                <a:path w="3165" h="4288" extrusionOk="0">
                  <a:moveTo>
                    <a:pt x="1391" y="370"/>
                  </a:moveTo>
                  <a:cubicBezTo>
                    <a:pt x="2029" y="370"/>
                    <a:pt x="2782" y="1097"/>
                    <a:pt x="2782" y="2042"/>
                  </a:cubicBezTo>
                  <a:cubicBezTo>
                    <a:pt x="2782" y="2948"/>
                    <a:pt x="2093" y="3905"/>
                    <a:pt x="1442" y="3905"/>
                  </a:cubicBezTo>
                  <a:cubicBezTo>
                    <a:pt x="932" y="3905"/>
                    <a:pt x="383" y="3203"/>
                    <a:pt x="383" y="2042"/>
                  </a:cubicBezTo>
                  <a:cubicBezTo>
                    <a:pt x="383" y="1302"/>
                    <a:pt x="651" y="370"/>
                    <a:pt x="1391" y="370"/>
                  </a:cubicBezTo>
                  <a:close/>
                  <a:moveTo>
                    <a:pt x="1391" y="0"/>
                  </a:moveTo>
                  <a:cubicBezTo>
                    <a:pt x="421" y="0"/>
                    <a:pt x="0" y="1059"/>
                    <a:pt x="0" y="2042"/>
                  </a:cubicBezTo>
                  <a:cubicBezTo>
                    <a:pt x="0" y="3152"/>
                    <a:pt x="536" y="4288"/>
                    <a:pt x="1442" y="4288"/>
                  </a:cubicBezTo>
                  <a:cubicBezTo>
                    <a:pt x="2310" y="4288"/>
                    <a:pt x="3165" y="3165"/>
                    <a:pt x="3165" y="2042"/>
                  </a:cubicBezTo>
                  <a:cubicBezTo>
                    <a:pt x="3165" y="919"/>
                    <a:pt x="224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558702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775" y="384"/>
                  </a:moveTo>
                  <a:cubicBezTo>
                    <a:pt x="2502" y="384"/>
                    <a:pt x="2783" y="1315"/>
                    <a:pt x="2783" y="2055"/>
                  </a:cubicBezTo>
                  <a:cubicBezTo>
                    <a:pt x="2783" y="3204"/>
                    <a:pt x="2234" y="3918"/>
                    <a:pt x="1724" y="3918"/>
                  </a:cubicBezTo>
                  <a:cubicBezTo>
                    <a:pt x="1073" y="3918"/>
                    <a:pt x="384" y="2961"/>
                    <a:pt x="384" y="2055"/>
                  </a:cubicBezTo>
                  <a:cubicBezTo>
                    <a:pt x="384" y="1111"/>
                    <a:pt x="1124" y="384"/>
                    <a:pt x="1775" y="384"/>
                  </a:cubicBezTo>
                  <a:close/>
                  <a:moveTo>
                    <a:pt x="1775" y="1"/>
                  </a:moveTo>
                  <a:cubicBezTo>
                    <a:pt x="920" y="1"/>
                    <a:pt x="1" y="907"/>
                    <a:pt x="1" y="2055"/>
                  </a:cubicBezTo>
                  <a:cubicBezTo>
                    <a:pt x="1" y="3191"/>
                    <a:pt x="856" y="4288"/>
                    <a:pt x="1724" y="4288"/>
                  </a:cubicBezTo>
                  <a:cubicBezTo>
                    <a:pt x="2617" y="4288"/>
                    <a:pt x="3166" y="3153"/>
                    <a:pt x="3166" y="2055"/>
                  </a:cubicBezTo>
                  <a:cubicBezTo>
                    <a:pt x="3166" y="1047"/>
                    <a:pt x="2732" y="1"/>
                    <a:pt x="1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567667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392" y="1"/>
                  </a:moveTo>
                  <a:cubicBezTo>
                    <a:pt x="409" y="1"/>
                    <a:pt x="1" y="1073"/>
                    <a:pt x="1" y="2055"/>
                  </a:cubicBezTo>
                  <a:cubicBezTo>
                    <a:pt x="1" y="3153"/>
                    <a:pt x="537" y="4288"/>
                    <a:pt x="1430" y="4288"/>
                  </a:cubicBezTo>
                  <a:lnTo>
                    <a:pt x="1443" y="4288"/>
                  </a:lnTo>
                  <a:cubicBezTo>
                    <a:pt x="2310" y="4288"/>
                    <a:pt x="3165" y="3178"/>
                    <a:pt x="3165" y="2055"/>
                  </a:cubicBezTo>
                  <a:cubicBezTo>
                    <a:pt x="3153" y="1673"/>
                    <a:pt x="3063" y="1302"/>
                    <a:pt x="2872" y="983"/>
                  </a:cubicBezTo>
                  <a:cubicBezTo>
                    <a:pt x="2831" y="914"/>
                    <a:pt x="2771" y="885"/>
                    <a:pt x="2712" y="885"/>
                  </a:cubicBezTo>
                  <a:cubicBezTo>
                    <a:pt x="2585" y="885"/>
                    <a:pt x="2462" y="1018"/>
                    <a:pt x="2540" y="1175"/>
                  </a:cubicBezTo>
                  <a:cubicBezTo>
                    <a:pt x="2693" y="1443"/>
                    <a:pt x="2783" y="1736"/>
                    <a:pt x="2783" y="2055"/>
                  </a:cubicBezTo>
                  <a:cubicBezTo>
                    <a:pt x="2783" y="2961"/>
                    <a:pt x="2081" y="3918"/>
                    <a:pt x="1430" y="3918"/>
                  </a:cubicBezTo>
                  <a:cubicBezTo>
                    <a:pt x="919" y="3918"/>
                    <a:pt x="371" y="3204"/>
                    <a:pt x="371" y="2055"/>
                  </a:cubicBezTo>
                  <a:cubicBezTo>
                    <a:pt x="371" y="1315"/>
                    <a:pt x="651" y="384"/>
                    <a:pt x="1392" y="384"/>
                  </a:cubicBezTo>
                  <a:cubicBezTo>
                    <a:pt x="1634" y="384"/>
                    <a:pt x="1864" y="473"/>
                    <a:pt x="2068" y="626"/>
                  </a:cubicBezTo>
                  <a:cubicBezTo>
                    <a:pt x="2102" y="649"/>
                    <a:pt x="2136" y="659"/>
                    <a:pt x="2168" y="659"/>
                  </a:cubicBezTo>
                  <a:cubicBezTo>
                    <a:pt x="2320" y="659"/>
                    <a:pt x="2432" y="446"/>
                    <a:pt x="2285" y="320"/>
                  </a:cubicBezTo>
                  <a:cubicBezTo>
                    <a:pt x="2030" y="116"/>
                    <a:pt x="1711" y="14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4EB263-2CDF-587C-1AB2-DC2AF63FB86F}"/>
              </a:ext>
            </a:extLst>
          </p:cNvPr>
          <p:cNvSpPr txBox="1"/>
          <p:nvPr/>
        </p:nvSpPr>
        <p:spPr>
          <a:xfrm>
            <a:off x="922149" y="2215793"/>
            <a:ext cx="39507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nek Devanagari" panose="020B0604020202020204" charset="0"/>
                <a:cs typeface="Anek Devanagari" panose="020B0604020202020204" charset="0"/>
              </a:rPr>
              <a:t>Happy Pet app combines user-centric design, robust features, and ethical development practices. Agile methodology ensured iterative success and adaptability.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40"/>
          <p:cNvCxnSpPr>
            <a:stCxn id="325" idx="3"/>
          </p:cNvCxnSpPr>
          <p:nvPr/>
        </p:nvCxnSpPr>
        <p:spPr>
          <a:xfrm>
            <a:off x="3632725" y="4604000"/>
            <a:ext cx="25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778475" y="1605200"/>
            <a:ext cx="41583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Introduction</a:t>
            </a:r>
            <a:endParaRPr sz="4800" dirty="0"/>
          </a:p>
        </p:txBody>
      </p:sp>
      <p:sp>
        <p:nvSpPr>
          <p:cNvPr id="327" name="Google Shape;327;p40"/>
          <p:cNvSpPr txBox="1">
            <a:spLocks noGrp="1"/>
          </p:cNvSpPr>
          <p:nvPr>
            <p:ph type="subTitle" idx="1"/>
          </p:nvPr>
        </p:nvSpPr>
        <p:spPr>
          <a:xfrm>
            <a:off x="877375" y="2555900"/>
            <a:ext cx="4158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Happy Pet is a pet care companion app designed to simplify pet management. </a:t>
            </a:r>
          </a:p>
          <a:p>
            <a:pPr algn="just"/>
            <a:r>
              <a:rPr lang="en-US" dirty="0"/>
              <a:t>Features include biometric authentication, appointment scheduling, weight tracking, and Firebase-powered data management.</a:t>
            </a:r>
          </a:p>
        </p:txBody>
      </p:sp>
      <p:pic>
        <p:nvPicPr>
          <p:cNvPr id="328" name="Google Shape;328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641" r="23646"/>
          <a:stretch/>
        </p:blipFill>
        <p:spPr>
          <a:xfrm flipH="1">
            <a:off x="5210525" y="219600"/>
            <a:ext cx="3724200" cy="4710000"/>
          </a:xfrm>
          <a:prstGeom prst="flowChartDelay">
            <a:avLst/>
          </a:prstGeom>
        </p:spPr>
      </p:pic>
      <p:sp>
        <p:nvSpPr>
          <p:cNvPr id="325" name="Google Shape;325;p40"/>
          <p:cNvSpPr/>
          <p:nvPr/>
        </p:nvSpPr>
        <p:spPr>
          <a:xfrm>
            <a:off x="3477925" y="4526600"/>
            <a:ext cx="154800" cy="154800"/>
          </a:xfrm>
          <a:prstGeom prst="plaqu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40"/>
          <p:cNvGrpSpPr/>
          <p:nvPr/>
        </p:nvGrpSpPr>
        <p:grpSpPr>
          <a:xfrm>
            <a:off x="4849067" y="459553"/>
            <a:ext cx="361450" cy="348002"/>
            <a:chOff x="5510150" y="-1301750"/>
            <a:chExt cx="322550" cy="310550"/>
          </a:xfrm>
        </p:grpSpPr>
        <p:sp>
          <p:nvSpPr>
            <p:cNvPr id="330" name="Google Shape;330;p40"/>
            <p:cNvSpPr/>
            <p:nvPr/>
          </p:nvSpPr>
          <p:spPr>
            <a:xfrm>
              <a:off x="5543325" y="-1102425"/>
              <a:ext cx="171800" cy="111225"/>
            </a:xfrm>
            <a:custGeom>
              <a:avLst/>
              <a:gdLst/>
              <a:ahLst/>
              <a:cxnLst/>
              <a:rect l="l" t="t" r="r" b="b"/>
              <a:pathLst>
                <a:path w="6872" h="4449" extrusionOk="0">
                  <a:moveTo>
                    <a:pt x="1135" y="1"/>
                  </a:moveTo>
                  <a:cubicBezTo>
                    <a:pt x="1095" y="1"/>
                    <a:pt x="1055" y="14"/>
                    <a:pt x="1022" y="42"/>
                  </a:cubicBezTo>
                  <a:cubicBezTo>
                    <a:pt x="486" y="475"/>
                    <a:pt x="1" y="1024"/>
                    <a:pt x="1" y="2147"/>
                  </a:cubicBezTo>
                  <a:cubicBezTo>
                    <a:pt x="1" y="2913"/>
                    <a:pt x="65" y="3666"/>
                    <a:pt x="562" y="4112"/>
                  </a:cubicBezTo>
                  <a:cubicBezTo>
                    <a:pt x="853" y="4363"/>
                    <a:pt x="1224" y="4448"/>
                    <a:pt x="1604" y="4448"/>
                  </a:cubicBezTo>
                  <a:cubicBezTo>
                    <a:pt x="1708" y="4448"/>
                    <a:pt x="1812" y="4442"/>
                    <a:pt x="1915" y="4431"/>
                  </a:cubicBezTo>
                  <a:cubicBezTo>
                    <a:pt x="2999" y="4304"/>
                    <a:pt x="2897" y="3563"/>
                    <a:pt x="5118" y="3563"/>
                  </a:cubicBezTo>
                  <a:cubicBezTo>
                    <a:pt x="5166" y="3562"/>
                    <a:pt x="5215" y="3562"/>
                    <a:pt x="5263" y="3562"/>
                  </a:cubicBezTo>
                  <a:cubicBezTo>
                    <a:pt x="5700" y="3562"/>
                    <a:pt x="6135" y="3613"/>
                    <a:pt x="6560" y="3717"/>
                  </a:cubicBezTo>
                  <a:cubicBezTo>
                    <a:pt x="6579" y="3722"/>
                    <a:pt x="6598" y="3724"/>
                    <a:pt x="6616" y="3724"/>
                  </a:cubicBezTo>
                  <a:cubicBezTo>
                    <a:pt x="6815" y="3724"/>
                    <a:pt x="6872" y="3418"/>
                    <a:pt x="6649" y="3359"/>
                  </a:cubicBezTo>
                  <a:lnTo>
                    <a:pt x="6649" y="3347"/>
                  </a:lnTo>
                  <a:cubicBezTo>
                    <a:pt x="6201" y="3232"/>
                    <a:pt x="5742" y="3179"/>
                    <a:pt x="5273" y="3179"/>
                  </a:cubicBezTo>
                  <a:cubicBezTo>
                    <a:pt x="5221" y="3179"/>
                    <a:pt x="5170" y="3179"/>
                    <a:pt x="5118" y="3181"/>
                  </a:cubicBezTo>
                  <a:cubicBezTo>
                    <a:pt x="2834" y="3181"/>
                    <a:pt x="2795" y="3946"/>
                    <a:pt x="1864" y="4061"/>
                  </a:cubicBezTo>
                  <a:cubicBezTo>
                    <a:pt x="1769" y="4071"/>
                    <a:pt x="1680" y="4076"/>
                    <a:pt x="1596" y="4076"/>
                  </a:cubicBezTo>
                  <a:cubicBezTo>
                    <a:pt x="1258" y="4076"/>
                    <a:pt x="1001" y="3995"/>
                    <a:pt x="817" y="3831"/>
                  </a:cubicBezTo>
                  <a:cubicBezTo>
                    <a:pt x="588" y="3627"/>
                    <a:pt x="384" y="3283"/>
                    <a:pt x="384" y="2147"/>
                  </a:cubicBezTo>
                  <a:cubicBezTo>
                    <a:pt x="384" y="1139"/>
                    <a:pt x="830" y="680"/>
                    <a:pt x="1251" y="335"/>
                  </a:cubicBezTo>
                  <a:cubicBezTo>
                    <a:pt x="1341" y="271"/>
                    <a:pt x="1353" y="144"/>
                    <a:pt x="1277" y="67"/>
                  </a:cubicBezTo>
                  <a:cubicBezTo>
                    <a:pt x="1241" y="24"/>
                    <a:pt x="11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580400" y="-1189775"/>
              <a:ext cx="218800" cy="198375"/>
            </a:xfrm>
            <a:custGeom>
              <a:avLst/>
              <a:gdLst/>
              <a:ahLst/>
              <a:cxnLst/>
              <a:rect l="l" t="t" r="r" b="b"/>
              <a:pathLst>
                <a:path w="8752" h="7935" extrusionOk="0">
                  <a:moveTo>
                    <a:pt x="3635" y="1"/>
                  </a:moveTo>
                  <a:cubicBezTo>
                    <a:pt x="2423" y="1"/>
                    <a:pt x="725" y="601"/>
                    <a:pt x="725" y="1800"/>
                  </a:cubicBezTo>
                  <a:cubicBezTo>
                    <a:pt x="738" y="2285"/>
                    <a:pt x="521" y="2732"/>
                    <a:pt x="151" y="3025"/>
                  </a:cubicBezTo>
                  <a:cubicBezTo>
                    <a:pt x="1" y="3166"/>
                    <a:pt x="126" y="3369"/>
                    <a:pt x="280" y="3369"/>
                  </a:cubicBezTo>
                  <a:cubicBezTo>
                    <a:pt x="322" y="3369"/>
                    <a:pt x="365" y="3354"/>
                    <a:pt x="406" y="3319"/>
                  </a:cubicBezTo>
                  <a:cubicBezTo>
                    <a:pt x="866" y="2949"/>
                    <a:pt x="1121" y="2387"/>
                    <a:pt x="1108" y="1800"/>
                  </a:cubicBezTo>
                  <a:cubicBezTo>
                    <a:pt x="1108" y="1047"/>
                    <a:pt x="2295" y="371"/>
                    <a:pt x="3635" y="371"/>
                  </a:cubicBezTo>
                  <a:cubicBezTo>
                    <a:pt x="4987" y="371"/>
                    <a:pt x="6161" y="1034"/>
                    <a:pt x="6161" y="1800"/>
                  </a:cubicBezTo>
                  <a:cubicBezTo>
                    <a:pt x="6161" y="2783"/>
                    <a:pt x="6723" y="3217"/>
                    <a:pt x="7259" y="3625"/>
                  </a:cubicBezTo>
                  <a:cubicBezTo>
                    <a:pt x="7833" y="4072"/>
                    <a:pt x="8369" y="4493"/>
                    <a:pt x="8369" y="5641"/>
                  </a:cubicBezTo>
                  <a:cubicBezTo>
                    <a:pt x="8369" y="6279"/>
                    <a:pt x="8318" y="6968"/>
                    <a:pt x="7935" y="7313"/>
                  </a:cubicBezTo>
                  <a:cubicBezTo>
                    <a:pt x="7755" y="7483"/>
                    <a:pt x="7503" y="7559"/>
                    <a:pt x="7175" y="7559"/>
                  </a:cubicBezTo>
                  <a:cubicBezTo>
                    <a:pt x="7085" y="7559"/>
                    <a:pt x="6990" y="7553"/>
                    <a:pt x="6889" y="7542"/>
                  </a:cubicBezTo>
                  <a:cubicBezTo>
                    <a:pt x="6493" y="7491"/>
                    <a:pt x="6276" y="7338"/>
                    <a:pt x="5944" y="7160"/>
                  </a:cubicBezTo>
                  <a:cubicBezTo>
                    <a:pt x="5910" y="7140"/>
                    <a:pt x="5877" y="7131"/>
                    <a:pt x="5847" y="7131"/>
                  </a:cubicBezTo>
                  <a:cubicBezTo>
                    <a:pt x="5681" y="7131"/>
                    <a:pt x="5583" y="7384"/>
                    <a:pt x="5766" y="7491"/>
                  </a:cubicBezTo>
                  <a:cubicBezTo>
                    <a:pt x="6098" y="7670"/>
                    <a:pt x="6366" y="7861"/>
                    <a:pt x="6838" y="7912"/>
                  </a:cubicBezTo>
                  <a:cubicBezTo>
                    <a:pt x="6947" y="7927"/>
                    <a:pt x="7056" y="7935"/>
                    <a:pt x="7165" y="7935"/>
                  </a:cubicBezTo>
                  <a:cubicBezTo>
                    <a:pt x="7540" y="7935"/>
                    <a:pt x="7903" y="7841"/>
                    <a:pt x="8190" y="7593"/>
                  </a:cubicBezTo>
                  <a:cubicBezTo>
                    <a:pt x="8688" y="7160"/>
                    <a:pt x="8752" y="6394"/>
                    <a:pt x="8752" y="5628"/>
                  </a:cubicBezTo>
                  <a:cubicBezTo>
                    <a:pt x="8752" y="4314"/>
                    <a:pt x="8075" y="3791"/>
                    <a:pt x="7476" y="3331"/>
                  </a:cubicBezTo>
                  <a:lnTo>
                    <a:pt x="7488" y="3331"/>
                  </a:lnTo>
                  <a:cubicBezTo>
                    <a:pt x="6978" y="2936"/>
                    <a:pt x="6544" y="2591"/>
                    <a:pt x="6544" y="1800"/>
                  </a:cubicBezTo>
                  <a:cubicBezTo>
                    <a:pt x="6544" y="601"/>
                    <a:pt x="4847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510150" y="-1229950"/>
              <a:ext cx="79150" cy="107200"/>
            </a:xfrm>
            <a:custGeom>
              <a:avLst/>
              <a:gdLst/>
              <a:ahLst/>
              <a:cxnLst/>
              <a:rect l="l" t="t" r="r" b="b"/>
              <a:pathLst>
                <a:path w="3166" h="4288" extrusionOk="0">
                  <a:moveTo>
                    <a:pt x="1774" y="383"/>
                  </a:moveTo>
                  <a:cubicBezTo>
                    <a:pt x="2502" y="383"/>
                    <a:pt x="2782" y="1314"/>
                    <a:pt x="2782" y="2054"/>
                  </a:cubicBezTo>
                  <a:cubicBezTo>
                    <a:pt x="2782" y="3203"/>
                    <a:pt x="2234" y="3918"/>
                    <a:pt x="1723" y="3918"/>
                  </a:cubicBezTo>
                  <a:cubicBezTo>
                    <a:pt x="1073" y="3918"/>
                    <a:pt x="383" y="2960"/>
                    <a:pt x="383" y="2054"/>
                  </a:cubicBezTo>
                  <a:cubicBezTo>
                    <a:pt x="383" y="1110"/>
                    <a:pt x="1124" y="383"/>
                    <a:pt x="1774" y="383"/>
                  </a:cubicBezTo>
                  <a:close/>
                  <a:moveTo>
                    <a:pt x="1774" y="0"/>
                  </a:moveTo>
                  <a:cubicBezTo>
                    <a:pt x="919" y="0"/>
                    <a:pt x="1" y="906"/>
                    <a:pt x="1" y="2054"/>
                  </a:cubicBezTo>
                  <a:cubicBezTo>
                    <a:pt x="1" y="3190"/>
                    <a:pt x="856" y="4288"/>
                    <a:pt x="1723" y="4288"/>
                  </a:cubicBezTo>
                  <a:cubicBezTo>
                    <a:pt x="2617" y="4288"/>
                    <a:pt x="3165" y="3139"/>
                    <a:pt x="3165" y="2042"/>
                  </a:cubicBezTo>
                  <a:lnTo>
                    <a:pt x="3165" y="2042"/>
                  </a:lnTo>
                  <a:lnTo>
                    <a:pt x="3153" y="2054"/>
                  </a:lnTo>
                  <a:cubicBezTo>
                    <a:pt x="3153" y="1046"/>
                    <a:pt x="2731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753575" y="-1229950"/>
              <a:ext cx="79125" cy="107200"/>
            </a:xfrm>
            <a:custGeom>
              <a:avLst/>
              <a:gdLst/>
              <a:ahLst/>
              <a:cxnLst/>
              <a:rect l="l" t="t" r="r" b="b"/>
              <a:pathLst>
                <a:path w="3165" h="4288" extrusionOk="0">
                  <a:moveTo>
                    <a:pt x="1391" y="370"/>
                  </a:moveTo>
                  <a:cubicBezTo>
                    <a:pt x="2029" y="370"/>
                    <a:pt x="2782" y="1097"/>
                    <a:pt x="2782" y="2042"/>
                  </a:cubicBezTo>
                  <a:cubicBezTo>
                    <a:pt x="2782" y="2948"/>
                    <a:pt x="2093" y="3905"/>
                    <a:pt x="1442" y="3905"/>
                  </a:cubicBezTo>
                  <a:cubicBezTo>
                    <a:pt x="932" y="3905"/>
                    <a:pt x="383" y="3203"/>
                    <a:pt x="383" y="2042"/>
                  </a:cubicBezTo>
                  <a:cubicBezTo>
                    <a:pt x="383" y="1302"/>
                    <a:pt x="651" y="370"/>
                    <a:pt x="1391" y="370"/>
                  </a:cubicBezTo>
                  <a:close/>
                  <a:moveTo>
                    <a:pt x="1391" y="0"/>
                  </a:moveTo>
                  <a:cubicBezTo>
                    <a:pt x="421" y="0"/>
                    <a:pt x="0" y="1059"/>
                    <a:pt x="0" y="2042"/>
                  </a:cubicBezTo>
                  <a:cubicBezTo>
                    <a:pt x="0" y="3152"/>
                    <a:pt x="536" y="4288"/>
                    <a:pt x="1442" y="4288"/>
                  </a:cubicBezTo>
                  <a:cubicBezTo>
                    <a:pt x="2310" y="4288"/>
                    <a:pt x="3165" y="3165"/>
                    <a:pt x="3165" y="2042"/>
                  </a:cubicBezTo>
                  <a:cubicBezTo>
                    <a:pt x="3165" y="919"/>
                    <a:pt x="224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58702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775" y="384"/>
                  </a:moveTo>
                  <a:cubicBezTo>
                    <a:pt x="2502" y="384"/>
                    <a:pt x="2783" y="1315"/>
                    <a:pt x="2783" y="2055"/>
                  </a:cubicBezTo>
                  <a:cubicBezTo>
                    <a:pt x="2783" y="3204"/>
                    <a:pt x="2234" y="3918"/>
                    <a:pt x="1724" y="3918"/>
                  </a:cubicBezTo>
                  <a:cubicBezTo>
                    <a:pt x="1073" y="3918"/>
                    <a:pt x="384" y="2961"/>
                    <a:pt x="384" y="2055"/>
                  </a:cubicBezTo>
                  <a:cubicBezTo>
                    <a:pt x="384" y="1111"/>
                    <a:pt x="1124" y="384"/>
                    <a:pt x="1775" y="384"/>
                  </a:cubicBezTo>
                  <a:close/>
                  <a:moveTo>
                    <a:pt x="1775" y="1"/>
                  </a:moveTo>
                  <a:cubicBezTo>
                    <a:pt x="920" y="1"/>
                    <a:pt x="1" y="907"/>
                    <a:pt x="1" y="2055"/>
                  </a:cubicBezTo>
                  <a:cubicBezTo>
                    <a:pt x="1" y="3191"/>
                    <a:pt x="856" y="4288"/>
                    <a:pt x="1724" y="4288"/>
                  </a:cubicBezTo>
                  <a:cubicBezTo>
                    <a:pt x="2617" y="4288"/>
                    <a:pt x="3166" y="3153"/>
                    <a:pt x="3166" y="2055"/>
                  </a:cubicBezTo>
                  <a:cubicBezTo>
                    <a:pt x="3166" y="1047"/>
                    <a:pt x="2732" y="1"/>
                    <a:pt x="1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67667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392" y="1"/>
                  </a:moveTo>
                  <a:cubicBezTo>
                    <a:pt x="409" y="1"/>
                    <a:pt x="1" y="1073"/>
                    <a:pt x="1" y="2055"/>
                  </a:cubicBezTo>
                  <a:cubicBezTo>
                    <a:pt x="1" y="3153"/>
                    <a:pt x="537" y="4288"/>
                    <a:pt x="1430" y="4288"/>
                  </a:cubicBezTo>
                  <a:lnTo>
                    <a:pt x="1443" y="4288"/>
                  </a:lnTo>
                  <a:cubicBezTo>
                    <a:pt x="2310" y="4288"/>
                    <a:pt x="3165" y="3178"/>
                    <a:pt x="3165" y="2055"/>
                  </a:cubicBezTo>
                  <a:cubicBezTo>
                    <a:pt x="3153" y="1673"/>
                    <a:pt x="3063" y="1302"/>
                    <a:pt x="2872" y="983"/>
                  </a:cubicBezTo>
                  <a:cubicBezTo>
                    <a:pt x="2831" y="914"/>
                    <a:pt x="2771" y="885"/>
                    <a:pt x="2712" y="885"/>
                  </a:cubicBezTo>
                  <a:cubicBezTo>
                    <a:pt x="2585" y="885"/>
                    <a:pt x="2462" y="1018"/>
                    <a:pt x="2540" y="1175"/>
                  </a:cubicBezTo>
                  <a:cubicBezTo>
                    <a:pt x="2693" y="1443"/>
                    <a:pt x="2783" y="1736"/>
                    <a:pt x="2783" y="2055"/>
                  </a:cubicBezTo>
                  <a:cubicBezTo>
                    <a:pt x="2783" y="2961"/>
                    <a:pt x="2081" y="3918"/>
                    <a:pt x="1430" y="3918"/>
                  </a:cubicBezTo>
                  <a:cubicBezTo>
                    <a:pt x="919" y="3918"/>
                    <a:pt x="371" y="3204"/>
                    <a:pt x="371" y="2055"/>
                  </a:cubicBezTo>
                  <a:cubicBezTo>
                    <a:pt x="371" y="1315"/>
                    <a:pt x="651" y="384"/>
                    <a:pt x="1392" y="384"/>
                  </a:cubicBezTo>
                  <a:cubicBezTo>
                    <a:pt x="1634" y="384"/>
                    <a:pt x="1864" y="473"/>
                    <a:pt x="2068" y="626"/>
                  </a:cubicBezTo>
                  <a:cubicBezTo>
                    <a:pt x="2102" y="649"/>
                    <a:pt x="2136" y="659"/>
                    <a:pt x="2168" y="659"/>
                  </a:cubicBezTo>
                  <a:cubicBezTo>
                    <a:pt x="2320" y="659"/>
                    <a:pt x="2432" y="446"/>
                    <a:pt x="2285" y="320"/>
                  </a:cubicBezTo>
                  <a:cubicBezTo>
                    <a:pt x="2030" y="116"/>
                    <a:pt x="1711" y="14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40"/>
          <p:cNvGrpSpPr/>
          <p:nvPr/>
        </p:nvGrpSpPr>
        <p:grpSpPr>
          <a:xfrm>
            <a:off x="-697192" y="3433153"/>
            <a:ext cx="2378400" cy="2411300"/>
            <a:chOff x="-697192" y="3433153"/>
            <a:chExt cx="2378400" cy="2411300"/>
          </a:xfrm>
        </p:grpSpPr>
        <p:sp>
          <p:nvSpPr>
            <p:cNvPr id="337" name="Google Shape;337;p40"/>
            <p:cNvSpPr/>
            <p:nvPr/>
          </p:nvSpPr>
          <p:spPr>
            <a:xfrm rot="-7894226">
              <a:off x="254471" y="3906551"/>
              <a:ext cx="836875" cy="195340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 rot="-7894226">
              <a:off x="106246" y="3697976"/>
              <a:ext cx="836875" cy="195340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 rot="-7894226">
              <a:off x="-107329" y="3417651"/>
              <a:ext cx="836875" cy="195340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1143000" y="1137863"/>
            <a:ext cx="3433200" cy="17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Agile Development Process</a:t>
            </a:r>
            <a:endParaRPr dirty="0"/>
          </a:p>
        </p:txBody>
      </p:sp>
      <p:sp>
        <p:nvSpPr>
          <p:cNvPr id="368" name="Google Shape;368;p42"/>
          <p:cNvSpPr txBox="1">
            <a:spLocks noGrp="1"/>
          </p:cNvSpPr>
          <p:nvPr>
            <p:ph type="subTitle" idx="1"/>
          </p:nvPr>
        </p:nvSpPr>
        <p:spPr>
          <a:xfrm>
            <a:off x="1143000" y="2842838"/>
            <a:ext cx="34332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The development was structured into five sprints, emphasizing flexibility, incremental progress, and continuous feedback. </a:t>
            </a:r>
          </a:p>
          <a:p>
            <a:pPr algn="just"/>
            <a:r>
              <a:rPr lang="en-US" dirty="0"/>
              <a:t>Each sprint delivered specific features.</a:t>
            </a:r>
          </a:p>
        </p:txBody>
      </p:sp>
      <p:pic>
        <p:nvPicPr>
          <p:cNvPr id="369" name="Google Shape;369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15739"/>
          <a:stretch/>
        </p:blipFill>
        <p:spPr>
          <a:xfrm flipH="1">
            <a:off x="5210525" y="219600"/>
            <a:ext cx="3724200" cy="4710000"/>
          </a:xfrm>
          <a:prstGeom prst="flowChartDelay">
            <a:avLst/>
          </a:prstGeom>
        </p:spPr>
      </p:pic>
      <p:grpSp>
        <p:nvGrpSpPr>
          <p:cNvPr id="370" name="Google Shape;370;p42"/>
          <p:cNvGrpSpPr/>
          <p:nvPr/>
        </p:nvGrpSpPr>
        <p:grpSpPr>
          <a:xfrm>
            <a:off x="4576208" y="3160128"/>
            <a:ext cx="2350300" cy="2235400"/>
            <a:chOff x="4576208" y="3160128"/>
            <a:chExt cx="2350300" cy="2235400"/>
          </a:xfrm>
        </p:grpSpPr>
        <p:sp>
          <p:nvSpPr>
            <p:cNvPr id="371" name="Google Shape;371;p42"/>
            <p:cNvSpPr/>
            <p:nvPr/>
          </p:nvSpPr>
          <p:spPr>
            <a:xfrm rot="-7894226">
              <a:off x="5166071" y="3144626"/>
              <a:ext cx="836875" cy="195340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 rot="-7894226">
              <a:off x="5499771" y="3457626"/>
              <a:ext cx="836875" cy="195340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42"/>
          <p:cNvSpPr/>
          <p:nvPr/>
        </p:nvSpPr>
        <p:spPr>
          <a:xfrm>
            <a:off x="5449225" y="514275"/>
            <a:ext cx="154800" cy="154800"/>
          </a:xfrm>
          <a:prstGeom prst="plaqu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Sprint 1: Biometric Authentication</a:t>
            </a:r>
            <a:endParaRPr dirty="0"/>
          </a:p>
        </p:txBody>
      </p:sp>
      <p:sp>
        <p:nvSpPr>
          <p:cNvPr id="454" name="Google Shape;454;p47"/>
          <p:cNvSpPr txBox="1">
            <a:spLocks noGrp="1"/>
          </p:cNvSpPr>
          <p:nvPr>
            <p:ph type="subTitle" idx="1"/>
          </p:nvPr>
        </p:nvSpPr>
        <p:spPr>
          <a:xfrm>
            <a:off x="3923888" y="1711402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Establish secure access control.</a:t>
            </a:r>
            <a:endParaRPr dirty="0"/>
          </a:p>
        </p:txBody>
      </p:sp>
      <p:sp>
        <p:nvSpPr>
          <p:cNvPr id="455" name="Google Shape;455;p47"/>
          <p:cNvSpPr txBox="1">
            <a:spLocks noGrp="1"/>
          </p:cNvSpPr>
          <p:nvPr>
            <p:ph type="subTitle" idx="2"/>
          </p:nvPr>
        </p:nvSpPr>
        <p:spPr>
          <a:xfrm>
            <a:off x="3811764" y="2822731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Implemented </a:t>
            </a:r>
            <a:r>
              <a:rPr lang="en-US" i="1" dirty="0" err="1"/>
              <a:t>BioLockActivity</a:t>
            </a:r>
            <a:r>
              <a:rPr lang="en-US" dirty="0"/>
              <a:t> with Android Biometric API.</a:t>
            </a:r>
          </a:p>
        </p:txBody>
      </p:sp>
      <p:sp>
        <p:nvSpPr>
          <p:cNvPr id="456" name="Google Shape;456;p47"/>
          <p:cNvSpPr txBox="1">
            <a:spLocks noGrp="1"/>
          </p:cNvSpPr>
          <p:nvPr>
            <p:ph type="subTitle" idx="3"/>
          </p:nvPr>
        </p:nvSpPr>
        <p:spPr>
          <a:xfrm>
            <a:off x="3923888" y="3921623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Delivered a functional biometric login feature.</a:t>
            </a:r>
            <a:endParaRPr dirty="0"/>
          </a:p>
        </p:txBody>
      </p:sp>
      <p:sp>
        <p:nvSpPr>
          <p:cNvPr id="457" name="Google Shape;457;p47"/>
          <p:cNvSpPr txBox="1">
            <a:spLocks noGrp="1"/>
          </p:cNvSpPr>
          <p:nvPr>
            <p:ph type="subTitle" idx="4"/>
          </p:nvPr>
        </p:nvSpPr>
        <p:spPr>
          <a:xfrm>
            <a:off x="3923894" y="1288225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458" name="Google Shape;458;p47"/>
          <p:cNvSpPr txBox="1">
            <a:spLocks noGrp="1"/>
          </p:cNvSpPr>
          <p:nvPr>
            <p:ph type="subTitle" idx="5"/>
          </p:nvPr>
        </p:nvSpPr>
        <p:spPr>
          <a:xfrm>
            <a:off x="3923894" y="2399554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Activities</a:t>
            </a:r>
            <a:endParaRPr dirty="0"/>
          </a:p>
        </p:txBody>
      </p:sp>
      <p:sp>
        <p:nvSpPr>
          <p:cNvPr id="459" name="Google Shape;459;p47"/>
          <p:cNvSpPr txBox="1">
            <a:spLocks noGrp="1"/>
          </p:cNvSpPr>
          <p:nvPr>
            <p:ph type="subTitle" idx="6"/>
          </p:nvPr>
        </p:nvSpPr>
        <p:spPr>
          <a:xfrm>
            <a:off x="3923894" y="3498446"/>
            <a:ext cx="3475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Outcome</a:t>
            </a:r>
            <a:endParaRPr dirty="0"/>
          </a:p>
        </p:txBody>
      </p:sp>
      <p:sp>
        <p:nvSpPr>
          <p:cNvPr id="460" name="Google Shape;460;p47"/>
          <p:cNvSpPr/>
          <p:nvPr/>
        </p:nvSpPr>
        <p:spPr>
          <a:xfrm>
            <a:off x="3112238" y="1522463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7"/>
          <p:cNvSpPr/>
          <p:nvPr/>
        </p:nvSpPr>
        <p:spPr>
          <a:xfrm>
            <a:off x="3112238" y="2627563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7"/>
          <p:cNvSpPr/>
          <p:nvPr/>
        </p:nvSpPr>
        <p:spPr>
          <a:xfrm>
            <a:off x="3112238" y="3732663"/>
            <a:ext cx="482400" cy="4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7"/>
          <p:cNvSpPr/>
          <p:nvPr/>
        </p:nvSpPr>
        <p:spPr>
          <a:xfrm>
            <a:off x="3187225" y="1602075"/>
            <a:ext cx="332425" cy="323200"/>
          </a:xfrm>
          <a:custGeom>
            <a:avLst/>
            <a:gdLst/>
            <a:ahLst/>
            <a:cxnLst/>
            <a:rect l="l" t="t" r="r" b="b"/>
            <a:pathLst>
              <a:path w="13297" h="12928" extrusionOk="0">
                <a:moveTo>
                  <a:pt x="856" y="1597"/>
                </a:moveTo>
                <a:cubicBezTo>
                  <a:pt x="1000" y="1597"/>
                  <a:pt x="1142" y="1690"/>
                  <a:pt x="1149" y="1877"/>
                </a:cubicBezTo>
                <a:lnTo>
                  <a:pt x="1149" y="1889"/>
                </a:lnTo>
                <a:cubicBezTo>
                  <a:pt x="1149" y="2087"/>
                  <a:pt x="1002" y="2186"/>
                  <a:pt x="855" y="2186"/>
                </a:cubicBezTo>
                <a:cubicBezTo>
                  <a:pt x="708" y="2186"/>
                  <a:pt x="562" y="2087"/>
                  <a:pt x="562" y="1889"/>
                </a:cubicBezTo>
                <a:lnTo>
                  <a:pt x="562" y="1902"/>
                </a:lnTo>
                <a:cubicBezTo>
                  <a:pt x="555" y="1699"/>
                  <a:pt x="706" y="1597"/>
                  <a:pt x="856" y="1597"/>
                </a:cubicBezTo>
                <a:close/>
                <a:moveTo>
                  <a:pt x="4613" y="536"/>
                </a:moveTo>
                <a:cubicBezTo>
                  <a:pt x="4676" y="536"/>
                  <a:pt x="4743" y="540"/>
                  <a:pt x="4811" y="549"/>
                </a:cubicBezTo>
                <a:cubicBezTo>
                  <a:pt x="5181" y="588"/>
                  <a:pt x="5525" y="754"/>
                  <a:pt x="5525" y="996"/>
                </a:cubicBezTo>
                <a:cubicBezTo>
                  <a:pt x="5525" y="1774"/>
                  <a:pt x="5513" y="2464"/>
                  <a:pt x="5742" y="3318"/>
                </a:cubicBezTo>
                <a:cubicBezTo>
                  <a:pt x="5832" y="3625"/>
                  <a:pt x="6023" y="4059"/>
                  <a:pt x="5908" y="4186"/>
                </a:cubicBezTo>
                <a:cubicBezTo>
                  <a:pt x="5851" y="4248"/>
                  <a:pt x="5711" y="4271"/>
                  <a:pt x="5543" y="4271"/>
                </a:cubicBezTo>
                <a:cubicBezTo>
                  <a:pt x="5223" y="4271"/>
                  <a:pt x="4800" y="4185"/>
                  <a:pt x="4658" y="4110"/>
                </a:cubicBezTo>
                <a:cubicBezTo>
                  <a:pt x="4428" y="3995"/>
                  <a:pt x="4249" y="3791"/>
                  <a:pt x="4160" y="3548"/>
                </a:cubicBezTo>
                <a:cubicBezTo>
                  <a:pt x="4120" y="3468"/>
                  <a:pt x="4052" y="3435"/>
                  <a:pt x="3985" y="3435"/>
                </a:cubicBezTo>
                <a:cubicBezTo>
                  <a:pt x="3861" y="3435"/>
                  <a:pt x="3741" y="3552"/>
                  <a:pt x="3816" y="3701"/>
                </a:cubicBezTo>
                <a:cubicBezTo>
                  <a:pt x="3905" y="3931"/>
                  <a:pt x="4045" y="4122"/>
                  <a:pt x="4224" y="4288"/>
                </a:cubicBezTo>
                <a:cubicBezTo>
                  <a:pt x="4109" y="4320"/>
                  <a:pt x="3991" y="4336"/>
                  <a:pt x="3871" y="4336"/>
                </a:cubicBezTo>
                <a:cubicBezTo>
                  <a:pt x="3752" y="4336"/>
                  <a:pt x="3630" y="4320"/>
                  <a:pt x="3509" y="4288"/>
                </a:cubicBezTo>
                <a:cubicBezTo>
                  <a:pt x="3400" y="4266"/>
                  <a:pt x="3296" y="4257"/>
                  <a:pt x="3195" y="4257"/>
                </a:cubicBezTo>
                <a:cubicBezTo>
                  <a:pt x="2834" y="4257"/>
                  <a:pt x="2517" y="4370"/>
                  <a:pt x="2208" y="4390"/>
                </a:cubicBezTo>
                <a:lnTo>
                  <a:pt x="2208" y="4365"/>
                </a:lnTo>
                <a:cubicBezTo>
                  <a:pt x="2118" y="4365"/>
                  <a:pt x="2029" y="4301"/>
                  <a:pt x="1952" y="4173"/>
                </a:cubicBezTo>
                <a:cubicBezTo>
                  <a:pt x="1914" y="4097"/>
                  <a:pt x="1876" y="4008"/>
                  <a:pt x="1850" y="3918"/>
                </a:cubicBezTo>
                <a:cubicBezTo>
                  <a:pt x="1876" y="3842"/>
                  <a:pt x="2055" y="3625"/>
                  <a:pt x="1863" y="3357"/>
                </a:cubicBezTo>
                <a:cubicBezTo>
                  <a:pt x="1734" y="3145"/>
                  <a:pt x="1507" y="3009"/>
                  <a:pt x="1262" y="3009"/>
                </a:cubicBezTo>
                <a:cubicBezTo>
                  <a:pt x="1241" y="3009"/>
                  <a:pt x="1221" y="3010"/>
                  <a:pt x="1200" y="3012"/>
                </a:cubicBezTo>
                <a:cubicBezTo>
                  <a:pt x="1123" y="2859"/>
                  <a:pt x="1085" y="2693"/>
                  <a:pt x="1085" y="2527"/>
                </a:cubicBezTo>
                <a:cubicBezTo>
                  <a:pt x="1302" y="2451"/>
                  <a:pt x="1455" y="2272"/>
                  <a:pt x="1506" y="2042"/>
                </a:cubicBezTo>
                <a:cubicBezTo>
                  <a:pt x="1659" y="2042"/>
                  <a:pt x="1799" y="2068"/>
                  <a:pt x="1952" y="2093"/>
                </a:cubicBezTo>
                <a:cubicBezTo>
                  <a:pt x="2038" y="2112"/>
                  <a:pt x="2116" y="2121"/>
                  <a:pt x="2186" y="2121"/>
                </a:cubicBezTo>
                <a:cubicBezTo>
                  <a:pt x="2553" y="2121"/>
                  <a:pt x="2717" y="1877"/>
                  <a:pt x="2846" y="1481"/>
                </a:cubicBezTo>
                <a:cubicBezTo>
                  <a:pt x="2961" y="1162"/>
                  <a:pt x="3037" y="971"/>
                  <a:pt x="3394" y="945"/>
                </a:cubicBezTo>
                <a:cubicBezTo>
                  <a:pt x="3471" y="932"/>
                  <a:pt x="3560" y="932"/>
                  <a:pt x="3637" y="932"/>
                </a:cubicBezTo>
                <a:cubicBezTo>
                  <a:pt x="3535" y="1570"/>
                  <a:pt x="3522" y="2221"/>
                  <a:pt x="3586" y="2859"/>
                </a:cubicBezTo>
                <a:cubicBezTo>
                  <a:pt x="3592" y="2985"/>
                  <a:pt x="3679" y="3042"/>
                  <a:pt x="3769" y="3042"/>
                </a:cubicBezTo>
                <a:cubicBezTo>
                  <a:pt x="3879" y="3042"/>
                  <a:pt x="3991" y="2956"/>
                  <a:pt x="3956" y="2808"/>
                </a:cubicBezTo>
                <a:cubicBezTo>
                  <a:pt x="3892" y="2119"/>
                  <a:pt x="3918" y="1430"/>
                  <a:pt x="4045" y="754"/>
                </a:cubicBezTo>
                <a:cubicBezTo>
                  <a:pt x="4077" y="628"/>
                  <a:pt x="4316" y="536"/>
                  <a:pt x="4613" y="536"/>
                </a:cubicBezTo>
                <a:close/>
                <a:moveTo>
                  <a:pt x="5947" y="2336"/>
                </a:moveTo>
                <a:lnTo>
                  <a:pt x="7006" y="2553"/>
                </a:lnTo>
                <a:lnTo>
                  <a:pt x="7006" y="6343"/>
                </a:lnTo>
                <a:lnTo>
                  <a:pt x="5832" y="6113"/>
                </a:lnTo>
                <a:lnTo>
                  <a:pt x="5832" y="6100"/>
                </a:lnTo>
                <a:cubicBezTo>
                  <a:pt x="5734" y="6084"/>
                  <a:pt x="5639" y="6074"/>
                  <a:pt x="5540" y="6074"/>
                </a:cubicBezTo>
                <a:cubicBezTo>
                  <a:pt x="5186" y="6074"/>
                  <a:pt x="4781" y="6195"/>
                  <a:pt x="4032" y="6534"/>
                </a:cubicBezTo>
                <a:cubicBezTo>
                  <a:pt x="3611" y="6764"/>
                  <a:pt x="3229" y="7070"/>
                  <a:pt x="2922" y="7440"/>
                </a:cubicBezTo>
                <a:cubicBezTo>
                  <a:pt x="2839" y="7534"/>
                  <a:pt x="2740" y="7573"/>
                  <a:pt x="2645" y="7573"/>
                </a:cubicBezTo>
                <a:cubicBezTo>
                  <a:pt x="2377" y="7573"/>
                  <a:pt x="2138" y="7263"/>
                  <a:pt x="2335" y="6981"/>
                </a:cubicBezTo>
                <a:cubicBezTo>
                  <a:pt x="2718" y="6521"/>
                  <a:pt x="3190" y="6139"/>
                  <a:pt x="3726" y="5871"/>
                </a:cubicBezTo>
                <a:cubicBezTo>
                  <a:pt x="4122" y="5692"/>
                  <a:pt x="4339" y="5245"/>
                  <a:pt x="4249" y="4824"/>
                </a:cubicBezTo>
                <a:cubicBezTo>
                  <a:pt x="4237" y="4773"/>
                  <a:pt x="4224" y="4722"/>
                  <a:pt x="4211" y="4684"/>
                </a:cubicBezTo>
                <a:cubicBezTo>
                  <a:pt x="4351" y="4646"/>
                  <a:pt x="4492" y="4582"/>
                  <a:pt x="4607" y="4505"/>
                </a:cubicBezTo>
                <a:cubicBezTo>
                  <a:pt x="4734" y="4550"/>
                  <a:pt x="5140" y="4652"/>
                  <a:pt x="5522" y="4652"/>
                </a:cubicBezTo>
                <a:cubicBezTo>
                  <a:pt x="5793" y="4652"/>
                  <a:pt x="6051" y="4600"/>
                  <a:pt x="6189" y="4441"/>
                </a:cubicBezTo>
                <a:cubicBezTo>
                  <a:pt x="6470" y="4122"/>
                  <a:pt x="6215" y="3612"/>
                  <a:pt x="6112" y="3216"/>
                </a:cubicBezTo>
                <a:cubicBezTo>
                  <a:pt x="6036" y="2923"/>
                  <a:pt x="5972" y="2629"/>
                  <a:pt x="5947" y="2336"/>
                </a:cubicBezTo>
                <a:close/>
                <a:moveTo>
                  <a:pt x="7006" y="7708"/>
                </a:moveTo>
                <a:lnTo>
                  <a:pt x="7006" y="8295"/>
                </a:lnTo>
                <a:lnTo>
                  <a:pt x="6789" y="8295"/>
                </a:lnTo>
                <a:cubicBezTo>
                  <a:pt x="6623" y="8295"/>
                  <a:pt x="6495" y="8168"/>
                  <a:pt x="6495" y="8002"/>
                </a:cubicBezTo>
                <a:cubicBezTo>
                  <a:pt x="6495" y="7836"/>
                  <a:pt x="6623" y="7708"/>
                  <a:pt x="6789" y="7708"/>
                </a:cubicBezTo>
                <a:close/>
                <a:moveTo>
                  <a:pt x="8358" y="7708"/>
                </a:moveTo>
                <a:cubicBezTo>
                  <a:pt x="8511" y="7708"/>
                  <a:pt x="8639" y="7836"/>
                  <a:pt x="8652" y="8002"/>
                </a:cubicBezTo>
                <a:cubicBezTo>
                  <a:pt x="8639" y="8168"/>
                  <a:pt x="8511" y="8295"/>
                  <a:pt x="8358" y="8295"/>
                </a:cubicBezTo>
                <a:lnTo>
                  <a:pt x="8141" y="8295"/>
                </a:lnTo>
                <a:lnTo>
                  <a:pt x="8141" y="7708"/>
                </a:lnTo>
                <a:close/>
                <a:moveTo>
                  <a:pt x="8141" y="2770"/>
                </a:moveTo>
                <a:lnTo>
                  <a:pt x="9596" y="3063"/>
                </a:lnTo>
                <a:cubicBezTo>
                  <a:pt x="10438" y="3229"/>
                  <a:pt x="10974" y="4046"/>
                  <a:pt x="10808" y="4888"/>
                </a:cubicBezTo>
                <a:lnTo>
                  <a:pt x="10362" y="7159"/>
                </a:lnTo>
                <a:cubicBezTo>
                  <a:pt x="10323" y="7376"/>
                  <a:pt x="10311" y="7593"/>
                  <a:pt x="10311" y="7810"/>
                </a:cubicBezTo>
                <a:cubicBezTo>
                  <a:pt x="10311" y="7874"/>
                  <a:pt x="10336" y="7925"/>
                  <a:pt x="10387" y="7963"/>
                </a:cubicBezTo>
                <a:lnTo>
                  <a:pt x="11344" y="8627"/>
                </a:lnTo>
                <a:cubicBezTo>
                  <a:pt x="11344" y="8627"/>
                  <a:pt x="11702" y="8844"/>
                  <a:pt x="11485" y="9163"/>
                </a:cubicBezTo>
                <a:cubicBezTo>
                  <a:pt x="11404" y="9268"/>
                  <a:pt x="11282" y="9327"/>
                  <a:pt x="11162" y="9327"/>
                </a:cubicBezTo>
                <a:cubicBezTo>
                  <a:pt x="11092" y="9327"/>
                  <a:pt x="11022" y="9307"/>
                  <a:pt x="10962" y="9265"/>
                </a:cubicBezTo>
                <a:lnTo>
                  <a:pt x="10949" y="9252"/>
                </a:lnTo>
                <a:cubicBezTo>
                  <a:pt x="10719" y="9086"/>
                  <a:pt x="10158" y="8691"/>
                  <a:pt x="9800" y="8448"/>
                </a:cubicBezTo>
                <a:cubicBezTo>
                  <a:pt x="9647" y="8346"/>
                  <a:pt x="9583" y="8142"/>
                  <a:pt x="9571" y="7823"/>
                </a:cubicBezTo>
                <a:cubicBezTo>
                  <a:pt x="9558" y="7236"/>
                  <a:pt x="9137" y="6751"/>
                  <a:pt x="8563" y="6636"/>
                </a:cubicBezTo>
                <a:lnTo>
                  <a:pt x="8141" y="6560"/>
                </a:lnTo>
                <a:lnTo>
                  <a:pt x="8141" y="2770"/>
                </a:lnTo>
                <a:close/>
                <a:moveTo>
                  <a:pt x="12543" y="12174"/>
                </a:moveTo>
                <a:cubicBezTo>
                  <a:pt x="12786" y="12174"/>
                  <a:pt x="12782" y="12544"/>
                  <a:pt x="12531" y="12544"/>
                </a:cubicBezTo>
                <a:lnTo>
                  <a:pt x="753" y="12544"/>
                </a:lnTo>
                <a:cubicBezTo>
                  <a:pt x="502" y="12544"/>
                  <a:pt x="498" y="12174"/>
                  <a:pt x="741" y="12174"/>
                </a:cubicBezTo>
                <a:cubicBezTo>
                  <a:pt x="745" y="12174"/>
                  <a:pt x="749" y="12174"/>
                  <a:pt x="753" y="12174"/>
                </a:cubicBezTo>
                <a:lnTo>
                  <a:pt x="12531" y="12174"/>
                </a:lnTo>
                <a:cubicBezTo>
                  <a:pt x="12535" y="12174"/>
                  <a:pt x="12539" y="12174"/>
                  <a:pt x="12543" y="12174"/>
                </a:cubicBezTo>
                <a:close/>
                <a:moveTo>
                  <a:pt x="7574" y="1"/>
                </a:moveTo>
                <a:cubicBezTo>
                  <a:pt x="7290" y="1"/>
                  <a:pt x="7006" y="192"/>
                  <a:pt x="7006" y="575"/>
                </a:cubicBezTo>
                <a:lnTo>
                  <a:pt x="7006" y="2157"/>
                </a:lnTo>
                <a:lnTo>
                  <a:pt x="5908" y="1928"/>
                </a:lnTo>
                <a:cubicBezTo>
                  <a:pt x="5896" y="1558"/>
                  <a:pt x="5908" y="1226"/>
                  <a:pt x="5908" y="983"/>
                </a:cubicBezTo>
                <a:cubicBezTo>
                  <a:pt x="5908" y="511"/>
                  <a:pt x="5385" y="218"/>
                  <a:pt x="4862" y="154"/>
                </a:cubicBezTo>
                <a:cubicBezTo>
                  <a:pt x="4788" y="146"/>
                  <a:pt x="4714" y="141"/>
                  <a:pt x="4640" y="141"/>
                </a:cubicBezTo>
                <a:cubicBezTo>
                  <a:pt x="4251" y="141"/>
                  <a:pt x="3876" y="258"/>
                  <a:pt x="3726" y="537"/>
                </a:cubicBezTo>
                <a:cubicBezTo>
                  <a:pt x="3599" y="537"/>
                  <a:pt x="3484" y="537"/>
                  <a:pt x="3369" y="549"/>
                </a:cubicBezTo>
                <a:cubicBezTo>
                  <a:pt x="2744" y="613"/>
                  <a:pt x="2603" y="1034"/>
                  <a:pt x="2501" y="1353"/>
                </a:cubicBezTo>
                <a:cubicBezTo>
                  <a:pt x="2407" y="1605"/>
                  <a:pt x="2364" y="1728"/>
                  <a:pt x="2167" y="1728"/>
                </a:cubicBezTo>
                <a:cubicBezTo>
                  <a:pt x="2125" y="1728"/>
                  <a:pt x="2075" y="1722"/>
                  <a:pt x="2016" y="1711"/>
                </a:cubicBezTo>
                <a:cubicBezTo>
                  <a:pt x="1838" y="1672"/>
                  <a:pt x="1659" y="1660"/>
                  <a:pt x="1480" y="1660"/>
                </a:cubicBezTo>
                <a:cubicBezTo>
                  <a:pt x="1375" y="1375"/>
                  <a:pt x="1116" y="1222"/>
                  <a:pt x="853" y="1222"/>
                </a:cubicBezTo>
                <a:cubicBezTo>
                  <a:pt x="668" y="1222"/>
                  <a:pt x="482" y="1297"/>
                  <a:pt x="345" y="1455"/>
                </a:cubicBezTo>
                <a:cubicBezTo>
                  <a:pt x="13" y="1838"/>
                  <a:pt x="217" y="2438"/>
                  <a:pt x="715" y="2540"/>
                </a:cubicBezTo>
                <a:cubicBezTo>
                  <a:pt x="715" y="2770"/>
                  <a:pt x="766" y="2999"/>
                  <a:pt x="868" y="3216"/>
                </a:cubicBezTo>
                <a:cubicBezTo>
                  <a:pt x="919" y="3318"/>
                  <a:pt x="1034" y="3382"/>
                  <a:pt x="1149" y="3382"/>
                </a:cubicBezTo>
                <a:cubicBezTo>
                  <a:pt x="1378" y="3382"/>
                  <a:pt x="1442" y="3408"/>
                  <a:pt x="1557" y="3574"/>
                </a:cubicBezTo>
                <a:cubicBezTo>
                  <a:pt x="1595" y="3638"/>
                  <a:pt x="1455" y="3752"/>
                  <a:pt x="1468" y="3957"/>
                </a:cubicBezTo>
                <a:cubicBezTo>
                  <a:pt x="1493" y="4097"/>
                  <a:pt x="1544" y="4224"/>
                  <a:pt x="1621" y="4339"/>
                </a:cubicBezTo>
                <a:cubicBezTo>
                  <a:pt x="1723" y="4582"/>
                  <a:pt x="1965" y="4735"/>
                  <a:pt x="2220" y="4735"/>
                </a:cubicBezTo>
                <a:cubicBezTo>
                  <a:pt x="2568" y="4725"/>
                  <a:pt x="2875" y="4608"/>
                  <a:pt x="3193" y="4608"/>
                </a:cubicBezTo>
                <a:cubicBezTo>
                  <a:pt x="3272" y="4608"/>
                  <a:pt x="3352" y="4615"/>
                  <a:pt x="3433" y="4633"/>
                </a:cubicBezTo>
                <a:cubicBezTo>
                  <a:pt x="3560" y="4658"/>
                  <a:pt x="3701" y="4684"/>
                  <a:pt x="3828" y="4684"/>
                </a:cubicBezTo>
                <a:cubicBezTo>
                  <a:pt x="3841" y="4748"/>
                  <a:pt x="3854" y="4824"/>
                  <a:pt x="3867" y="4888"/>
                </a:cubicBezTo>
                <a:cubicBezTo>
                  <a:pt x="3930" y="5143"/>
                  <a:pt x="3803" y="5398"/>
                  <a:pt x="3573" y="5513"/>
                </a:cubicBezTo>
                <a:cubicBezTo>
                  <a:pt x="2986" y="5807"/>
                  <a:pt x="2463" y="6228"/>
                  <a:pt x="2042" y="6738"/>
                </a:cubicBezTo>
                <a:cubicBezTo>
                  <a:pt x="1628" y="7312"/>
                  <a:pt x="2122" y="7941"/>
                  <a:pt x="2661" y="7941"/>
                </a:cubicBezTo>
                <a:cubicBezTo>
                  <a:pt x="2853" y="7941"/>
                  <a:pt x="3051" y="7861"/>
                  <a:pt x="3216" y="7670"/>
                </a:cubicBezTo>
                <a:cubicBezTo>
                  <a:pt x="3484" y="7351"/>
                  <a:pt x="3816" y="7070"/>
                  <a:pt x="4198" y="6879"/>
                </a:cubicBezTo>
                <a:cubicBezTo>
                  <a:pt x="4428" y="6764"/>
                  <a:pt x="4811" y="6623"/>
                  <a:pt x="5092" y="6521"/>
                </a:cubicBezTo>
                <a:cubicBezTo>
                  <a:pt x="5222" y="6472"/>
                  <a:pt x="5369" y="6449"/>
                  <a:pt x="5515" y="6449"/>
                </a:cubicBezTo>
                <a:cubicBezTo>
                  <a:pt x="5596" y="6449"/>
                  <a:pt x="5677" y="6457"/>
                  <a:pt x="5755" y="6470"/>
                </a:cubicBezTo>
                <a:lnTo>
                  <a:pt x="7018" y="6713"/>
                </a:lnTo>
                <a:lnTo>
                  <a:pt x="7018" y="7325"/>
                </a:lnTo>
                <a:lnTo>
                  <a:pt x="6789" y="7325"/>
                </a:lnTo>
                <a:cubicBezTo>
                  <a:pt x="6431" y="7325"/>
                  <a:pt x="6125" y="7632"/>
                  <a:pt x="6125" y="7989"/>
                </a:cubicBezTo>
                <a:lnTo>
                  <a:pt x="6125" y="8002"/>
                </a:lnTo>
                <a:cubicBezTo>
                  <a:pt x="6125" y="8372"/>
                  <a:pt x="6431" y="8665"/>
                  <a:pt x="6789" y="8665"/>
                </a:cubicBezTo>
                <a:lnTo>
                  <a:pt x="7018" y="8665"/>
                </a:lnTo>
                <a:lnTo>
                  <a:pt x="7018" y="10490"/>
                </a:lnTo>
                <a:cubicBezTo>
                  <a:pt x="7018" y="10618"/>
                  <a:pt x="7111" y="10681"/>
                  <a:pt x="7203" y="10681"/>
                </a:cubicBezTo>
                <a:cubicBezTo>
                  <a:pt x="7296" y="10681"/>
                  <a:pt x="7389" y="10618"/>
                  <a:pt x="7389" y="10490"/>
                </a:cubicBezTo>
                <a:lnTo>
                  <a:pt x="7389" y="575"/>
                </a:lnTo>
                <a:cubicBezTo>
                  <a:pt x="7376" y="435"/>
                  <a:pt x="7478" y="364"/>
                  <a:pt x="7580" y="364"/>
                </a:cubicBezTo>
                <a:cubicBezTo>
                  <a:pt x="7682" y="364"/>
                  <a:pt x="7784" y="435"/>
                  <a:pt x="7771" y="575"/>
                </a:cubicBezTo>
                <a:lnTo>
                  <a:pt x="7771" y="11792"/>
                </a:lnTo>
                <a:lnTo>
                  <a:pt x="7389" y="11792"/>
                </a:lnTo>
                <a:lnTo>
                  <a:pt x="7389" y="11307"/>
                </a:lnTo>
                <a:cubicBezTo>
                  <a:pt x="7389" y="11179"/>
                  <a:pt x="7296" y="11115"/>
                  <a:pt x="7203" y="11115"/>
                </a:cubicBezTo>
                <a:cubicBezTo>
                  <a:pt x="7111" y="11115"/>
                  <a:pt x="7018" y="11179"/>
                  <a:pt x="7018" y="11307"/>
                </a:cubicBezTo>
                <a:lnTo>
                  <a:pt x="7018" y="11792"/>
                </a:lnTo>
                <a:lnTo>
                  <a:pt x="753" y="11792"/>
                </a:lnTo>
                <a:cubicBezTo>
                  <a:pt x="0" y="11792"/>
                  <a:pt x="0" y="12927"/>
                  <a:pt x="753" y="12927"/>
                </a:cubicBezTo>
                <a:lnTo>
                  <a:pt x="12544" y="12927"/>
                </a:lnTo>
                <a:cubicBezTo>
                  <a:pt x="13297" y="12927"/>
                  <a:pt x="13297" y="11792"/>
                  <a:pt x="12544" y="11792"/>
                </a:cubicBezTo>
                <a:lnTo>
                  <a:pt x="8141" y="11792"/>
                </a:lnTo>
                <a:lnTo>
                  <a:pt x="8141" y="8665"/>
                </a:lnTo>
                <a:lnTo>
                  <a:pt x="8371" y="8665"/>
                </a:lnTo>
                <a:cubicBezTo>
                  <a:pt x="8728" y="8665"/>
                  <a:pt x="9035" y="8372"/>
                  <a:pt x="9035" y="8002"/>
                </a:cubicBezTo>
                <a:lnTo>
                  <a:pt x="9035" y="7989"/>
                </a:lnTo>
                <a:cubicBezTo>
                  <a:pt x="9035" y="7632"/>
                  <a:pt x="8728" y="7325"/>
                  <a:pt x="8371" y="7325"/>
                </a:cubicBezTo>
                <a:lnTo>
                  <a:pt x="8141" y="7325"/>
                </a:lnTo>
                <a:lnTo>
                  <a:pt x="8141" y="6930"/>
                </a:lnTo>
                <a:lnTo>
                  <a:pt x="8486" y="7006"/>
                </a:lnTo>
                <a:cubicBezTo>
                  <a:pt x="8882" y="7083"/>
                  <a:pt x="9175" y="7427"/>
                  <a:pt x="9188" y="7823"/>
                </a:cubicBezTo>
                <a:cubicBezTo>
                  <a:pt x="9201" y="8270"/>
                  <a:pt x="9328" y="8576"/>
                  <a:pt x="9583" y="8755"/>
                </a:cubicBezTo>
                <a:cubicBezTo>
                  <a:pt x="9941" y="8997"/>
                  <a:pt x="10502" y="9393"/>
                  <a:pt x="10732" y="9558"/>
                </a:cubicBezTo>
                <a:lnTo>
                  <a:pt x="10757" y="9571"/>
                </a:lnTo>
                <a:cubicBezTo>
                  <a:pt x="10908" y="9684"/>
                  <a:pt x="11062" y="9733"/>
                  <a:pt x="11207" y="9733"/>
                </a:cubicBezTo>
                <a:cubicBezTo>
                  <a:pt x="11848" y="9733"/>
                  <a:pt x="12317" y="8791"/>
                  <a:pt x="11600" y="8333"/>
                </a:cubicBezTo>
                <a:cubicBezTo>
                  <a:pt x="11561" y="8308"/>
                  <a:pt x="11089" y="7989"/>
                  <a:pt x="10694" y="7695"/>
                </a:cubicBezTo>
                <a:cubicBezTo>
                  <a:pt x="10719" y="7057"/>
                  <a:pt x="10783" y="7083"/>
                  <a:pt x="11051" y="5615"/>
                </a:cubicBezTo>
                <a:cubicBezTo>
                  <a:pt x="11459" y="6202"/>
                  <a:pt x="11689" y="6891"/>
                  <a:pt x="11714" y="7593"/>
                </a:cubicBezTo>
                <a:cubicBezTo>
                  <a:pt x="11714" y="7976"/>
                  <a:pt x="12021" y="8282"/>
                  <a:pt x="12403" y="8295"/>
                </a:cubicBezTo>
                <a:lnTo>
                  <a:pt x="12416" y="8295"/>
                </a:lnTo>
                <a:cubicBezTo>
                  <a:pt x="12786" y="8295"/>
                  <a:pt x="13105" y="7989"/>
                  <a:pt x="13105" y="7619"/>
                </a:cubicBezTo>
                <a:cubicBezTo>
                  <a:pt x="13080" y="6853"/>
                  <a:pt x="12888" y="6100"/>
                  <a:pt x="12544" y="5411"/>
                </a:cubicBezTo>
                <a:cubicBezTo>
                  <a:pt x="12506" y="5340"/>
                  <a:pt x="12445" y="5310"/>
                  <a:pt x="12384" y="5310"/>
                </a:cubicBezTo>
                <a:cubicBezTo>
                  <a:pt x="12259" y="5310"/>
                  <a:pt x="12135" y="5436"/>
                  <a:pt x="12212" y="5590"/>
                </a:cubicBezTo>
                <a:cubicBezTo>
                  <a:pt x="12531" y="6215"/>
                  <a:pt x="12697" y="6904"/>
                  <a:pt x="12722" y="7606"/>
                </a:cubicBezTo>
                <a:cubicBezTo>
                  <a:pt x="12722" y="7815"/>
                  <a:pt x="12565" y="7920"/>
                  <a:pt x="12407" y="7920"/>
                </a:cubicBezTo>
                <a:cubicBezTo>
                  <a:pt x="12246" y="7920"/>
                  <a:pt x="12084" y="7812"/>
                  <a:pt x="12084" y="7593"/>
                </a:cubicBezTo>
                <a:cubicBezTo>
                  <a:pt x="12059" y="6687"/>
                  <a:pt x="11727" y="5820"/>
                  <a:pt x="11153" y="5118"/>
                </a:cubicBezTo>
                <a:lnTo>
                  <a:pt x="11178" y="4965"/>
                </a:lnTo>
                <a:cubicBezTo>
                  <a:pt x="11229" y="4735"/>
                  <a:pt x="11229" y="4505"/>
                  <a:pt x="11191" y="4276"/>
                </a:cubicBezTo>
                <a:lnTo>
                  <a:pt x="11191" y="4276"/>
                </a:lnTo>
                <a:cubicBezTo>
                  <a:pt x="11408" y="4467"/>
                  <a:pt x="11612" y="4697"/>
                  <a:pt x="11791" y="4926"/>
                </a:cubicBezTo>
                <a:cubicBezTo>
                  <a:pt x="11833" y="4975"/>
                  <a:pt x="11883" y="4995"/>
                  <a:pt x="11933" y="4995"/>
                </a:cubicBezTo>
                <a:cubicBezTo>
                  <a:pt x="12066" y="4995"/>
                  <a:pt x="12190" y="4849"/>
                  <a:pt x="12097" y="4709"/>
                </a:cubicBezTo>
                <a:cubicBezTo>
                  <a:pt x="11778" y="4276"/>
                  <a:pt x="11383" y="3893"/>
                  <a:pt x="10949" y="3586"/>
                </a:cubicBezTo>
                <a:cubicBezTo>
                  <a:pt x="10668" y="3114"/>
                  <a:pt x="10209" y="2795"/>
                  <a:pt x="9673" y="2680"/>
                </a:cubicBezTo>
                <a:lnTo>
                  <a:pt x="8141" y="2374"/>
                </a:lnTo>
                <a:lnTo>
                  <a:pt x="8141" y="575"/>
                </a:lnTo>
                <a:cubicBezTo>
                  <a:pt x="8141" y="192"/>
                  <a:pt x="7857" y="1"/>
                  <a:pt x="75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7"/>
          <p:cNvSpPr/>
          <p:nvPr/>
        </p:nvSpPr>
        <p:spPr>
          <a:xfrm>
            <a:off x="3190088" y="3812275"/>
            <a:ext cx="326700" cy="322925"/>
          </a:xfrm>
          <a:custGeom>
            <a:avLst/>
            <a:gdLst/>
            <a:ahLst/>
            <a:cxnLst/>
            <a:rect l="l" t="t" r="r" b="b"/>
            <a:pathLst>
              <a:path w="13068" h="12917" extrusionOk="0">
                <a:moveTo>
                  <a:pt x="5270" y="370"/>
                </a:moveTo>
                <a:cubicBezTo>
                  <a:pt x="5653" y="370"/>
                  <a:pt x="5653" y="944"/>
                  <a:pt x="5270" y="944"/>
                </a:cubicBezTo>
                <a:lnTo>
                  <a:pt x="3165" y="944"/>
                </a:lnTo>
                <a:cubicBezTo>
                  <a:pt x="2999" y="944"/>
                  <a:pt x="2871" y="817"/>
                  <a:pt x="2871" y="664"/>
                </a:cubicBezTo>
                <a:cubicBezTo>
                  <a:pt x="2871" y="498"/>
                  <a:pt x="2999" y="370"/>
                  <a:pt x="3152" y="370"/>
                </a:cubicBezTo>
                <a:close/>
                <a:moveTo>
                  <a:pt x="798" y="3445"/>
                </a:moveTo>
                <a:cubicBezTo>
                  <a:pt x="961" y="3449"/>
                  <a:pt x="1085" y="3575"/>
                  <a:pt x="1085" y="3726"/>
                </a:cubicBezTo>
                <a:cubicBezTo>
                  <a:pt x="1085" y="3752"/>
                  <a:pt x="1085" y="3764"/>
                  <a:pt x="1085" y="3790"/>
                </a:cubicBezTo>
                <a:cubicBezTo>
                  <a:pt x="1085" y="3790"/>
                  <a:pt x="1085" y="3790"/>
                  <a:pt x="1085" y="3803"/>
                </a:cubicBezTo>
                <a:cubicBezTo>
                  <a:pt x="1055" y="3940"/>
                  <a:pt x="933" y="4018"/>
                  <a:pt x="808" y="4018"/>
                </a:cubicBezTo>
                <a:cubicBezTo>
                  <a:pt x="723" y="4018"/>
                  <a:pt x="636" y="3982"/>
                  <a:pt x="575" y="3905"/>
                </a:cubicBezTo>
                <a:cubicBezTo>
                  <a:pt x="423" y="3728"/>
                  <a:pt x="559" y="3450"/>
                  <a:pt x="798" y="3445"/>
                </a:cubicBezTo>
                <a:close/>
                <a:moveTo>
                  <a:pt x="4173" y="1340"/>
                </a:moveTo>
                <a:lnTo>
                  <a:pt x="4173" y="5844"/>
                </a:lnTo>
                <a:lnTo>
                  <a:pt x="1953" y="5844"/>
                </a:lnTo>
                <a:cubicBezTo>
                  <a:pt x="1251" y="5844"/>
                  <a:pt x="702" y="5283"/>
                  <a:pt x="702" y="4594"/>
                </a:cubicBezTo>
                <a:lnTo>
                  <a:pt x="702" y="4390"/>
                </a:lnTo>
                <a:lnTo>
                  <a:pt x="791" y="4390"/>
                </a:lnTo>
                <a:cubicBezTo>
                  <a:pt x="1047" y="4390"/>
                  <a:pt x="1289" y="4249"/>
                  <a:pt x="1391" y="4020"/>
                </a:cubicBezTo>
                <a:lnTo>
                  <a:pt x="2986" y="4020"/>
                </a:lnTo>
                <a:cubicBezTo>
                  <a:pt x="3254" y="4020"/>
                  <a:pt x="3458" y="3815"/>
                  <a:pt x="3458" y="3547"/>
                </a:cubicBezTo>
                <a:lnTo>
                  <a:pt x="3458" y="2233"/>
                </a:lnTo>
                <a:cubicBezTo>
                  <a:pt x="3458" y="1799"/>
                  <a:pt x="3752" y="1429"/>
                  <a:pt x="4173" y="1340"/>
                </a:cubicBezTo>
                <a:close/>
                <a:moveTo>
                  <a:pt x="9724" y="7274"/>
                </a:moveTo>
                <a:cubicBezTo>
                  <a:pt x="10285" y="7274"/>
                  <a:pt x="10758" y="7669"/>
                  <a:pt x="10758" y="8154"/>
                </a:cubicBezTo>
                <a:cubicBezTo>
                  <a:pt x="10745" y="8473"/>
                  <a:pt x="10553" y="8754"/>
                  <a:pt x="10273" y="8894"/>
                </a:cubicBezTo>
                <a:lnTo>
                  <a:pt x="10260" y="8894"/>
                </a:lnTo>
                <a:cubicBezTo>
                  <a:pt x="10089" y="8986"/>
                  <a:pt x="9903" y="9028"/>
                  <a:pt x="9720" y="9028"/>
                </a:cubicBezTo>
                <a:cubicBezTo>
                  <a:pt x="9191" y="9028"/>
                  <a:pt x="8690" y="8676"/>
                  <a:pt x="8690" y="8154"/>
                </a:cubicBezTo>
                <a:cubicBezTo>
                  <a:pt x="8690" y="7669"/>
                  <a:pt x="9150" y="7274"/>
                  <a:pt x="9724" y="7274"/>
                </a:cubicBezTo>
                <a:close/>
                <a:moveTo>
                  <a:pt x="10158" y="9341"/>
                </a:moveTo>
                <a:lnTo>
                  <a:pt x="10158" y="9902"/>
                </a:lnTo>
                <a:cubicBezTo>
                  <a:pt x="10094" y="9889"/>
                  <a:pt x="10030" y="9883"/>
                  <a:pt x="9966" y="9883"/>
                </a:cubicBezTo>
                <a:cubicBezTo>
                  <a:pt x="9903" y="9883"/>
                  <a:pt x="9839" y="9889"/>
                  <a:pt x="9775" y="9902"/>
                </a:cubicBezTo>
                <a:lnTo>
                  <a:pt x="9775" y="9405"/>
                </a:lnTo>
                <a:cubicBezTo>
                  <a:pt x="9903" y="9405"/>
                  <a:pt x="10030" y="9379"/>
                  <a:pt x="10158" y="9341"/>
                </a:cubicBezTo>
                <a:close/>
                <a:moveTo>
                  <a:pt x="6968" y="9736"/>
                </a:moveTo>
                <a:lnTo>
                  <a:pt x="6968" y="10183"/>
                </a:lnTo>
                <a:cubicBezTo>
                  <a:pt x="6910" y="10177"/>
                  <a:pt x="6850" y="10173"/>
                  <a:pt x="6787" y="10173"/>
                </a:cubicBezTo>
                <a:cubicBezTo>
                  <a:pt x="6725" y="10173"/>
                  <a:pt x="6661" y="10177"/>
                  <a:pt x="6598" y="10183"/>
                </a:cubicBezTo>
                <a:lnTo>
                  <a:pt x="6598" y="9736"/>
                </a:lnTo>
                <a:cubicBezTo>
                  <a:pt x="6661" y="9743"/>
                  <a:pt x="6725" y="9746"/>
                  <a:pt x="6787" y="9746"/>
                </a:cubicBezTo>
                <a:cubicBezTo>
                  <a:pt x="6850" y="9746"/>
                  <a:pt x="6910" y="9743"/>
                  <a:pt x="6968" y="9736"/>
                </a:cubicBezTo>
                <a:close/>
                <a:moveTo>
                  <a:pt x="9967" y="10265"/>
                </a:moveTo>
                <a:cubicBezTo>
                  <a:pt x="10327" y="10265"/>
                  <a:pt x="10668" y="10544"/>
                  <a:pt x="10668" y="10974"/>
                </a:cubicBezTo>
                <a:cubicBezTo>
                  <a:pt x="10668" y="11357"/>
                  <a:pt x="10349" y="11676"/>
                  <a:pt x="9966" y="11676"/>
                </a:cubicBezTo>
                <a:cubicBezTo>
                  <a:pt x="9328" y="11676"/>
                  <a:pt x="9022" y="10923"/>
                  <a:pt x="9469" y="10476"/>
                </a:cubicBezTo>
                <a:cubicBezTo>
                  <a:pt x="9615" y="10331"/>
                  <a:pt x="9793" y="10265"/>
                  <a:pt x="9967" y="10265"/>
                </a:cubicBezTo>
                <a:close/>
                <a:moveTo>
                  <a:pt x="6773" y="10548"/>
                </a:moveTo>
                <a:cubicBezTo>
                  <a:pt x="7086" y="10548"/>
                  <a:pt x="7402" y="10756"/>
                  <a:pt x="7402" y="11166"/>
                </a:cubicBezTo>
                <a:cubicBezTo>
                  <a:pt x="7402" y="11519"/>
                  <a:pt x="7127" y="11797"/>
                  <a:pt x="6776" y="11803"/>
                </a:cubicBezTo>
                <a:lnTo>
                  <a:pt x="6776" y="11803"/>
                </a:lnTo>
                <a:cubicBezTo>
                  <a:pt x="6425" y="11797"/>
                  <a:pt x="6151" y="11519"/>
                  <a:pt x="6151" y="11166"/>
                </a:cubicBezTo>
                <a:cubicBezTo>
                  <a:pt x="6151" y="10752"/>
                  <a:pt x="6461" y="10548"/>
                  <a:pt x="6773" y="10548"/>
                </a:cubicBezTo>
                <a:close/>
                <a:moveTo>
                  <a:pt x="6968" y="12174"/>
                </a:moveTo>
                <a:lnTo>
                  <a:pt x="6968" y="12339"/>
                </a:lnTo>
                <a:cubicBezTo>
                  <a:pt x="6968" y="12467"/>
                  <a:pt x="6875" y="12531"/>
                  <a:pt x="6783" y="12531"/>
                </a:cubicBezTo>
                <a:cubicBezTo>
                  <a:pt x="6690" y="12531"/>
                  <a:pt x="6598" y="12467"/>
                  <a:pt x="6598" y="12339"/>
                </a:cubicBezTo>
                <a:lnTo>
                  <a:pt x="6598" y="12174"/>
                </a:lnTo>
                <a:cubicBezTo>
                  <a:pt x="6661" y="12186"/>
                  <a:pt x="6725" y="12186"/>
                  <a:pt x="6789" y="12186"/>
                </a:cubicBezTo>
                <a:cubicBezTo>
                  <a:pt x="6853" y="12186"/>
                  <a:pt x="6917" y="12186"/>
                  <a:pt x="6968" y="12174"/>
                </a:cubicBezTo>
                <a:close/>
                <a:moveTo>
                  <a:pt x="10158" y="12046"/>
                </a:moveTo>
                <a:lnTo>
                  <a:pt x="10158" y="12339"/>
                </a:lnTo>
                <a:cubicBezTo>
                  <a:pt x="10158" y="12454"/>
                  <a:pt x="10061" y="12532"/>
                  <a:pt x="9963" y="12532"/>
                </a:cubicBezTo>
                <a:cubicBezTo>
                  <a:pt x="9919" y="12532"/>
                  <a:pt x="9875" y="12516"/>
                  <a:pt x="9839" y="12480"/>
                </a:cubicBezTo>
                <a:cubicBezTo>
                  <a:pt x="9801" y="12442"/>
                  <a:pt x="9775" y="12391"/>
                  <a:pt x="9775" y="12339"/>
                </a:cubicBezTo>
                <a:lnTo>
                  <a:pt x="9775" y="12046"/>
                </a:lnTo>
                <a:cubicBezTo>
                  <a:pt x="9839" y="12046"/>
                  <a:pt x="9903" y="12059"/>
                  <a:pt x="9966" y="12059"/>
                </a:cubicBezTo>
                <a:cubicBezTo>
                  <a:pt x="10030" y="12059"/>
                  <a:pt x="10094" y="12046"/>
                  <a:pt x="10158" y="12046"/>
                </a:cubicBezTo>
                <a:close/>
                <a:moveTo>
                  <a:pt x="3165" y="0"/>
                </a:moveTo>
                <a:cubicBezTo>
                  <a:pt x="2272" y="0"/>
                  <a:pt x="2272" y="1327"/>
                  <a:pt x="3165" y="1327"/>
                </a:cubicBezTo>
                <a:lnTo>
                  <a:pt x="3458" y="1327"/>
                </a:lnTo>
                <a:cubicBezTo>
                  <a:pt x="3216" y="1570"/>
                  <a:pt x="3076" y="1901"/>
                  <a:pt x="3076" y="2246"/>
                </a:cubicBezTo>
                <a:lnTo>
                  <a:pt x="3076" y="3573"/>
                </a:lnTo>
                <a:cubicBezTo>
                  <a:pt x="3076" y="3611"/>
                  <a:pt x="3037" y="3650"/>
                  <a:pt x="2999" y="3650"/>
                </a:cubicBezTo>
                <a:lnTo>
                  <a:pt x="1468" y="3650"/>
                </a:lnTo>
                <a:cubicBezTo>
                  <a:pt x="1419" y="3307"/>
                  <a:pt x="1122" y="3070"/>
                  <a:pt x="802" y="3070"/>
                </a:cubicBezTo>
                <a:cubicBezTo>
                  <a:pt x="705" y="3070"/>
                  <a:pt x="606" y="3092"/>
                  <a:pt x="511" y="3139"/>
                </a:cubicBezTo>
                <a:cubicBezTo>
                  <a:pt x="102" y="3343"/>
                  <a:pt x="0" y="3879"/>
                  <a:pt x="332" y="4211"/>
                </a:cubicBezTo>
                <a:lnTo>
                  <a:pt x="332" y="4607"/>
                </a:lnTo>
                <a:cubicBezTo>
                  <a:pt x="332" y="5500"/>
                  <a:pt x="1059" y="6227"/>
                  <a:pt x="1953" y="6227"/>
                </a:cubicBezTo>
                <a:lnTo>
                  <a:pt x="4173" y="6227"/>
                </a:lnTo>
                <a:lnTo>
                  <a:pt x="4173" y="7171"/>
                </a:lnTo>
                <a:cubicBezTo>
                  <a:pt x="4173" y="7567"/>
                  <a:pt x="4505" y="7886"/>
                  <a:pt x="4900" y="7899"/>
                </a:cubicBezTo>
                <a:cubicBezTo>
                  <a:pt x="4926" y="8167"/>
                  <a:pt x="5003" y="8435"/>
                  <a:pt x="5117" y="8677"/>
                </a:cubicBezTo>
                <a:cubicBezTo>
                  <a:pt x="5160" y="8745"/>
                  <a:pt x="5221" y="8773"/>
                  <a:pt x="5282" y="8773"/>
                </a:cubicBezTo>
                <a:cubicBezTo>
                  <a:pt x="5404" y="8773"/>
                  <a:pt x="5522" y="8657"/>
                  <a:pt x="5462" y="8511"/>
                </a:cubicBezTo>
                <a:cubicBezTo>
                  <a:pt x="5360" y="8320"/>
                  <a:pt x="5296" y="8116"/>
                  <a:pt x="5283" y="7899"/>
                </a:cubicBezTo>
                <a:lnTo>
                  <a:pt x="6598" y="7899"/>
                </a:lnTo>
                <a:cubicBezTo>
                  <a:pt x="6993" y="7899"/>
                  <a:pt x="7325" y="7567"/>
                  <a:pt x="7325" y="7171"/>
                </a:cubicBezTo>
                <a:lnTo>
                  <a:pt x="7325" y="6100"/>
                </a:lnTo>
                <a:cubicBezTo>
                  <a:pt x="7937" y="6393"/>
                  <a:pt x="8333" y="7006"/>
                  <a:pt x="8320" y="7695"/>
                </a:cubicBezTo>
                <a:cubicBezTo>
                  <a:pt x="8320" y="8613"/>
                  <a:pt x="7631" y="9379"/>
                  <a:pt x="6789" y="9379"/>
                </a:cubicBezTo>
                <a:cubicBezTo>
                  <a:pt x="6470" y="9379"/>
                  <a:pt x="6176" y="9277"/>
                  <a:pt x="5921" y="9073"/>
                </a:cubicBezTo>
                <a:cubicBezTo>
                  <a:pt x="5880" y="9037"/>
                  <a:pt x="5836" y="9021"/>
                  <a:pt x="5795" y="9021"/>
                </a:cubicBezTo>
                <a:cubicBezTo>
                  <a:pt x="5634" y="9021"/>
                  <a:pt x="5508" y="9257"/>
                  <a:pt x="5692" y="9379"/>
                </a:cubicBezTo>
                <a:cubicBezTo>
                  <a:pt x="5857" y="9507"/>
                  <a:pt x="6036" y="9596"/>
                  <a:pt x="6228" y="9660"/>
                </a:cubicBezTo>
                <a:lnTo>
                  <a:pt x="6228" y="10362"/>
                </a:lnTo>
                <a:cubicBezTo>
                  <a:pt x="5641" y="10757"/>
                  <a:pt x="5641" y="11625"/>
                  <a:pt x="6228" y="12020"/>
                </a:cubicBezTo>
                <a:lnTo>
                  <a:pt x="6228" y="12352"/>
                </a:lnTo>
                <a:cubicBezTo>
                  <a:pt x="6228" y="12729"/>
                  <a:pt x="6511" y="12917"/>
                  <a:pt x="6795" y="12917"/>
                </a:cubicBezTo>
                <a:cubicBezTo>
                  <a:pt x="7079" y="12917"/>
                  <a:pt x="7363" y="12729"/>
                  <a:pt x="7363" y="12352"/>
                </a:cubicBezTo>
                <a:lnTo>
                  <a:pt x="7363" y="12020"/>
                </a:lnTo>
                <a:cubicBezTo>
                  <a:pt x="7950" y="11625"/>
                  <a:pt x="7950" y="10757"/>
                  <a:pt x="7363" y="10362"/>
                </a:cubicBezTo>
                <a:lnTo>
                  <a:pt x="7363" y="9660"/>
                </a:lnTo>
                <a:cubicBezTo>
                  <a:pt x="7835" y="9494"/>
                  <a:pt x="8218" y="9149"/>
                  <a:pt x="8448" y="8703"/>
                </a:cubicBezTo>
                <a:cubicBezTo>
                  <a:pt x="8652" y="9060"/>
                  <a:pt x="8997" y="9315"/>
                  <a:pt x="9405" y="9392"/>
                </a:cubicBezTo>
                <a:lnTo>
                  <a:pt x="9405" y="10043"/>
                </a:lnTo>
                <a:cubicBezTo>
                  <a:pt x="8716" y="10464"/>
                  <a:pt x="8716" y="11472"/>
                  <a:pt x="9405" y="11893"/>
                </a:cubicBezTo>
                <a:lnTo>
                  <a:pt x="9405" y="12339"/>
                </a:lnTo>
                <a:cubicBezTo>
                  <a:pt x="9405" y="12716"/>
                  <a:pt x="9689" y="12904"/>
                  <a:pt x="9973" y="12904"/>
                </a:cubicBezTo>
                <a:cubicBezTo>
                  <a:pt x="10257" y="12904"/>
                  <a:pt x="10541" y="12716"/>
                  <a:pt x="10541" y="12339"/>
                </a:cubicBezTo>
                <a:lnTo>
                  <a:pt x="10541" y="11893"/>
                </a:lnTo>
                <a:cubicBezTo>
                  <a:pt x="11230" y="11472"/>
                  <a:pt x="11230" y="10464"/>
                  <a:pt x="10541" y="10043"/>
                </a:cubicBezTo>
                <a:lnTo>
                  <a:pt x="10541" y="9175"/>
                </a:lnTo>
                <a:cubicBezTo>
                  <a:pt x="10448" y="8617"/>
                  <a:pt x="10896" y="8189"/>
                  <a:pt x="11378" y="8189"/>
                </a:cubicBezTo>
                <a:cubicBezTo>
                  <a:pt x="11558" y="8189"/>
                  <a:pt x="11743" y="8248"/>
                  <a:pt x="11906" y="8384"/>
                </a:cubicBezTo>
                <a:cubicBezTo>
                  <a:pt x="12140" y="8347"/>
                  <a:pt x="12112" y="8000"/>
                  <a:pt x="11880" y="8000"/>
                </a:cubicBezTo>
                <a:cubicBezTo>
                  <a:pt x="11872" y="8000"/>
                  <a:pt x="11863" y="8000"/>
                  <a:pt x="11855" y="8001"/>
                </a:cubicBezTo>
                <a:cubicBezTo>
                  <a:pt x="11816" y="8006"/>
                  <a:pt x="11777" y="8009"/>
                  <a:pt x="11738" y="8009"/>
                </a:cubicBezTo>
                <a:cubicBezTo>
                  <a:pt x="11230" y="8009"/>
                  <a:pt x="10821" y="7550"/>
                  <a:pt x="10821" y="6993"/>
                </a:cubicBezTo>
                <a:cubicBezTo>
                  <a:pt x="10770" y="6457"/>
                  <a:pt x="11204" y="5985"/>
                  <a:pt x="11753" y="5985"/>
                </a:cubicBezTo>
                <a:cubicBezTo>
                  <a:pt x="12289" y="5985"/>
                  <a:pt x="12723" y="6457"/>
                  <a:pt x="12672" y="6993"/>
                </a:cubicBezTo>
                <a:cubicBezTo>
                  <a:pt x="12684" y="7248"/>
                  <a:pt x="12595" y="7490"/>
                  <a:pt x="12442" y="7682"/>
                </a:cubicBezTo>
                <a:cubicBezTo>
                  <a:pt x="12319" y="7824"/>
                  <a:pt x="12449" y="7994"/>
                  <a:pt x="12587" y="7994"/>
                </a:cubicBezTo>
                <a:cubicBezTo>
                  <a:pt x="12634" y="7994"/>
                  <a:pt x="12683" y="7974"/>
                  <a:pt x="12723" y="7924"/>
                </a:cubicBezTo>
                <a:cubicBezTo>
                  <a:pt x="12940" y="7669"/>
                  <a:pt x="13055" y="7337"/>
                  <a:pt x="13055" y="7018"/>
                </a:cubicBezTo>
                <a:cubicBezTo>
                  <a:pt x="13067" y="6265"/>
                  <a:pt x="12480" y="5640"/>
                  <a:pt x="11740" y="5627"/>
                </a:cubicBezTo>
                <a:lnTo>
                  <a:pt x="11740" y="5615"/>
                </a:lnTo>
                <a:cubicBezTo>
                  <a:pt x="11000" y="5615"/>
                  <a:pt x="10400" y="6278"/>
                  <a:pt x="10439" y="7082"/>
                </a:cubicBezTo>
                <a:cubicBezTo>
                  <a:pt x="10209" y="6967"/>
                  <a:pt x="9966" y="6903"/>
                  <a:pt x="9724" y="6903"/>
                </a:cubicBezTo>
                <a:cubicBezTo>
                  <a:pt x="9328" y="6903"/>
                  <a:pt x="8946" y="7057"/>
                  <a:pt x="8665" y="7325"/>
                </a:cubicBezTo>
                <a:cubicBezTo>
                  <a:pt x="8550" y="6572"/>
                  <a:pt x="8040" y="5946"/>
                  <a:pt x="7312" y="5691"/>
                </a:cubicBezTo>
                <a:lnTo>
                  <a:pt x="7312" y="5615"/>
                </a:lnTo>
                <a:cubicBezTo>
                  <a:pt x="7325" y="5474"/>
                  <a:pt x="7226" y="5404"/>
                  <a:pt x="7127" y="5404"/>
                </a:cubicBezTo>
                <a:cubicBezTo>
                  <a:pt x="7028" y="5404"/>
                  <a:pt x="6929" y="5474"/>
                  <a:pt x="6942" y="5615"/>
                </a:cubicBezTo>
                <a:lnTo>
                  <a:pt x="6942" y="7159"/>
                </a:lnTo>
                <a:cubicBezTo>
                  <a:pt x="6942" y="7350"/>
                  <a:pt x="6789" y="7516"/>
                  <a:pt x="6585" y="7516"/>
                </a:cubicBezTo>
                <a:lnTo>
                  <a:pt x="4900" y="7516"/>
                </a:lnTo>
                <a:cubicBezTo>
                  <a:pt x="4709" y="7516"/>
                  <a:pt x="4556" y="7350"/>
                  <a:pt x="4556" y="7159"/>
                </a:cubicBezTo>
                <a:lnTo>
                  <a:pt x="4556" y="1327"/>
                </a:lnTo>
                <a:lnTo>
                  <a:pt x="5130" y="1327"/>
                </a:lnTo>
                <a:cubicBezTo>
                  <a:pt x="6125" y="1327"/>
                  <a:pt x="6942" y="2131"/>
                  <a:pt x="6942" y="3139"/>
                </a:cubicBezTo>
                <a:lnTo>
                  <a:pt x="6942" y="4824"/>
                </a:lnTo>
                <a:cubicBezTo>
                  <a:pt x="6929" y="4964"/>
                  <a:pt x="7028" y="5034"/>
                  <a:pt x="7127" y="5034"/>
                </a:cubicBezTo>
                <a:cubicBezTo>
                  <a:pt x="7226" y="5034"/>
                  <a:pt x="7325" y="4964"/>
                  <a:pt x="7312" y="4824"/>
                </a:cubicBezTo>
                <a:lnTo>
                  <a:pt x="7312" y="3126"/>
                </a:lnTo>
                <a:cubicBezTo>
                  <a:pt x="7312" y="2195"/>
                  <a:pt x="6712" y="1353"/>
                  <a:pt x="5806" y="1059"/>
                </a:cubicBezTo>
                <a:cubicBezTo>
                  <a:pt x="5896" y="944"/>
                  <a:pt x="5947" y="804"/>
                  <a:pt x="5934" y="664"/>
                </a:cubicBezTo>
                <a:cubicBezTo>
                  <a:pt x="5934" y="294"/>
                  <a:pt x="5641" y="0"/>
                  <a:pt x="52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47"/>
          <p:cNvGrpSpPr/>
          <p:nvPr/>
        </p:nvGrpSpPr>
        <p:grpSpPr>
          <a:xfrm>
            <a:off x="3252775" y="2707338"/>
            <a:ext cx="201325" cy="322875"/>
            <a:chOff x="6366625" y="3822175"/>
            <a:chExt cx="201325" cy="322875"/>
          </a:xfrm>
        </p:grpSpPr>
        <p:sp>
          <p:nvSpPr>
            <p:cNvPr id="466" name="Google Shape;466;p47"/>
            <p:cNvSpPr/>
            <p:nvPr/>
          </p:nvSpPr>
          <p:spPr>
            <a:xfrm>
              <a:off x="6366625" y="3822175"/>
              <a:ext cx="201325" cy="303425"/>
            </a:xfrm>
            <a:custGeom>
              <a:avLst/>
              <a:gdLst/>
              <a:ahLst/>
              <a:cxnLst/>
              <a:rect l="l" t="t" r="r" b="b"/>
              <a:pathLst>
                <a:path w="8053" h="12137" extrusionOk="0">
                  <a:moveTo>
                    <a:pt x="7280" y="2177"/>
                  </a:moveTo>
                  <a:cubicBezTo>
                    <a:pt x="7377" y="2177"/>
                    <a:pt x="7476" y="2214"/>
                    <a:pt x="7555" y="2298"/>
                  </a:cubicBezTo>
                  <a:cubicBezTo>
                    <a:pt x="7797" y="2540"/>
                    <a:pt x="7631" y="2961"/>
                    <a:pt x="7287" y="2961"/>
                  </a:cubicBezTo>
                  <a:lnTo>
                    <a:pt x="7249" y="2961"/>
                  </a:lnTo>
                  <a:cubicBezTo>
                    <a:pt x="7057" y="2949"/>
                    <a:pt x="6904" y="2783"/>
                    <a:pt x="6891" y="2591"/>
                  </a:cubicBezTo>
                  <a:lnTo>
                    <a:pt x="6891" y="2566"/>
                  </a:lnTo>
                  <a:cubicBezTo>
                    <a:pt x="6891" y="2334"/>
                    <a:pt x="7082" y="2177"/>
                    <a:pt x="7280" y="2177"/>
                  </a:cubicBezTo>
                  <a:close/>
                  <a:moveTo>
                    <a:pt x="2657" y="1"/>
                  </a:moveTo>
                  <a:cubicBezTo>
                    <a:pt x="1455" y="1"/>
                    <a:pt x="485" y="979"/>
                    <a:pt x="485" y="2183"/>
                  </a:cubicBezTo>
                  <a:lnTo>
                    <a:pt x="485" y="3217"/>
                  </a:lnTo>
                  <a:cubicBezTo>
                    <a:pt x="473" y="3351"/>
                    <a:pt x="572" y="3418"/>
                    <a:pt x="670" y="3418"/>
                  </a:cubicBezTo>
                  <a:cubicBezTo>
                    <a:pt x="769" y="3418"/>
                    <a:pt x="868" y="3351"/>
                    <a:pt x="855" y="3217"/>
                  </a:cubicBezTo>
                  <a:lnTo>
                    <a:pt x="855" y="2183"/>
                  </a:lnTo>
                  <a:cubicBezTo>
                    <a:pt x="855" y="1188"/>
                    <a:pt x="1672" y="371"/>
                    <a:pt x="2667" y="371"/>
                  </a:cubicBezTo>
                  <a:lnTo>
                    <a:pt x="3254" y="371"/>
                  </a:lnTo>
                  <a:lnTo>
                    <a:pt x="3254" y="4352"/>
                  </a:lnTo>
                  <a:cubicBezTo>
                    <a:pt x="3254" y="4544"/>
                    <a:pt x="3101" y="4697"/>
                    <a:pt x="2910" y="4697"/>
                  </a:cubicBezTo>
                  <a:lnTo>
                    <a:pt x="1213" y="4697"/>
                  </a:lnTo>
                  <a:cubicBezTo>
                    <a:pt x="1021" y="4697"/>
                    <a:pt x="855" y="4544"/>
                    <a:pt x="855" y="4352"/>
                  </a:cubicBezTo>
                  <a:lnTo>
                    <a:pt x="855" y="4033"/>
                  </a:lnTo>
                  <a:cubicBezTo>
                    <a:pt x="868" y="3893"/>
                    <a:pt x="769" y="3823"/>
                    <a:pt x="670" y="3823"/>
                  </a:cubicBezTo>
                  <a:cubicBezTo>
                    <a:pt x="572" y="3823"/>
                    <a:pt x="473" y="3893"/>
                    <a:pt x="485" y="4033"/>
                  </a:cubicBezTo>
                  <a:lnTo>
                    <a:pt x="485" y="4352"/>
                  </a:lnTo>
                  <a:cubicBezTo>
                    <a:pt x="485" y="4748"/>
                    <a:pt x="804" y="5080"/>
                    <a:pt x="1213" y="5080"/>
                  </a:cubicBezTo>
                  <a:lnTo>
                    <a:pt x="1379" y="5080"/>
                  </a:lnTo>
                  <a:lnTo>
                    <a:pt x="1379" y="5501"/>
                  </a:lnTo>
                  <a:cubicBezTo>
                    <a:pt x="1379" y="6088"/>
                    <a:pt x="1149" y="6675"/>
                    <a:pt x="741" y="7109"/>
                  </a:cubicBezTo>
                  <a:cubicBezTo>
                    <a:pt x="230" y="7657"/>
                    <a:pt x="1" y="9444"/>
                    <a:pt x="1" y="10031"/>
                  </a:cubicBezTo>
                  <a:lnTo>
                    <a:pt x="1" y="11128"/>
                  </a:lnTo>
                  <a:cubicBezTo>
                    <a:pt x="1" y="11447"/>
                    <a:pt x="90" y="11766"/>
                    <a:pt x="256" y="12047"/>
                  </a:cubicBezTo>
                  <a:cubicBezTo>
                    <a:pt x="294" y="12098"/>
                    <a:pt x="345" y="12136"/>
                    <a:pt x="409" y="12136"/>
                  </a:cubicBezTo>
                  <a:cubicBezTo>
                    <a:pt x="447" y="12136"/>
                    <a:pt x="485" y="12124"/>
                    <a:pt x="511" y="12111"/>
                  </a:cubicBezTo>
                  <a:cubicBezTo>
                    <a:pt x="600" y="12047"/>
                    <a:pt x="626" y="11932"/>
                    <a:pt x="575" y="11843"/>
                  </a:cubicBezTo>
                  <a:cubicBezTo>
                    <a:pt x="447" y="11626"/>
                    <a:pt x="383" y="11371"/>
                    <a:pt x="371" y="11128"/>
                  </a:cubicBezTo>
                  <a:lnTo>
                    <a:pt x="371" y="10031"/>
                  </a:lnTo>
                  <a:cubicBezTo>
                    <a:pt x="371" y="9329"/>
                    <a:pt x="639" y="7759"/>
                    <a:pt x="1009" y="7364"/>
                  </a:cubicBezTo>
                  <a:cubicBezTo>
                    <a:pt x="1494" y="6853"/>
                    <a:pt x="1761" y="6190"/>
                    <a:pt x="1749" y="5501"/>
                  </a:cubicBezTo>
                  <a:lnTo>
                    <a:pt x="1749" y="5080"/>
                  </a:lnTo>
                  <a:lnTo>
                    <a:pt x="2897" y="5080"/>
                  </a:lnTo>
                  <a:cubicBezTo>
                    <a:pt x="3306" y="5080"/>
                    <a:pt x="3625" y="4748"/>
                    <a:pt x="3625" y="4352"/>
                  </a:cubicBezTo>
                  <a:lnTo>
                    <a:pt x="3625" y="371"/>
                  </a:lnTo>
                  <a:lnTo>
                    <a:pt x="3714" y="371"/>
                  </a:lnTo>
                  <a:cubicBezTo>
                    <a:pt x="3956" y="371"/>
                    <a:pt x="4148" y="562"/>
                    <a:pt x="4148" y="792"/>
                  </a:cubicBezTo>
                  <a:lnTo>
                    <a:pt x="4148" y="1609"/>
                  </a:lnTo>
                  <a:cubicBezTo>
                    <a:pt x="4148" y="2272"/>
                    <a:pt x="4684" y="2796"/>
                    <a:pt x="5334" y="2796"/>
                  </a:cubicBezTo>
                  <a:lnTo>
                    <a:pt x="6547" y="2796"/>
                  </a:lnTo>
                  <a:cubicBezTo>
                    <a:pt x="6611" y="3038"/>
                    <a:pt x="6802" y="3229"/>
                    <a:pt x="7044" y="3306"/>
                  </a:cubicBezTo>
                  <a:lnTo>
                    <a:pt x="7044" y="4097"/>
                  </a:lnTo>
                  <a:cubicBezTo>
                    <a:pt x="7044" y="4314"/>
                    <a:pt x="6866" y="4506"/>
                    <a:pt x="6636" y="4506"/>
                  </a:cubicBezTo>
                  <a:lnTo>
                    <a:pt x="5462" y="4506"/>
                  </a:lnTo>
                  <a:cubicBezTo>
                    <a:pt x="4939" y="4506"/>
                    <a:pt x="4505" y="4927"/>
                    <a:pt x="4505" y="5463"/>
                  </a:cubicBezTo>
                  <a:lnTo>
                    <a:pt x="4505" y="6458"/>
                  </a:lnTo>
                  <a:cubicBezTo>
                    <a:pt x="4492" y="6598"/>
                    <a:pt x="4594" y="6668"/>
                    <a:pt x="4696" y="6668"/>
                  </a:cubicBezTo>
                  <a:cubicBezTo>
                    <a:pt x="4799" y="6668"/>
                    <a:pt x="4901" y="6598"/>
                    <a:pt x="4888" y="6458"/>
                  </a:cubicBezTo>
                  <a:lnTo>
                    <a:pt x="4888" y="5463"/>
                  </a:lnTo>
                  <a:cubicBezTo>
                    <a:pt x="4888" y="5144"/>
                    <a:pt x="5143" y="4888"/>
                    <a:pt x="5462" y="4888"/>
                  </a:cubicBezTo>
                  <a:lnTo>
                    <a:pt x="6636" y="4888"/>
                  </a:lnTo>
                  <a:cubicBezTo>
                    <a:pt x="7070" y="4888"/>
                    <a:pt x="7427" y="4531"/>
                    <a:pt x="7427" y="4097"/>
                  </a:cubicBezTo>
                  <a:lnTo>
                    <a:pt x="7427" y="3332"/>
                  </a:lnTo>
                  <a:cubicBezTo>
                    <a:pt x="7785" y="3255"/>
                    <a:pt x="8052" y="2936"/>
                    <a:pt x="8052" y="2579"/>
                  </a:cubicBezTo>
                  <a:lnTo>
                    <a:pt x="8052" y="2566"/>
                  </a:lnTo>
                  <a:cubicBezTo>
                    <a:pt x="8052" y="2070"/>
                    <a:pt x="7666" y="1801"/>
                    <a:pt x="7279" y="1801"/>
                  </a:cubicBezTo>
                  <a:cubicBezTo>
                    <a:pt x="6950" y="1801"/>
                    <a:pt x="6622" y="1996"/>
                    <a:pt x="6534" y="2413"/>
                  </a:cubicBezTo>
                  <a:lnTo>
                    <a:pt x="5322" y="2413"/>
                  </a:lnTo>
                  <a:cubicBezTo>
                    <a:pt x="4888" y="2413"/>
                    <a:pt x="4531" y="2055"/>
                    <a:pt x="4531" y="1609"/>
                  </a:cubicBezTo>
                  <a:lnTo>
                    <a:pt x="4531" y="792"/>
                  </a:lnTo>
                  <a:cubicBezTo>
                    <a:pt x="4531" y="346"/>
                    <a:pt x="4173" y="1"/>
                    <a:pt x="3727" y="1"/>
                  </a:cubicBezTo>
                  <a:lnTo>
                    <a:pt x="2680" y="1"/>
                  </a:lnTo>
                  <a:cubicBezTo>
                    <a:pt x="2672" y="1"/>
                    <a:pt x="2665" y="1"/>
                    <a:pt x="2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7"/>
            <p:cNvSpPr/>
            <p:nvPr/>
          </p:nvSpPr>
          <p:spPr>
            <a:xfrm>
              <a:off x="6383650" y="3998125"/>
              <a:ext cx="156225" cy="146925"/>
            </a:xfrm>
            <a:custGeom>
              <a:avLst/>
              <a:gdLst/>
              <a:ahLst/>
              <a:cxnLst/>
              <a:rect l="l" t="t" r="r" b="b"/>
              <a:pathLst>
                <a:path w="6249" h="5877" extrusionOk="0">
                  <a:moveTo>
                    <a:pt x="4015" y="0"/>
                  </a:moveTo>
                  <a:cubicBezTo>
                    <a:pt x="3913" y="0"/>
                    <a:pt x="3811" y="71"/>
                    <a:pt x="3824" y="211"/>
                  </a:cubicBezTo>
                  <a:lnTo>
                    <a:pt x="3824" y="4384"/>
                  </a:lnTo>
                  <a:lnTo>
                    <a:pt x="1616" y="4384"/>
                  </a:lnTo>
                  <a:cubicBezTo>
                    <a:pt x="1374" y="4384"/>
                    <a:pt x="1374" y="4767"/>
                    <a:pt x="1616" y="4767"/>
                  </a:cubicBezTo>
                  <a:lnTo>
                    <a:pt x="3811" y="4767"/>
                  </a:lnTo>
                  <a:cubicBezTo>
                    <a:pt x="4539" y="4767"/>
                    <a:pt x="5138" y="4180"/>
                    <a:pt x="5138" y="3452"/>
                  </a:cubicBezTo>
                  <a:lnTo>
                    <a:pt x="5138" y="1793"/>
                  </a:lnTo>
                  <a:cubicBezTo>
                    <a:pt x="5138" y="1551"/>
                    <a:pt x="5320" y="1430"/>
                    <a:pt x="5502" y="1430"/>
                  </a:cubicBezTo>
                  <a:cubicBezTo>
                    <a:pt x="5684" y="1430"/>
                    <a:pt x="5866" y="1551"/>
                    <a:pt x="5866" y="1793"/>
                  </a:cubicBezTo>
                  <a:lnTo>
                    <a:pt x="5866" y="3529"/>
                  </a:lnTo>
                  <a:cubicBezTo>
                    <a:pt x="5866" y="4613"/>
                    <a:pt x="4985" y="5494"/>
                    <a:pt x="3901" y="5494"/>
                  </a:cubicBezTo>
                  <a:lnTo>
                    <a:pt x="1119" y="5494"/>
                  </a:lnTo>
                  <a:cubicBezTo>
                    <a:pt x="864" y="5494"/>
                    <a:pt x="621" y="5430"/>
                    <a:pt x="404" y="5302"/>
                  </a:cubicBezTo>
                  <a:cubicBezTo>
                    <a:pt x="366" y="5277"/>
                    <a:pt x="328" y="5266"/>
                    <a:pt x="292" y="5266"/>
                  </a:cubicBezTo>
                  <a:cubicBezTo>
                    <a:pt x="115" y="5266"/>
                    <a:pt x="0" y="5539"/>
                    <a:pt x="213" y="5634"/>
                  </a:cubicBezTo>
                  <a:cubicBezTo>
                    <a:pt x="481" y="5787"/>
                    <a:pt x="800" y="5877"/>
                    <a:pt x="1119" y="5877"/>
                  </a:cubicBezTo>
                  <a:lnTo>
                    <a:pt x="3901" y="5877"/>
                  </a:lnTo>
                  <a:cubicBezTo>
                    <a:pt x="5189" y="5877"/>
                    <a:pt x="6249" y="4818"/>
                    <a:pt x="6249" y="3529"/>
                  </a:cubicBezTo>
                  <a:lnTo>
                    <a:pt x="6249" y="1793"/>
                  </a:lnTo>
                  <a:cubicBezTo>
                    <a:pt x="6249" y="1296"/>
                    <a:pt x="5875" y="1047"/>
                    <a:pt x="5502" y="1047"/>
                  </a:cubicBezTo>
                  <a:cubicBezTo>
                    <a:pt x="5129" y="1047"/>
                    <a:pt x="4756" y="1296"/>
                    <a:pt x="4756" y="1793"/>
                  </a:cubicBezTo>
                  <a:lnTo>
                    <a:pt x="4756" y="3452"/>
                  </a:lnTo>
                  <a:cubicBezTo>
                    <a:pt x="4756" y="3822"/>
                    <a:pt x="4539" y="4154"/>
                    <a:pt x="4207" y="4307"/>
                  </a:cubicBezTo>
                  <a:lnTo>
                    <a:pt x="4207" y="211"/>
                  </a:lnTo>
                  <a:cubicBezTo>
                    <a:pt x="4220" y="71"/>
                    <a:pt x="4118" y="0"/>
                    <a:pt x="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7"/>
          <p:cNvGrpSpPr/>
          <p:nvPr/>
        </p:nvGrpSpPr>
        <p:grpSpPr>
          <a:xfrm>
            <a:off x="301900" y="4495150"/>
            <a:ext cx="324000" cy="324000"/>
            <a:chOff x="301900" y="4495150"/>
            <a:chExt cx="324000" cy="324000"/>
          </a:xfrm>
        </p:grpSpPr>
        <p:sp>
          <p:nvSpPr>
            <p:cNvPr id="469" name="Google Shape;469;p47"/>
            <p:cNvSpPr/>
            <p:nvPr/>
          </p:nvSpPr>
          <p:spPr>
            <a:xfrm>
              <a:off x="301900" y="4495150"/>
              <a:ext cx="324000" cy="324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370600" y="4611300"/>
              <a:ext cx="186568" cy="91698"/>
            </a:xfrm>
            <a:custGeom>
              <a:avLst/>
              <a:gdLst/>
              <a:ahLst/>
              <a:cxnLst/>
              <a:rect l="l" t="t" r="r" b="b"/>
              <a:pathLst>
                <a:path w="5998" h="2948" extrusionOk="0">
                  <a:moveTo>
                    <a:pt x="5143" y="370"/>
                  </a:moveTo>
                  <a:cubicBezTo>
                    <a:pt x="5615" y="383"/>
                    <a:pt x="5781" y="996"/>
                    <a:pt x="5385" y="1251"/>
                  </a:cubicBezTo>
                  <a:cubicBezTo>
                    <a:pt x="5232" y="1353"/>
                    <a:pt x="5232" y="1583"/>
                    <a:pt x="5385" y="1685"/>
                  </a:cubicBezTo>
                  <a:cubicBezTo>
                    <a:pt x="5704" y="1876"/>
                    <a:pt x="5692" y="2335"/>
                    <a:pt x="5373" y="2514"/>
                  </a:cubicBezTo>
                  <a:cubicBezTo>
                    <a:pt x="5297" y="2556"/>
                    <a:pt x="5217" y="2576"/>
                    <a:pt x="5139" y="2576"/>
                  </a:cubicBezTo>
                  <a:cubicBezTo>
                    <a:pt x="4888" y="2576"/>
                    <a:pt x="4658" y="2375"/>
                    <a:pt x="4658" y="2093"/>
                  </a:cubicBezTo>
                  <a:cubicBezTo>
                    <a:pt x="4658" y="1927"/>
                    <a:pt x="4530" y="1787"/>
                    <a:pt x="4365" y="1787"/>
                  </a:cubicBezTo>
                  <a:lnTo>
                    <a:pt x="1634" y="1787"/>
                  </a:lnTo>
                  <a:cubicBezTo>
                    <a:pt x="1468" y="1787"/>
                    <a:pt x="1328" y="1927"/>
                    <a:pt x="1328" y="2093"/>
                  </a:cubicBezTo>
                  <a:cubicBezTo>
                    <a:pt x="1328" y="2348"/>
                    <a:pt x="1111" y="2565"/>
                    <a:pt x="855" y="2565"/>
                  </a:cubicBezTo>
                  <a:cubicBezTo>
                    <a:pt x="600" y="2552"/>
                    <a:pt x="396" y="2348"/>
                    <a:pt x="383" y="2106"/>
                  </a:cubicBezTo>
                  <a:cubicBezTo>
                    <a:pt x="383" y="1927"/>
                    <a:pt x="473" y="1774"/>
                    <a:pt x="613" y="1685"/>
                  </a:cubicBezTo>
                  <a:cubicBezTo>
                    <a:pt x="766" y="1583"/>
                    <a:pt x="766" y="1353"/>
                    <a:pt x="613" y="1251"/>
                  </a:cubicBezTo>
                  <a:lnTo>
                    <a:pt x="613" y="1264"/>
                  </a:lnTo>
                  <a:cubicBezTo>
                    <a:pt x="473" y="1174"/>
                    <a:pt x="383" y="1008"/>
                    <a:pt x="396" y="842"/>
                  </a:cubicBezTo>
                  <a:cubicBezTo>
                    <a:pt x="352" y="571"/>
                    <a:pt x="607" y="437"/>
                    <a:pt x="864" y="437"/>
                  </a:cubicBezTo>
                  <a:cubicBezTo>
                    <a:pt x="1127" y="437"/>
                    <a:pt x="1392" y="578"/>
                    <a:pt x="1340" y="855"/>
                  </a:cubicBezTo>
                  <a:cubicBezTo>
                    <a:pt x="1340" y="1021"/>
                    <a:pt x="1468" y="1149"/>
                    <a:pt x="1634" y="1149"/>
                  </a:cubicBezTo>
                  <a:lnTo>
                    <a:pt x="4365" y="1149"/>
                  </a:lnTo>
                  <a:cubicBezTo>
                    <a:pt x="4530" y="1149"/>
                    <a:pt x="4671" y="1008"/>
                    <a:pt x="4671" y="855"/>
                  </a:cubicBezTo>
                  <a:cubicBezTo>
                    <a:pt x="4671" y="587"/>
                    <a:pt x="4875" y="370"/>
                    <a:pt x="5143" y="370"/>
                  </a:cubicBezTo>
                  <a:close/>
                  <a:moveTo>
                    <a:pt x="843" y="0"/>
                  </a:moveTo>
                  <a:cubicBezTo>
                    <a:pt x="396" y="13"/>
                    <a:pt x="26" y="383"/>
                    <a:pt x="13" y="842"/>
                  </a:cubicBezTo>
                  <a:cubicBezTo>
                    <a:pt x="0" y="1085"/>
                    <a:pt x="102" y="1315"/>
                    <a:pt x="281" y="1481"/>
                  </a:cubicBezTo>
                  <a:cubicBezTo>
                    <a:pt x="102" y="1646"/>
                    <a:pt x="0" y="1876"/>
                    <a:pt x="13" y="2119"/>
                  </a:cubicBezTo>
                  <a:cubicBezTo>
                    <a:pt x="33" y="2663"/>
                    <a:pt x="453" y="2941"/>
                    <a:pt x="871" y="2941"/>
                  </a:cubicBezTo>
                  <a:cubicBezTo>
                    <a:pt x="1267" y="2941"/>
                    <a:pt x="1661" y="2691"/>
                    <a:pt x="1710" y="2182"/>
                  </a:cubicBezTo>
                  <a:lnTo>
                    <a:pt x="4301" y="2182"/>
                  </a:lnTo>
                  <a:cubicBezTo>
                    <a:pt x="4339" y="2616"/>
                    <a:pt x="4696" y="2948"/>
                    <a:pt x="5143" y="2948"/>
                  </a:cubicBezTo>
                  <a:lnTo>
                    <a:pt x="5156" y="2948"/>
                  </a:lnTo>
                  <a:cubicBezTo>
                    <a:pt x="5615" y="2948"/>
                    <a:pt x="5985" y="2578"/>
                    <a:pt x="5998" y="2119"/>
                  </a:cubicBezTo>
                  <a:cubicBezTo>
                    <a:pt x="5998" y="1876"/>
                    <a:pt x="5896" y="1646"/>
                    <a:pt x="5730" y="1481"/>
                  </a:cubicBezTo>
                  <a:cubicBezTo>
                    <a:pt x="5896" y="1315"/>
                    <a:pt x="5998" y="1085"/>
                    <a:pt x="5998" y="842"/>
                  </a:cubicBezTo>
                  <a:cubicBezTo>
                    <a:pt x="5985" y="286"/>
                    <a:pt x="5562" y="1"/>
                    <a:pt x="5139" y="1"/>
                  </a:cubicBezTo>
                  <a:cubicBezTo>
                    <a:pt x="4738" y="1"/>
                    <a:pt x="4338" y="257"/>
                    <a:pt x="4288" y="779"/>
                  </a:cubicBezTo>
                  <a:lnTo>
                    <a:pt x="1710" y="779"/>
                  </a:lnTo>
                  <a:cubicBezTo>
                    <a:pt x="1672" y="332"/>
                    <a:pt x="1289" y="0"/>
                    <a:pt x="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1" name="Google Shape;471;p47"/>
          <p:cNvCxnSpPr/>
          <p:nvPr/>
        </p:nvCxnSpPr>
        <p:spPr>
          <a:xfrm>
            <a:off x="1744913" y="1763675"/>
            <a:ext cx="108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7"/>
          <p:cNvCxnSpPr/>
          <p:nvPr/>
        </p:nvCxnSpPr>
        <p:spPr>
          <a:xfrm>
            <a:off x="1744913" y="2868781"/>
            <a:ext cx="108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7"/>
          <p:cNvCxnSpPr/>
          <p:nvPr/>
        </p:nvCxnSpPr>
        <p:spPr>
          <a:xfrm>
            <a:off x="1744913" y="3973750"/>
            <a:ext cx="108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4144940" y="782017"/>
            <a:ext cx="39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Sprint 2: User Authentication</a:t>
            </a:r>
            <a:endParaRPr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subTitle" idx="1"/>
          </p:nvPr>
        </p:nvSpPr>
        <p:spPr>
          <a:xfrm>
            <a:off x="4144940" y="1992859"/>
            <a:ext cx="3954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Develop registration and login functionality.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Activities: </a:t>
            </a:r>
            <a:r>
              <a:rPr lang="en-US" dirty="0"/>
              <a:t>Integrated Firebase Authentication with email, password, and Google sign-in.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Outcome: </a:t>
            </a:r>
            <a:r>
              <a:rPr lang="en-US" dirty="0"/>
              <a:t>Enabled secure user account creation and login.</a:t>
            </a:r>
          </a:p>
        </p:txBody>
      </p:sp>
      <p:grpSp>
        <p:nvGrpSpPr>
          <p:cNvPr id="381" name="Google Shape;381;p43"/>
          <p:cNvGrpSpPr/>
          <p:nvPr/>
        </p:nvGrpSpPr>
        <p:grpSpPr>
          <a:xfrm>
            <a:off x="7051425" y="8"/>
            <a:ext cx="2204443" cy="1819177"/>
            <a:chOff x="7051425" y="8"/>
            <a:chExt cx="2204443" cy="1819177"/>
          </a:xfrm>
        </p:grpSpPr>
        <p:sp>
          <p:nvSpPr>
            <p:cNvPr id="382" name="Google Shape;382;p43"/>
            <p:cNvSpPr/>
            <p:nvPr/>
          </p:nvSpPr>
          <p:spPr>
            <a:xfrm rot="-2700000">
              <a:off x="7722286" y="-53615"/>
              <a:ext cx="358079" cy="2045801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 rot="-2700000">
              <a:off x="7947476" y="-120174"/>
              <a:ext cx="358079" cy="2045801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 rot="-2700000">
              <a:off x="8226929" y="-172992"/>
              <a:ext cx="358079" cy="2045801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5" name="Google Shape;385;p4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6422" r="10838"/>
          <a:stretch/>
        </p:blipFill>
        <p:spPr>
          <a:xfrm>
            <a:off x="195550" y="219600"/>
            <a:ext cx="3724200" cy="4710000"/>
          </a:xfrm>
          <a:prstGeom prst="flowChartDelay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Sprint 3: Appointment Management</a:t>
            </a:r>
            <a:endParaRPr dirty="0"/>
          </a:p>
        </p:txBody>
      </p:sp>
      <p:sp>
        <p:nvSpPr>
          <p:cNvPr id="392" name="Google Shape;392;p44"/>
          <p:cNvSpPr txBox="1">
            <a:spLocks noGrp="1"/>
          </p:cNvSpPr>
          <p:nvPr>
            <p:ph type="subTitle" idx="2"/>
          </p:nvPr>
        </p:nvSpPr>
        <p:spPr>
          <a:xfrm>
            <a:off x="945600" y="1298713"/>
            <a:ext cx="38712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Goal: </a:t>
            </a:r>
            <a:r>
              <a:rPr lang="en-US" sz="1400" dirty="0"/>
              <a:t>Allow users to schedule and manage appointments.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Key Activities: </a:t>
            </a:r>
            <a:r>
              <a:rPr lang="en-US" sz="1400" dirty="0"/>
              <a:t>Designed database schema, developed UI for appointment management.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Outcome:</a:t>
            </a:r>
            <a:r>
              <a:rPr lang="en-US" sz="1400" dirty="0"/>
              <a:t> Real-time appointment scheduling with Firebase.</a:t>
            </a:r>
          </a:p>
        </p:txBody>
      </p:sp>
      <p:pic>
        <p:nvPicPr>
          <p:cNvPr id="393" name="Google Shape;393;p4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361" b="1361"/>
          <a:stretch/>
        </p:blipFill>
        <p:spPr>
          <a:xfrm flipH="1">
            <a:off x="5396350" y="1548050"/>
            <a:ext cx="2876400" cy="2798100"/>
          </a:xfrm>
          <a:prstGeom prst="ellipse">
            <a:avLst/>
          </a:prstGeom>
        </p:spPr>
      </p:pic>
      <p:sp>
        <p:nvSpPr>
          <p:cNvPr id="394" name="Google Shape;394;p44"/>
          <p:cNvSpPr/>
          <p:nvPr/>
        </p:nvSpPr>
        <p:spPr>
          <a:xfrm>
            <a:off x="7962925" y="4495150"/>
            <a:ext cx="154800" cy="154800"/>
          </a:xfrm>
          <a:prstGeom prst="plaqu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4399650" y="1116688"/>
            <a:ext cx="36027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Sprint 4: Weight Tracking</a:t>
            </a:r>
            <a:endParaRPr dirty="0"/>
          </a:p>
        </p:txBody>
      </p:sp>
      <p:sp>
        <p:nvSpPr>
          <p:cNvPr id="404" name="Google Shape;404;p45"/>
          <p:cNvSpPr txBox="1">
            <a:spLocks noGrp="1"/>
          </p:cNvSpPr>
          <p:nvPr>
            <p:ph type="subTitle" idx="1"/>
          </p:nvPr>
        </p:nvSpPr>
        <p:spPr>
          <a:xfrm>
            <a:off x="4399650" y="2213613"/>
            <a:ext cx="3602700" cy="1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Goal: </a:t>
            </a:r>
            <a:r>
              <a:rPr lang="en-US" sz="1400" dirty="0"/>
              <a:t>Implement pet health monitoring.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Key Activities: </a:t>
            </a:r>
            <a:r>
              <a:rPr lang="en-US" sz="1400" dirty="0"/>
              <a:t>Built UI for weight logging, integrated Firebase Storage for images.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Outcome: </a:t>
            </a:r>
            <a:r>
              <a:rPr lang="en-US" sz="1400" dirty="0"/>
              <a:t>Users can log weight and track progress visually.</a:t>
            </a:r>
          </a:p>
        </p:txBody>
      </p:sp>
      <p:pic>
        <p:nvPicPr>
          <p:cNvPr id="405" name="Google Shape;405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69" b="7869"/>
          <a:stretch/>
        </p:blipFill>
        <p:spPr>
          <a:xfrm>
            <a:off x="195550" y="219600"/>
            <a:ext cx="3724200" cy="4710000"/>
          </a:xfrm>
          <a:prstGeom prst="flowChartDelay">
            <a:avLst/>
          </a:prstGeom>
        </p:spPr>
      </p:pic>
      <p:grpSp>
        <p:nvGrpSpPr>
          <p:cNvPr id="406" name="Google Shape;406;p45"/>
          <p:cNvGrpSpPr/>
          <p:nvPr/>
        </p:nvGrpSpPr>
        <p:grpSpPr>
          <a:xfrm>
            <a:off x="8173317" y="4329453"/>
            <a:ext cx="361450" cy="348002"/>
            <a:chOff x="5510150" y="-1301750"/>
            <a:chExt cx="322550" cy="310550"/>
          </a:xfrm>
        </p:grpSpPr>
        <p:sp>
          <p:nvSpPr>
            <p:cNvPr id="407" name="Google Shape;407;p45"/>
            <p:cNvSpPr/>
            <p:nvPr/>
          </p:nvSpPr>
          <p:spPr>
            <a:xfrm>
              <a:off x="5543325" y="-1102425"/>
              <a:ext cx="171800" cy="111225"/>
            </a:xfrm>
            <a:custGeom>
              <a:avLst/>
              <a:gdLst/>
              <a:ahLst/>
              <a:cxnLst/>
              <a:rect l="l" t="t" r="r" b="b"/>
              <a:pathLst>
                <a:path w="6872" h="4449" extrusionOk="0">
                  <a:moveTo>
                    <a:pt x="1135" y="1"/>
                  </a:moveTo>
                  <a:cubicBezTo>
                    <a:pt x="1095" y="1"/>
                    <a:pt x="1055" y="14"/>
                    <a:pt x="1022" y="42"/>
                  </a:cubicBezTo>
                  <a:cubicBezTo>
                    <a:pt x="486" y="475"/>
                    <a:pt x="1" y="1024"/>
                    <a:pt x="1" y="2147"/>
                  </a:cubicBezTo>
                  <a:cubicBezTo>
                    <a:pt x="1" y="2913"/>
                    <a:pt x="65" y="3666"/>
                    <a:pt x="562" y="4112"/>
                  </a:cubicBezTo>
                  <a:cubicBezTo>
                    <a:pt x="853" y="4363"/>
                    <a:pt x="1224" y="4448"/>
                    <a:pt x="1604" y="4448"/>
                  </a:cubicBezTo>
                  <a:cubicBezTo>
                    <a:pt x="1708" y="4448"/>
                    <a:pt x="1812" y="4442"/>
                    <a:pt x="1915" y="4431"/>
                  </a:cubicBezTo>
                  <a:cubicBezTo>
                    <a:pt x="2999" y="4304"/>
                    <a:pt x="2897" y="3563"/>
                    <a:pt x="5118" y="3563"/>
                  </a:cubicBezTo>
                  <a:cubicBezTo>
                    <a:pt x="5166" y="3562"/>
                    <a:pt x="5215" y="3562"/>
                    <a:pt x="5263" y="3562"/>
                  </a:cubicBezTo>
                  <a:cubicBezTo>
                    <a:pt x="5700" y="3562"/>
                    <a:pt x="6135" y="3613"/>
                    <a:pt x="6560" y="3717"/>
                  </a:cubicBezTo>
                  <a:cubicBezTo>
                    <a:pt x="6579" y="3722"/>
                    <a:pt x="6598" y="3724"/>
                    <a:pt x="6616" y="3724"/>
                  </a:cubicBezTo>
                  <a:cubicBezTo>
                    <a:pt x="6815" y="3724"/>
                    <a:pt x="6872" y="3418"/>
                    <a:pt x="6649" y="3359"/>
                  </a:cubicBezTo>
                  <a:lnTo>
                    <a:pt x="6649" y="3347"/>
                  </a:lnTo>
                  <a:cubicBezTo>
                    <a:pt x="6201" y="3232"/>
                    <a:pt x="5742" y="3179"/>
                    <a:pt x="5273" y="3179"/>
                  </a:cubicBezTo>
                  <a:cubicBezTo>
                    <a:pt x="5221" y="3179"/>
                    <a:pt x="5170" y="3179"/>
                    <a:pt x="5118" y="3181"/>
                  </a:cubicBezTo>
                  <a:cubicBezTo>
                    <a:pt x="2834" y="3181"/>
                    <a:pt x="2795" y="3946"/>
                    <a:pt x="1864" y="4061"/>
                  </a:cubicBezTo>
                  <a:cubicBezTo>
                    <a:pt x="1769" y="4071"/>
                    <a:pt x="1680" y="4076"/>
                    <a:pt x="1596" y="4076"/>
                  </a:cubicBezTo>
                  <a:cubicBezTo>
                    <a:pt x="1258" y="4076"/>
                    <a:pt x="1001" y="3995"/>
                    <a:pt x="817" y="3831"/>
                  </a:cubicBezTo>
                  <a:cubicBezTo>
                    <a:pt x="588" y="3627"/>
                    <a:pt x="384" y="3283"/>
                    <a:pt x="384" y="2147"/>
                  </a:cubicBezTo>
                  <a:cubicBezTo>
                    <a:pt x="384" y="1139"/>
                    <a:pt x="830" y="680"/>
                    <a:pt x="1251" y="335"/>
                  </a:cubicBezTo>
                  <a:cubicBezTo>
                    <a:pt x="1341" y="271"/>
                    <a:pt x="1353" y="144"/>
                    <a:pt x="1277" y="67"/>
                  </a:cubicBezTo>
                  <a:cubicBezTo>
                    <a:pt x="1241" y="24"/>
                    <a:pt x="11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5580400" y="-1189775"/>
              <a:ext cx="218800" cy="198375"/>
            </a:xfrm>
            <a:custGeom>
              <a:avLst/>
              <a:gdLst/>
              <a:ahLst/>
              <a:cxnLst/>
              <a:rect l="l" t="t" r="r" b="b"/>
              <a:pathLst>
                <a:path w="8752" h="7935" extrusionOk="0">
                  <a:moveTo>
                    <a:pt x="3635" y="1"/>
                  </a:moveTo>
                  <a:cubicBezTo>
                    <a:pt x="2423" y="1"/>
                    <a:pt x="725" y="601"/>
                    <a:pt x="725" y="1800"/>
                  </a:cubicBezTo>
                  <a:cubicBezTo>
                    <a:pt x="738" y="2285"/>
                    <a:pt x="521" y="2732"/>
                    <a:pt x="151" y="3025"/>
                  </a:cubicBezTo>
                  <a:cubicBezTo>
                    <a:pt x="1" y="3166"/>
                    <a:pt x="126" y="3369"/>
                    <a:pt x="280" y="3369"/>
                  </a:cubicBezTo>
                  <a:cubicBezTo>
                    <a:pt x="322" y="3369"/>
                    <a:pt x="365" y="3354"/>
                    <a:pt x="406" y="3319"/>
                  </a:cubicBezTo>
                  <a:cubicBezTo>
                    <a:pt x="866" y="2949"/>
                    <a:pt x="1121" y="2387"/>
                    <a:pt x="1108" y="1800"/>
                  </a:cubicBezTo>
                  <a:cubicBezTo>
                    <a:pt x="1108" y="1047"/>
                    <a:pt x="2295" y="371"/>
                    <a:pt x="3635" y="371"/>
                  </a:cubicBezTo>
                  <a:cubicBezTo>
                    <a:pt x="4987" y="371"/>
                    <a:pt x="6161" y="1034"/>
                    <a:pt x="6161" y="1800"/>
                  </a:cubicBezTo>
                  <a:cubicBezTo>
                    <a:pt x="6161" y="2783"/>
                    <a:pt x="6723" y="3217"/>
                    <a:pt x="7259" y="3625"/>
                  </a:cubicBezTo>
                  <a:cubicBezTo>
                    <a:pt x="7833" y="4072"/>
                    <a:pt x="8369" y="4493"/>
                    <a:pt x="8369" y="5641"/>
                  </a:cubicBezTo>
                  <a:cubicBezTo>
                    <a:pt x="8369" y="6279"/>
                    <a:pt x="8318" y="6968"/>
                    <a:pt x="7935" y="7313"/>
                  </a:cubicBezTo>
                  <a:cubicBezTo>
                    <a:pt x="7755" y="7483"/>
                    <a:pt x="7503" y="7559"/>
                    <a:pt x="7175" y="7559"/>
                  </a:cubicBezTo>
                  <a:cubicBezTo>
                    <a:pt x="7085" y="7559"/>
                    <a:pt x="6990" y="7553"/>
                    <a:pt x="6889" y="7542"/>
                  </a:cubicBezTo>
                  <a:cubicBezTo>
                    <a:pt x="6493" y="7491"/>
                    <a:pt x="6276" y="7338"/>
                    <a:pt x="5944" y="7160"/>
                  </a:cubicBezTo>
                  <a:cubicBezTo>
                    <a:pt x="5910" y="7140"/>
                    <a:pt x="5877" y="7131"/>
                    <a:pt x="5847" y="7131"/>
                  </a:cubicBezTo>
                  <a:cubicBezTo>
                    <a:pt x="5681" y="7131"/>
                    <a:pt x="5583" y="7384"/>
                    <a:pt x="5766" y="7491"/>
                  </a:cubicBezTo>
                  <a:cubicBezTo>
                    <a:pt x="6098" y="7670"/>
                    <a:pt x="6366" y="7861"/>
                    <a:pt x="6838" y="7912"/>
                  </a:cubicBezTo>
                  <a:cubicBezTo>
                    <a:pt x="6947" y="7927"/>
                    <a:pt x="7056" y="7935"/>
                    <a:pt x="7165" y="7935"/>
                  </a:cubicBezTo>
                  <a:cubicBezTo>
                    <a:pt x="7540" y="7935"/>
                    <a:pt x="7903" y="7841"/>
                    <a:pt x="8190" y="7593"/>
                  </a:cubicBezTo>
                  <a:cubicBezTo>
                    <a:pt x="8688" y="7160"/>
                    <a:pt x="8752" y="6394"/>
                    <a:pt x="8752" y="5628"/>
                  </a:cubicBezTo>
                  <a:cubicBezTo>
                    <a:pt x="8752" y="4314"/>
                    <a:pt x="8075" y="3791"/>
                    <a:pt x="7476" y="3331"/>
                  </a:cubicBezTo>
                  <a:lnTo>
                    <a:pt x="7488" y="3331"/>
                  </a:lnTo>
                  <a:cubicBezTo>
                    <a:pt x="6978" y="2936"/>
                    <a:pt x="6544" y="2591"/>
                    <a:pt x="6544" y="1800"/>
                  </a:cubicBezTo>
                  <a:cubicBezTo>
                    <a:pt x="6544" y="601"/>
                    <a:pt x="4847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5510150" y="-1229950"/>
              <a:ext cx="79150" cy="107200"/>
            </a:xfrm>
            <a:custGeom>
              <a:avLst/>
              <a:gdLst/>
              <a:ahLst/>
              <a:cxnLst/>
              <a:rect l="l" t="t" r="r" b="b"/>
              <a:pathLst>
                <a:path w="3166" h="4288" extrusionOk="0">
                  <a:moveTo>
                    <a:pt x="1774" y="383"/>
                  </a:moveTo>
                  <a:cubicBezTo>
                    <a:pt x="2502" y="383"/>
                    <a:pt x="2782" y="1314"/>
                    <a:pt x="2782" y="2054"/>
                  </a:cubicBezTo>
                  <a:cubicBezTo>
                    <a:pt x="2782" y="3203"/>
                    <a:pt x="2234" y="3918"/>
                    <a:pt x="1723" y="3918"/>
                  </a:cubicBezTo>
                  <a:cubicBezTo>
                    <a:pt x="1073" y="3918"/>
                    <a:pt x="383" y="2960"/>
                    <a:pt x="383" y="2054"/>
                  </a:cubicBezTo>
                  <a:cubicBezTo>
                    <a:pt x="383" y="1110"/>
                    <a:pt x="1124" y="383"/>
                    <a:pt x="1774" y="383"/>
                  </a:cubicBezTo>
                  <a:close/>
                  <a:moveTo>
                    <a:pt x="1774" y="0"/>
                  </a:moveTo>
                  <a:cubicBezTo>
                    <a:pt x="919" y="0"/>
                    <a:pt x="1" y="906"/>
                    <a:pt x="1" y="2054"/>
                  </a:cubicBezTo>
                  <a:cubicBezTo>
                    <a:pt x="1" y="3190"/>
                    <a:pt x="856" y="4288"/>
                    <a:pt x="1723" y="4288"/>
                  </a:cubicBezTo>
                  <a:cubicBezTo>
                    <a:pt x="2617" y="4288"/>
                    <a:pt x="3165" y="3139"/>
                    <a:pt x="3165" y="2042"/>
                  </a:cubicBezTo>
                  <a:lnTo>
                    <a:pt x="3165" y="2042"/>
                  </a:lnTo>
                  <a:lnTo>
                    <a:pt x="3153" y="2054"/>
                  </a:lnTo>
                  <a:cubicBezTo>
                    <a:pt x="3153" y="1046"/>
                    <a:pt x="2731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5753575" y="-1229950"/>
              <a:ext cx="79125" cy="107200"/>
            </a:xfrm>
            <a:custGeom>
              <a:avLst/>
              <a:gdLst/>
              <a:ahLst/>
              <a:cxnLst/>
              <a:rect l="l" t="t" r="r" b="b"/>
              <a:pathLst>
                <a:path w="3165" h="4288" extrusionOk="0">
                  <a:moveTo>
                    <a:pt x="1391" y="370"/>
                  </a:moveTo>
                  <a:cubicBezTo>
                    <a:pt x="2029" y="370"/>
                    <a:pt x="2782" y="1097"/>
                    <a:pt x="2782" y="2042"/>
                  </a:cubicBezTo>
                  <a:cubicBezTo>
                    <a:pt x="2782" y="2948"/>
                    <a:pt x="2093" y="3905"/>
                    <a:pt x="1442" y="3905"/>
                  </a:cubicBezTo>
                  <a:cubicBezTo>
                    <a:pt x="932" y="3905"/>
                    <a:pt x="383" y="3203"/>
                    <a:pt x="383" y="2042"/>
                  </a:cubicBezTo>
                  <a:cubicBezTo>
                    <a:pt x="383" y="1302"/>
                    <a:pt x="651" y="370"/>
                    <a:pt x="1391" y="370"/>
                  </a:cubicBezTo>
                  <a:close/>
                  <a:moveTo>
                    <a:pt x="1391" y="0"/>
                  </a:moveTo>
                  <a:cubicBezTo>
                    <a:pt x="421" y="0"/>
                    <a:pt x="0" y="1059"/>
                    <a:pt x="0" y="2042"/>
                  </a:cubicBezTo>
                  <a:cubicBezTo>
                    <a:pt x="0" y="3152"/>
                    <a:pt x="536" y="4288"/>
                    <a:pt x="1442" y="4288"/>
                  </a:cubicBezTo>
                  <a:cubicBezTo>
                    <a:pt x="2310" y="4288"/>
                    <a:pt x="3165" y="3165"/>
                    <a:pt x="3165" y="2042"/>
                  </a:cubicBezTo>
                  <a:cubicBezTo>
                    <a:pt x="3165" y="919"/>
                    <a:pt x="224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558702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775" y="384"/>
                  </a:moveTo>
                  <a:cubicBezTo>
                    <a:pt x="2502" y="384"/>
                    <a:pt x="2783" y="1315"/>
                    <a:pt x="2783" y="2055"/>
                  </a:cubicBezTo>
                  <a:cubicBezTo>
                    <a:pt x="2783" y="3204"/>
                    <a:pt x="2234" y="3918"/>
                    <a:pt x="1724" y="3918"/>
                  </a:cubicBezTo>
                  <a:cubicBezTo>
                    <a:pt x="1073" y="3918"/>
                    <a:pt x="384" y="2961"/>
                    <a:pt x="384" y="2055"/>
                  </a:cubicBezTo>
                  <a:cubicBezTo>
                    <a:pt x="384" y="1111"/>
                    <a:pt x="1124" y="384"/>
                    <a:pt x="1775" y="384"/>
                  </a:cubicBezTo>
                  <a:close/>
                  <a:moveTo>
                    <a:pt x="1775" y="1"/>
                  </a:moveTo>
                  <a:cubicBezTo>
                    <a:pt x="920" y="1"/>
                    <a:pt x="1" y="907"/>
                    <a:pt x="1" y="2055"/>
                  </a:cubicBezTo>
                  <a:cubicBezTo>
                    <a:pt x="1" y="3191"/>
                    <a:pt x="856" y="4288"/>
                    <a:pt x="1724" y="4288"/>
                  </a:cubicBezTo>
                  <a:cubicBezTo>
                    <a:pt x="2617" y="4288"/>
                    <a:pt x="3166" y="3153"/>
                    <a:pt x="3166" y="2055"/>
                  </a:cubicBezTo>
                  <a:cubicBezTo>
                    <a:pt x="3166" y="1047"/>
                    <a:pt x="2732" y="1"/>
                    <a:pt x="1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567667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392" y="1"/>
                  </a:moveTo>
                  <a:cubicBezTo>
                    <a:pt x="409" y="1"/>
                    <a:pt x="1" y="1073"/>
                    <a:pt x="1" y="2055"/>
                  </a:cubicBezTo>
                  <a:cubicBezTo>
                    <a:pt x="1" y="3153"/>
                    <a:pt x="537" y="4288"/>
                    <a:pt x="1430" y="4288"/>
                  </a:cubicBezTo>
                  <a:lnTo>
                    <a:pt x="1443" y="4288"/>
                  </a:lnTo>
                  <a:cubicBezTo>
                    <a:pt x="2310" y="4288"/>
                    <a:pt x="3165" y="3178"/>
                    <a:pt x="3165" y="2055"/>
                  </a:cubicBezTo>
                  <a:cubicBezTo>
                    <a:pt x="3153" y="1673"/>
                    <a:pt x="3063" y="1302"/>
                    <a:pt x="2872" y="983"/>
                  </a:cubicBezTo>
                  <a:cubicBezTo>
                    <a:pt x="2831" y="914"/>
                    <a:pt x="2771" y="885"/>
                    <a:pt x="2712" y="885"/>
                  </a:cubicBezTo>
                  <a:cubicBezTo>
                    <a:pt x="2585" y="885"/>
                    <a:pt x="2462" y="1018"/>
                    <a:pt x="2540" y="1175"/>
                  </a:cubicBezTo>
                  <a:cubicBezTo>
                    <a:pt x="2693" y="1443"/>
                    <a:pt x="2783" y="1736"/>
                    <a:pt x="2783" y="2055"/>
                  </a:cubicBezTo>
                  <a:cubicBezTo>
                    <a:pt x="2783" y="2961"/>
                    <a:pt x="2081" y="3918"/>
                    <a:pt x="1430" y="3918"/>
                  </a:cubicBezTo>
                  <a:cubicBezTo>
                    <a:pt x="919" y="3918"/>
                    <a:pt x="371" y="3204"/>
                    <a:pt x="371" y="2055"/>
                  </a:cubicBezTo>
                  <a:cubicBezTo>
                    <a:pt x="371" y="1315"/>
                    <a:pt x="651" y="384"/>
                    <a:pt x="1392" y="384"/>
                  </a:cubicBezTo>
                  <a:cubicBezTo>
                    <a:pt x="1634" y="384"/>
                    <a:pt x="1864" y="473"/>
                    <a:pt x="2068" y="626"/>
                  </a:cubicBezTo>
                  <a:cubicBezTo>
                    <a:pt x="2102" y="649"/>
                    <a:pt x="2136" y="659"/>
                    <a:pt x="2168" y="659"/>
                  </a:cubicBezTo>
                  <a:cubicBezTo>
                    <a:pt x="2320" y="659"/>
                    <a:pt x="2432" y="446"/>
                    <a:pt x="2285" y="320"/>
                  </a:cubicBezTo>
                  <a:cubicBezTo>
                    <a:pt x="2030" y="116"/>
                    <a:pt x="1711" y="14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45"/>
          <p:cNvGrpSpPr/>
          <p:nvPr/>
        </p:nvGrpSpPr>
        <p:grpSpPr>
          <a:xfrm>
            <a:off x="301900" y="4495150"/>
            <a:ext cx="324000" cy="324000"/>
            <a:chOff x="301900" y="4495150"/>
            <a:chExt cx="324000" cy="324000"/>
          </a:xfrm>
        </p:grpSpPr>
        <p:sp>
          <p:nvSpPr>
            <p:cNvPr id="414" name="Google Shape;414;p45"/>
            <p:cNvSpPr/>
            <p:nvPr/>
          </p:nvSpPr>
          <p:spPr>
            <a:xfrm>
              <a:off x="301900" y="4495150"/>
              <a:ext cx="324000" cy="324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70600" y="4611300"/>
              <a:ext cx="186568" cy="91698"/>
            </a:xfrm>
            <a:custGeom>
              <a:avLst/>
              <a:gdLst/>
              <a:ahLst/>
              <a:cxnLst/>
              <a:rect l="l" t="t" r="r" b="b"/>
              <a:pathLst>
                <a:path w="5998" h="2948" extrusionOk="0">
                  <a:moveTo>
                    <a:pt x="5143" y="370"/>
                  </a:moveTo>
                  <a:cubicBezTo>
                    <a:pt x="5615" y="383"/>
                    <a:pt x="5781" y="996"/>
                    <a:pt x="5385" y="1251"/>
                  </a:cubicBezTo>
                  <a:cubicBezTo>
                    <a:pt x="5232" y="1353"/>
                    <a:pt x="5232" y="1583"/>
                    <a:pt x="5385" y="1685"/>
                  </a:cubicBezTo>
                  <a:cubicBezTo>
                    <a:pt x="5704" y="1876"/>
                    <a:pt x="5692" y="2335"/>
                    <a:pt x="5373" y="2514"/>
                  </a:cubicBezTo>
                  <a:cubicBezTo>
                    <a:pt x="5297" y="2556"/>
                    <a:pt x="5217" y="2576"/>
                    <a:pt x="5139" y="2576"/>
                  </a:cubicBezTo>
                  <a:cubicBezTo>
                    <a:pt x="4888" y="2576"/>
                    <a:pt x="4658" y="2375"/>
                    <a:pt x="4658" y="2093"/>
                  </a:cubicBezTo>
                  <a:cubicBezTo>
                    <a:pt x="4658" y="1927"/>
                    <a:pt x="4530" y="1787"/>
                    <a:pt x="4365" y="1787"/>
                  </a:cubicBezTo>
                  <a:lnTo>
                    <a:pt x="1634" y="1787"/>
                  </a:lnTo>
                  <a:cubicBezTo>
                    <a:pt x="1468" y="1787"/>
                    <a:pt x="1328" y="1927"/>
                    <a:pt x="1328" y="2093"/>
                  </a:cubicBezTo>
                  <a:cubicBezTo>
                    <a:pt x="1328" y="2348"/>
                    <a:pt x="1111" y="2565"/>
                    <a:pt x="855" y="2565"/>
                  </a:cubicBezTo>
                  <a:cubicBezTo>
                    <a:pt x="600" y="2552"/>
                    <a:pt x="396" y="2348"/>
                    <a:pt x="383" y="2106"/>
                  </a:cubicBezTo>
                  <a:cubicBezTo>
                    <a:pt x="383" y="1927"/>
                    <a:pt x="473" y="1774"/>
                    <a:pt x="613" y="1685"/>
                  </a:cubicBezTo>
                  <a:cubicBezTo>
                    <a:pt x="766" y="1583"/>
                    <a:pt x="766" y="1353"/>
                    <a:pt x="613" y="1251"/>
                  </a:cubicBezTo>
                  <a:lnTo>
                    <a:pt x="613" y="1264"/>
                  </a:lnTo>
                  <a:cubicBezTo>
                    <a:pt x="473" y="1174"/>
                    <a:pt x="383" y="1008"/>
                    <a:pt x="396" y="842"/>
                  </a:cubicBezTo>
                  <a:cubicBezTo>
                    <a:pt x="352" y="571"/>
                    <a:pt x="607" y="437"/>
                    <a:pt x="864" y="437"/>
                  </a:cubicBezTo>
                  <a:cubicBezTo>
                    <a:pt x="1127" y="437"/>
                    <a:pt x="1392" y="578"/>
                    <a:pt x="1340" y="855"/>
                  </a:cubicBezTo>
                  <a:cubicBezTo>
                    <a:pt x="1340" y="1021"/>
                    <a:pt x="1468" y="1149"/>
                    <a:pt x="1634" y="1149"/>
                  </a:cubicBezTo>
                  <a:lnTo>
                    <a:pt x="4365" y="1149"/>
                  </a:lnTo>
                  <a:cubicBezTo>
                    <a:pt x="4530" y="1149"/>
                    <a:pt x="4671" y="1008"/>
                    <a:pt x="4671" y="855"/>
                  </a:cubicBezTo>
                  <a:cubicBezTo>
                    <a:pt x="4671" y="587"/>
                    <a:pt x="4875" y="370"/>
                    <a:pt x="5143" y="370"/>
                  </a:cubicBezTo>
                  <a:close/>
                  <a:moveTo>
                    <a:pt x="843" y="0"/>
                  </a:moveTo>
                  <a:cubicBezTo>
                    <a:pt x="396" y="13"/>
                    <a:pt x="26" y="383"/>
                    <a:pt x="13" y="842"/>
                  </a:cubicBezTo>
                  <a:cubicBezTo>
                    <a:pt x="0" y="1085"/>
                    <a:pt x="102" y="1315"/>
                    <a:pt x="281" y="1481"/>
                  </a:cubicBezTo>
                  <a:cubicBezTo>
                    <a:pt x="102" y="1646"/>
                    <a:pt x="0" y="1876"/>
                    <a:pt x="13" y="2119"/>
                  </a:cubicBezTo>
                  <a:cubicBezTo>
                    <a:pt x="33" y="2663"/>
                    <a:pt x="453" y="2941"/>
                    <a:pt x="871" y="2941"/>
                  </a:cubicBezTo>
                  <a:cubicBezTo>
                    <a:pt x="1267" y="2941"/>
                    <a:pt x="1661" y="2691"/>
                    <a:pt x="1710" y="2182"/>
                  </a:cubicBezTo>
                  <a:lnTo>
                    <a:pt x="4301" y="2182"/>
                  </a:lnTo>
                  <a:cubicBezTo>
                    <a:pt x="4339" y="2616"/>
                    <a:pt x="4696" y="2948"/>
                    <a:pt x="5143" y="2948"/>
                  </a:cubicBezTo>
                  <a:lnTo>
                    <a:pt x="5156" y="2948"/>
                  </a:lnTo>
                  <a:cubicBezTo>
                    <a:pt x="5615" y="2948"/>
                    <a:pt x="5985" y="2578"/>
                    <a:pt x="5998" y="2119"/>
                  </a:cubicBezTo>
                  <a:cubicBezTo>
                    <a:pt x="5998" y="1876"/>
                    <a:pt x="5896" y="1646"/>
                    <a:pt x="5730" y="1481"/>
                  </a:cubicBezTo>
                  <a:cubicBezTo>
                    <a:pt x="5896" y="1315"/>
                    <a:pt x="5998" y="1085"/>
                    <a:pt x="5998" y="842"/>
                  </a:cubicBezTo>
                  <a:cubicBezTo>
                    <a:pt x="5985" y="286"/>
                    <a:pt x="5562" y="1"/>
                    <a:pt x="5139" y="1"/>
                  </a:cubicBezTo>
                  <a:cubicBezTo>
                    <a:pt x="4738" y="1"/>
                    <a:pt x="4338" y="257"/>
                    <a:pt x="4288" y="779"/>
                  </a:cubicBezTo>
                  <a:lnTo>
                    <a:pt x="1710" y="779"/>
                  </a:lnTo>
                  <a:cubicBezTo>
                    <a:pt x="1672" y="332"/>
                    <a:pt x="1289" y="0"/>
                    <a:pt x="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51"/>
          <p:cNvCxnSpPr/>
          <p:nvPr/>
        </p:nvCxnSpPr>
        <p:spPr>
          <a:xfrm>
            <a:off x="2862550" y="1216025"/>
            <a:ext cx="6229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582;p51"/>
          <p:cNvSpPr txBox="1">
            <a:spLocks noGrp="1"/>
          </p:cNvSpPr>
          <p:nvPr>
            <p:ph type="subTitle" idx="1"/>
          </p:nvPr>
        </p:nvSpPr>
        <p:spPr>
          <a:xfrm>
            <a:off x="4243062" y="2343135"/>
            <a:ext cx="4236600" cy="12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38150" indent="-285750" algn="just">
              <a:lnSpc>
                <a:spcPct val="150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400" b="1" dirty="0"/>
              <a:t>Goal:</a:t>
            </a:r>
            <a:r>
              <a:rPr lang="en-US" sz="1400" dirty="0"/>
              <a:t> Improve app usability and fix bugs.</a:t>
            </a:r>
          </a:p>
          <a:p>
            <a:pPr marL="438150" indent="-285750" algn="just">
              <a:lnSpc>
                <a:spcPct val="150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400" b="1" dirty="0"/>
              <a:t>Key Activities: </a:t>
            </a:r>
            <a:r>
              <a:rPr lang="en-US" sz="1400" dirty="0"/>
              <a:t>Incorporated feedback, and resolved performance issues.</a:t>
            </a:r>
          </a:p>
          <a:p>
            <a:pPr marL="438150" indent="-285750" algn="just">
              <a:lnSpc>
                <a:spcPct val="150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400" b="1" dirty="0"/>
              <a:t>Outcome: </a:t>
            </a:r>
            <a:r>
              <a:rPr lang="en-US" sz="1400" dirty="0"/>
              <a:t>Delivered a polished, user-friendly application.</a:t>
            </a:r>
          </a:p>
        </p:txBody>
      </p:sp>
      <p:sp>
        <p:nvSpPr>
          <p:cNvPr id="583" name="Google Shape;583;p51"/>
          <p:cNvSpPr txBox="1">
            <a:spLocks noGrp="1"/>
          </p:cNvSpPr>
          <p:nvPr>
            <p:ph type="title"/>
          </p:nvPr>
        </p:nvSpPr>
        <p:spPr>
          <a:xfrm>
            <a:off x="4013367" y="480493"/>
            <a:ext cx="4236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Sprint 5: UI/UX </a:t>
            </a:r>
            <a:r>
              <a:rPr lang="fr-FR" dirty="0" err="1"/>
              <a:t>Refinement</a:t>
            </a:r>
            <a:endParaRPr lang="en-IN" i="1" dirty="0"/>
          </a:p>
        </p:txBody>
      </p:sp>
      <p:pic>
        <p:nvPicPr>
          <p:cNvPr id="584" name="Google Shape;584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69" b="7869"/>
          <a:stretch/>
        </p:blipFill>
        <p:spPr>
          <a:xfrm>
            <a:off x="195550" y="219600"/>
            <a:ext cx="3724200" cy="4710000"/>
          </a:xfrm>
          <a:prstGeom prst="flowChartDelay">
            <a:avLst/>
          </a:prstGeom>
        </p:spPr>
      </p:pic>
      <p:grpSp>
        <p:nvGrpSpPr>
          <p:cNvPr id="585" name="Google Shape;585;p51"/>
          <p:cNvGrpSpPr/>
          <p:nvPr/>
        </p:nvGrpSpPr>
        <p:grpSpPr>
          <a:xfrm>
            <a:off x="6131667" y="3894928"/>
            <a:ext cx="361450" cy="348002"/>
            <a:chOff x="5510150" y="-1301750"/>
            <a:chExt cx="322550" cy="310550"/>
          </a:xfrm>
        </p:grpSpPr>
        <p:sp>
          <p:nvSpPr>
            <p:cNvPr id="586" name="Google Shape;586;p51"/>
            <p:cNvSpPr/>
            <p:nvPr/>
          </p:nvSpPr>
          <p:spPr>
            <a:xfrm>
              <a:off x="5543325" y="-1102425"/>
              <a:ext cx="171800" cy="111225"/>
            </a:xfrm>
            <a:custGeom>
              <a:avLst/>
              <a:gdLst/>
              <a:ahLst/>
              <a:cxnLst/>
              <a:rect l="l" t="t" r="r" b="b"/>
              <a:pathLst>
                <a:path w="6872" h="4449" extrusionOk="0">
                  <a:moveTo>
                    <a:pt x="1135" y="1"/>
                  </a:moveTo>
                  <a:cubicBezTo>
                    <a:pt x="1095" y="1"/>
                    <a:pt x="1055" y="14"/>
                    <a:pt x="1022" y="42"/>
                  </a:cubicBezTo>
                  <a:cubicBezTo>
                    <a:pt x="486" y="475"/>
                    <a:pt x="1" y="1024"/>
                    <a:pt x="1" y="2147"/>
                  </a:cubicBezTo>
                  <a:cubicBezTo>
                    <a:pt x="1" y="2913"/>
                    <a:pt x="65" y="3666"/>
                    <a:pt x="562" y="4112"/>
                  </a:cubicBezTo>
                  <a:cubicBezTo>
                    <a:pt x="853" y="4363"/>
                    <a:pt x="1224" y="4448"/>
                    <a:pt x="1604" y="4448"/>
                  </a:cubicBezTo>
                  <a:cubicBezTo>
                    <a:pt x="1708" y="4448"/>
                    <a:pt x="1812" y="4442"/>
                    <a:pt x="1915" y="4431"/>
                  </a:cubicBezTo>
                  <a:cubicBezTo>
                    <a:pt x="2999" y="4304"/>
                    <a:pt x="2897" y="3563"/>
                    <a:pt x="5118" y="3563"/>
                  </a:cubicBezTo>
                  <a:cubicBezTo>
                    <a:pt x="5166" y="3562"/>
                    <a:pt x="5215" y="3562"/>
                    <a:pt x="5263" y="3562"/>
                  </a:cubicBezTo>
                  <a:cubicBezTo>
                    <a:pt x="5700" y="3562"/>
                    <a:pt x="6135" y="3613"/>
                    <a:pt x="6560" y="3717"/>
                  </a:cubicBezTo>
                  <a:cubicBezTo>
                    <a:pt x="6579" y="3722"/>
                    <a:pt x="6598" y="3724"/>
                    <a:pt x="6616" y="3724"/>
                  </a:cubicBezTo>
                  <a:cubicBezTo>
                    <a:pt x="6815" y="3724"/>
                    <a:pt x="6872" y="3418"/>
                    <a:pt x="6649" y="3359"/>
                  </a:cubicBezTo>
                  <a:lnTo>
                    <a:pt x="6649" y="3347"/>
                  </a:lnTo>
                  <a:cubicBezTo>
                    <a:pt x="6201" y="3232"/>
                    <a:pt x="5742" y="3179"/>
                    <a:pt x="5273" y="3179"/>
                  </a:cubicBezTo>
                  <a:cubicBezTo>
                    <a:pt x="5221" y="3179"/>
                    <a:pt x="5170" y="3179"/>
                    <a:pt x="5118" y="3181"/>
                  </a:cubicBezTo>
                  <a:cubicBezTo>
                    <a:pt x="2834" y="3181"/>
                    <a:pt x="2795" y="3946"/>
                    <a:pt x="1864" y="4061"/>
                  </a:cubicBezTo>
                  <a:cubicBezTo>
                    <a:pt x="1769" y="4071"/>
                    <a:pt x="1680" y="4076"/>
                    <a:pt x="1596" y="4076"/>
                  </a:cubicBezTo>
                  <a:cubicBezTo>
                    <a:pt x="1258" y="4076"/>
                    <a:pt x="1001" y="3995"/>
                    <a:pt x="817" y="3831"/>
                  </a:cubicBezTo>
                  <a:cubicBezTo>
                    <a:pt x="588" y="3627"/>
                    <a:pt x="384" y="3283"/>
                    <a:pt x="384" y="2147"/>
                  </a:cubicBezTo>
                  <a:cubicBezTo>
                    <a:pt x="384" y="1139"/>
                    <a:pt x="830" y="680"/>
                    <a:pt x="1251" y="335"/>
                  </a:cubicBezTo>
                  <a:cubicBezTo>
                    <a:pt x="1341" y="271"/>
                    <a:pt x="1353" y="144"/>
                    <a:pt x="1277" y="67"/>
                  </a:cubicBezTo>
                  <a:cubicBezTo>
                    <a:pt x="1241" y="24"/>
                    <a:pt x="1188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5580400" y="-1189775"/>
              <a:ext cx="218800" cy="198375"/>
            </a:xfrm>
            <a:custGeom>
              <a:avLst/>
              <a:gdLst/>
              <a:ahLst/>
              <a:cxnLst/>
              <a:rect l="l" t="t" r="r" b="b"/>
              <a:pathLst>
                <a:path w="8752" h="7935" extrusionOk="0">
                  <a:moveTo>
                    <a:pt x="3635" y="1"/>
                  </a:moveTo>
                  <a:cubicBezTo>
                    <a:pt x="2423" y="1"/>
                    <a:pt x="725" y="601"/>
                    <a:pt x="725" y="1800"/>
                  </a:cubicBezTo>
                  <a:cubicBezTo>
                    <a:pt x="738" y="2285"/>
                    <a:pt x="521" y="2732"/>
                    <a:pt x="151" y="3025"/>
                  </a:cubicBezTo>
                  <a:cubicBezTo>
                    <a:pt x="1" y="3166"/>
                    <a:pt x="126" y="3369"/>
                    <a:pt x="280" y="3369"/>
                  </a:cubicBezTo>
                  <a:cubicBezTo>
                    <a:pt x="322" y="3369"/>
                    <a:pt x="365" y="3354"/>
                    <a:pt x="406" y="3319"/>
                  </a:cubicBezTo>
                  <a:cubicBezTo>
                    <a:pt x="866" y="2949"/>
                    <a:pt x="1121" y="2387"/>
                    <a:pt x="1108" y="1800"/>
                  </a:cubicBezTo>
                  <a:cubicBezTo>
                    <a:pt x="1108" y="1047"/>
                    <a:pt x="2295" y="371"/>
                    <a:pt x="3635" y="371"/>
                  </a:cubicBezTo>
                  <a:cubicBezTo>
                    <a:pt x="4987" y="371"/>
                    <a:pt x="6161" y="1034"/>
                    <a:pt x="6161" y="1800"/>
                  </a:cubicBezTo>
                  <a:cubicBezTo>
                    <a:pt x="6161" y="2783"/>
                    <a:pt x="6723" y="3217"/>
                    <a:pt x="7259" y="3625"/>
                  </a:cubicBezTo>
                  <a:cubicBezTo>
                    <a:pt x="7833" y="4072"/>
                    <a:pt x="8369" y="4493"/>
                    <a:pt x="8369" y="5641"/>
                  </a:cubicBezTo>
                  <a:cubicBezTo>
                    <a:pt x="8369" y="6279"/>
                    <a:pt x="8318" y="6968"/>
                    <a:pt x="7935" y="7313"/>
                  </a:cubicBezTo>
                  <a:cubicBezTo>
                    <a:pt x="7755" y="7483"/>
                    <a:pt x="7503" y="7559"/>
                    <a:pt x="7175" y="7559"/>
                  </a:cubicBezTo>
                  <a:cubicBezTo>
                    <a:pt x="7085" y="7559"/>
                    <a:pt x="6990" y="7553"/>
                    <a:pt x="6889" y="7542"/>
                  </a:cubicBezTo>
                  <a:cubicBezTo>
                    <a:pt x="6493" y="7491"/>
                    <a:pt x="6276" y="7338"/>
                    <a:pt x="5944" y="7160"/>
                  </a:cubicBezTo>
                  <a:cubicBezTo>
                    <a:pt x="5910" y="7140"/>
                    <a:pt x="5877" y="7131"/>
                    <a:pt x="5847" y="7131"/>
                  </a:cubicBezTo>
                  <a:cubicBezTo>
                    <a:pt x="5681" y="7131"/>
                    <a:pt x="5583" y="7384"/>
                    <a:pt x="5766" y="7491"/>
                  </a:cubicBezTo>
                  <a:cubicBezTo>
                    <a:pt x="6098" y="7670"/>
                    <a:pt x="6366" y="7861"/>
                    <a:pt x="6838" y="7912"/>
                  </a:cubicBezTo>
                  <a:cubicBezTo>
                    <a:pt x="6947" y="7927"/>
                    <a:pt x="7056" y="7935"/>
                    <a:pt x="7165" y="7935"/>
                  </a:cubicBezTo>
                  <a:cubicBezTo>
                    <a:pt x="7540" y="7935"/>
                    <a:pt x="7903" y="7841"/>
                    <a:pt x="8190" y="7593"/>
                  </a:cubicBezTo>
                  <a:cubicBezTo>
                    <a:pt x="8688" y="7160"/>
                    <a:pt x="8752" y="6394"/>
                    <a:pt x="8752" y="5628"/>
                  </a:cubicBezTo>
                  <a:cubicBezTo>
                    <a:pt x="8752" y="4314"/>
                    <a:pt x="8075" y="3791"/>
                    <a:pt x="7476" y="3331"/>
                  </a:cubicBezTo>
                  <a:lnTo>
                    <a:pt x="7488" y="3331"/>
                  </a:lnTo>
                  <a:cubicBezTo>
                    <a:pt x="6978" y="2936"/>
                    <a:pt x="6544" y="2591"/>
                    <a:pt x="6544" y="1800"/>
                  </a:cubicBezTo>
                  <a:cubicBezTo>
                    <a:pt x="6544" y="601"/>
                    <a:pt x="4847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5510150" y="-1229950"/>
              <a:ext cx="79150" cy="107200"/>
            </a:xfrm>
            <a:custGeom>
              <a:avLst/>
              <a:gdLst/>
              <a:ahLst/>
              <a:cxnLst/>
              <a:rect l="l" t="t" r="r" b="b"/>
              <a:pathLst>
                <a:path w="3166" h="4288" extrusionOk="0">
                  <a:moveTo>
                    <a:pt x="1774" y="383"/>
                  </a:moveTo>
                  <a:cubicBezTo>
                    <a:pt x="2502" y="383"/>
                    <a:pt x="2782" y="1314"/>
                    <a:pt x="2782" y="2054"/>
                  </a:cubicBezTo>
                  <a:cubicBezTo>
                    <a:pt x="2782" y="3203"/>
                    <a:pt x="2234" y="3918"/>
                    <a:pt x="1723" y="3918"/>
                  </a:cubicBezTo>
                  <a:cubicBezTo>
                    <a:pt x="1073" y="3918"/>
                    <a:pt x="383" y="2960"/>
                    <a:pt x="383" y="2054"/>
                  </a:cubicBezTo>
                  <a:cubicBezTo>
                    <a:pt x="383" y="1110"/>
                    <a:pt x="1124" y="383"/>
                    <a:pt x="1774" y="383"/>
                  </a:cubicBezTo>
                  <a:close/>
                  <a:moveTo>
                    <a:pt x="1774" y="0"/>
                  </a:moveTo>
                  <a:cubicBezTo>
                    <a:pt x="919" y="0"/>
                    <a:pt x="1" y="906"/>
                    <a:pt x="1" y="2054"/>
                  </a:cubicBezTo>
                  <a:cubicBezTo>
                    <a:pt x="1" y="3190"/>
                    <a:pt x="856" y="4288"/>
                    <a:pt x="1723" y="4288"/>
                  </a:cubicBezTo>
                  <a:cubicBezTo>
                    <a:pt x="2617" y="4288"/>
                    <a:pt x="3165" y="3139"/>
                    <a:pt x="3165" y="2042"/>
                  </a:cubicBezTo>
                  <a:lnTo>
                    <a:pt x="3165" y="2042"/>
                  </a:lnTo>
                  <a:lnTo>
                    <a:pt x="3153" y="2054"/>
                  </a:lnTo>
                  <a:cubicBezTo>
                    <a:pt x="3153" y="1046"/>
                    <a:pt x="2731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5753575" y="-1229950"/>
              <a:ext cx="79125" cy="107200"/>
            </a:xfrm>
            <a:custGeom>
              <a:avLst/>
              <a:gdLst/>
              <a:ahLst/>
              <a:cxnLst/>
              <a:rect l="l" t="t" r="r" b="b"/>
              <a:pathLst>
                <a:path w="3165" h="4288" extrusionOk="0">
                  <a:moveTo>
                    <a:pt x="1391" y="370"/>
                  </a:moveTo>
                  <a:cubicBezTo>
                    <a:pt x="2029" y="370"/>
                    <a:pt x="2782" y="1097"/>
                    <a:pt x="2782" y="2042"/>
                  </a:cubicBezTo>
                  <a:cubicBezTo>
                    <a:pt x="2782" y="2948"/>
                    <a:pt x="2093" y="3905"/>
                    <a:pt x="1442" y="3905"/>
                  </a:cubicBezTo>
                  <a:cubicBezTo>
                    <a:pt x="932" y="3905"/>
                    <a:pt x="383" y="3203"/>
                    <a:pt x="383" y="2042"/>
                  </a:cubicBezTo>
                  <a:cubicBezTo>
                    <a:pt x="383" y="1302"/>
                    <a:pt x="651" y="370"/>
                    <a:pt x="1391" y="370"/>
                  </a:cubicBezTo>
                  <a:close/>
                  <a:moveTo>
                    <a:pt x="1391" y="0"/>
                  </a:moveTo>
                  <a:cubicBezTo>
                    <a:pt x="421" y="0"/>
                    <a:pt x="0" y="1059"/>
                    <a:pt x="0" y="2042"/>
                  </a:cubicBezTo>
                  <a:cubicBezTo>
                    <a:pt x="0" y="3152"/>
                    <a:pt x="536" y="4288"/>
                    <a:pt x="1442" y="4288"/>
                  </a:cubicBezTo>
                  <a:cubicBezTo>
                    <a:pt x="2310" y="4288"/>
                    <a:pt x="3165" y="3165"/>
                    <a:pt x="3165" y="2042"/>
                  </a:cubicBezTo>
                  <a:cubicBezTo>
                    <a:pt x="3165" y="919"/>
                    <a:pt x="224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558702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775" y="384"/>
                  </a:moveTo>
                  <a:cubicBezTo>
                    <a:pt x="2502" y="384"/>
                    <a:pt x="2783" y="1315"/>
                    <a:pt x="2783" y="2055"/>
                  </a:cubicBezTo>
                  <a:cubicBezTo>
                    <a:pt x="2783" y="3204"/>
                    <a:pt x="2234" y="3918"/>
                    <a:pt x="1724" y="3918"/>
                  </a:cubicBezTo>
                  <a:cubicBezTo>
                    <a:pt x="1073" y="3918"/>
                    <a:pt x="384" y="2961"/>
                    <a:pt x="384" y="2055"/>
                  </a:cubicBezTo>
                  <a:cubicBezTo>
                    <a:pt x="384" y="1111"/>
                    <a:pt x="1124" y="384"/>
                    <a:pt x="1775" y="384"/>
                  </a:cubicBezTo>
                  <a:close/>
                  <a:moveTo>
                    <a:pt x="1775" y="1"/>
                  </a:moveTo>
                  <a:cubicBezTo>
                    <a:pt x="920" y="1"/>
                    <a:pt x="1" y="907"/>
                    <a:pt x="1" y="2055"/>
                  </a:cubicBezTo>
                  <a:cubicBezTo>
                    <a:pt x="1" y="3191"/>
                    <a:pt x="856" y="4288"/>
                    <a:pt x="1724" y="4288"/>
                  </a:cubicBezTo>
                  <a:cubicBezTo>
                    <a:pt x="2617" y="4288"/>
                    <a:pt x="3166" y="3153"/>
                    <a:pt x="3166" y="2055"/>
                  </a:cubicBezTo>
                  <a:cubicBezTo>
                    <a:pt x="3166" y="1047"/>
                    <a:pt x="2732" y="1"/>
                    <a:pt x="1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5676675" y="-1301750"/>
              <a:ext cx="79150" cy="107225"/>
            </a:xfrm>
            <a:custGeom>
              <a:avLst/>
              <a:gdLst/>
              <a:ahLst/>
              <a:cxnLst/>
              <a:rect l="l" t="t" r="r" b="b"/>
              <a:pathLst>
                <a:path w="3166" h="4289" extrusionOk="0">
                  <a:moveTo>
                    <a:pt x="1392" y="1"/>
                  </a:moveTo>
                  <a:cubicBezTo>
                    <a:pt x="409" y="1"/>
                    <a:pt x="1" y="1073"/>
                    <a:pt x="1" y="2055"/>
                  </a:cubicBezTo>
                  <a:cubicBezTo>
                    <a:pt x="1" y="3153"/>
                    <a:pt x="537" y="4288"/>
                    <a:pt x="1430" y="4288"/>
                  </a:cubicBezTo>
                  <a:lnTo>
                    <a:pt x="1443" y="4288"/>
                  </a:lnTo>
                  <a:cubicBezTo>
                    <a:pt x="2310" y="4288"/>
                    <a:pt x="3165" y="3178"/>
                    <a:pt x="3165" y="2055"/>
                  </a:cubicBezTo>
                  <a:cubicBezTo>
                    <a:pt x="3153" y="1673"/>
                    <a:pt x="3063" y="1302"/>
                    <a:pt x="2872" y="983"/>
                  </a:cubicBezTo>
                  <a:cubicBezTo>
                    <a:pt x="2831" y="914"/>
                    <a:pt x="2771" y="885"/>
                    <a:pt x="2712" y="885"/>
                  </a:cubicBezTo>
                  <a:cubicBezTo>
                    <a:pt x="2585" y="885"/>
                    <a:pt x="2462" y="1018"/>
                    <a:pt x="2540" y="1175"/>
                  </a:cubicBezTo>
                  <a:cubicBezTo>
                    <a:pt x="2693" y="1443"/>
                    <a:pt x="2783" y="1736"/>
                    <a:pt x="2783" y="2055"/>
                  </a:cubicBezTo>
                  <a:cubicBezTo>
                    <a:pt x="2783" y="2961"/>
                    <a:pt x="2081" y="3918"/>
                    <a:pt x="1430" y="3918"/>
                  </a:cubicBezTo>
                  <a:cubicBezTo>
                    <a:pt x="919" y="3918"/>
                    <a:pt x="371" y="3204"/>
                    <a:pt x="371" y="2055"/>
                  </a:cubicBezTo>
                  <a:cubicBezTo>
                    <a:pt x="371" y="1315"/>
                    <a:pt x="651" y="384"/>
                    <a:pt x="1392" y="384"/>
                  </a:cubicBezTo>
                  <a:cubicBezTo>
                    <a:pt x="1634" y="384"/>
                    <a:pt x="1864" y="473"/>
                    <a:pt x="2068" y="626"/>
                  </a:cubicBezTo>
                  <a:cubicBezTo>
                    <a:pt x="2102" y="649"/>
                    <a:pt x="2136" y="659"/>
                    <a:pt x="2168" y="659"/>
                  </a:cubicBezTo>
                  <a:cubicBezTo>
                    <a:pt x="2320" y="659"/>
                    <a:pt x="2432" y="446"/>
                    <a:pt x="2285" y="320"/>
                  </a:cubicBezTo>
                  <a:cubicBezTo>
                    <a:pt x="2030" y="116"/>
                    <a:pt x="1711" y="14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51"/>
          <p:cNvSpPr/>
          <p:nvPr/>
        </p:nvSpPr>
        <p:spPr>
          <a:xfrm>
            <a:off x="4983775" y="1042025"/>
            <a:ext cx="2657400" cy="348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E1F8-36FF-73DD-B65B-8A569DF3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Reviews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0CD0-E54E-7F89-A995-B5DE2DF30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Delivered functional modules.</a:t>
            </a:r>
          </a:p>
          <a:p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E2325E-54E6-075E-2DCF-B4B852E563F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Managed API delays, refined features.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C2DD9B-5950-13DA-6A4F-E454F7FE637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N" dirty="0"/>
              <a:t>Adjusted timelines, enhanced collaboration.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580F5E5-5C5A-B636-2DCB-DE7ED9E623C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IN" b="1" dirty="0"/>
              <a:t>Achievements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7B29BF-BCF7-5185-3E24-4BE633E73F9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IN" b="1" dirty="0"/>
              <a:t>Challenges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BDB7F4-E2BB-6143-FEF6-C1734A23DF1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IN" b="1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845279142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Take Your Dog to Work Day! by Slidesgo">
  <a:themeElements>
    <a:clrScheme name="Simple Light">
      <a:dk1>
        <a:srgbClr val="1F1F1F"/>
      </a:dk1>
      <a:lt1>
        <a:srgbClr val="F0EBDD"/>
      </a:lt1>
      <a:dk2>
        <a:srgbClr val="DD6341"/>
      </a:dk2>
      <a:lt2>
        <a:srgbClr val="BD5A48"/>
      </a:lt2>
      <a:accent1>
        <a:srgbClr val="74322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F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Nunito Light</vt:lpstr>
      <vt:lpstr>Anek Devanagari</vt:lpstr>
      <vt:lpstr>Libre Baskerville</vt:lpstr>
      <vt:lpstr>Bebas Neue</vt:lpstr>
      <vt:lpstr>Let's Celebrate Take Your Dog to Work Day! by Slidesgo</vt:lpstr>
      <vt:lpstr>Happy Pet Application Development</vt:lpstr>
      <vt:lpstr>Introduction</vt:lpstr>
      <vt:lpstr>Agile Development Process</vt:lpstr>
      <vt:lpstr>Sprint 1: Biometric Authentication</vt:lpstr>
      <vt:lpstr>Sprint 2: User Authentication</vt:lpstr>
      <vt:lpstr>Sprint 3: Appointment Management</vt:lpstr>
      <vt:lpstr>Sprint 4: Weight Tracking</vt:lpstr>
      <vt:lpstr>Sprint 5: UI/UX Refinement</vt:lpstr>
      <vt:lpstr>Sprint Reviews</vt:lpstr>
      <vt:lpstr>Agile Methodology Evaluation</vt:lpstr>
      <vt:lpstr>Tools and Environment</vt:lpstr>
      <vt:lpstr>Recommendations for Future Enhancements</vt:lpstr>
      <vt:lpstr>Key Challenges</vt:lpstr>
      <vt:lpstr>Social and Ethical Considerations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Admin</cp:lastModifiedBy>
  <cp:revision>3</cp:revision>
  <dcterms:modified xsi:type="dcterms:W3CDTF">2025-01-06T12:00:40Z</dcterms:modified>
</cp:coreProperties>
</file>