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18"/>
  </p:notesMasterIdLst>
  <p:handoutMasterIdLst>
    <p:handoutMasterId r:id="rId19"/>
  </p:handoutMasterIdLst>
  <p:sldIdLst>
    <p:sldId id="256" r:id="rId3"/>
    <p:sldId id="305" r:id="rId4"/>
    <p:sldId id="300" r:id="rId5"/>
    <p:sldId id="313" r:id="rId6"/>
    <p:sldId id="301" r:id="rId7"/>
    <p:sldId id="302" r:id="rId8"/>
    <p:sldId id="303" r:id="rId9"/>
    <p:sldId id="304" r:id="rId10"/>
    <p:sldId id="306" r:id="rId11"/>
    <p:sldId id="309" r:id="rId12"/>
    <p:sldId id="307" r:id="rId13"/>
    <p:sldId id="308" r:id="rId14"/>
    <p:sldId id="312" r:id="rId15"/>
    <p:sldId id="310" r:id="rId16"/>
    <p:sldId id="31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D462D2-6D27-45BD-8377-91EDFDFDF0A5}">
  <a:tblStyle styleId="{1DD462D2-6D27-45BD-8377-91EDFDFDF0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varScale="1">
        <p:scale>
          <a:sx n="93" d="100"/>
          <a:sy n="93"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8D8BB3-DB49-45E1-A4D1-C610548E0656}" type="datetimeFigureOut">
              <a:rPr lang="en-US" smtClean="0"/>
              <a:t>7/3/2021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a</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B36D2-4FDB-4C31-9176-C678BE25E711}" type="slidenum">
              <a:rPr lang="en-US" smtClean="0"/>
              <a:t>‹#›</a:t>
            </a:fld>
            <a:endParaRPr lang="en-US"/>
          </a:p>
        </p:txBody>
      </p:sp>
    </p:spTree>
    <p:extLst>
      <p:ext uri="{BB962C8B-B14F-4D97-AF65-F5344CB8AC3E}">
        <p14:creationId xmlns:p14="http://schemas.microsoft.com/office/powerpoint/2010/main" val="42042046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40859284"/>
      </p:ext>
    </p:extLst>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05e27b0d8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05e27b0d8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44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689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847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2375" y="867300"/>
            <a:ext cx="3838500" cy="2615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endParaRPr/>
          </a:p>
        </p:txBody>
      </p:sp>
      <p:sp>
        <p:nvSpPr>
          <p:cNvPr id="10" name="Google Shape;10;p2"/>
          <p:cNvSpPr txBox="1">
            <a:spLocks noGrp="1"/>
          </p:cNvSpPr>
          <p:nvPr>
            <p:ph type="subTitle" idx="1"/>
          </p:nvPr>
        </p:nvSpPr>
        <p:spPr>
          <a:xfrm>
            <a:off x="902375" y="3707647"/>
            <a:ext cx="2805300" cy="54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Lst>
  <p:transition spd="med">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1" name="Google Shape;121;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23"/>
          <p:cNvGrpSpPr/>
          <p:nvPr/>
        </p:nvGrpSpPr>
        <p:grpSpPr>
          <a:xfrm>
            <a:off x="5127953" y="1036346"/>
            <a:ext cx="3076275" cy="3065100"/>
            <a:chOff x="4719552" y="1173638"/>
            <a:chExt cx="3076275" cy="3065100"/>
          </a:xfrm>
        </p:grpSpPr>
        <p:sp>
          <p:nvSpPr>
            <p:cNvPr id="128" name="Google Shape;128;p23"/>
            <p:cNvSpPr/>
            <p:nvPr/>
          </p:nvSpPr>
          <p:spPr>
            <a:xfrm>
              <a:off x="4841427" y="1173638"/>
              <a:ext cx="2954400" cy="3065100"/>
            </a:xfrm>
            <a:prstGeom prst="arc">
              <a:avLst>
                <a:gd name="adj1" fmla="val 13424731"/>
                <a:gd name="adj2" fmla="val 12455965"/>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719552" y="1531025"/>
              <a:ext cx="815572" cy="486373"/>
            </a:xfrm>
            <a:custGeom>
              <a:avLst/>
              <a:gdLst/>
              <a:ahLst/>
              <a:cxnLst/>
              <a:rect l="l" t="t" r="r" b="b"/>
              <a:pathLst>
                <a:path w="56441" h="33659" fill="none" extrusionOk="0">
                  <a:moveTo>
                    <a:pt x="49936" y="20315"/>
                  </a:moveTo>
                  <a:cubicBezTo>
                    <a:pt x="51637" y="11275"/>
                    <a:pt x="41596" y="4637"/>
                    <a:pt x="33958" y="9774"/>
                  </a:cubicBezTo>
                  <a:cubicBezTo>
                    <a:pt x="31389" y="3537"/>
                    <a:pt x="24818" y="1"/>
                    <a:pt x="18246" y="1302"/>
                  </a:cubicBezTo>
                  <a:cubicBezTo>
                    <a:pt x="11642" y="2603"/>
                    <a:pt x="6905" y="8373"/>
                    <a:pt x="6938" y="15112"/>
                  </a:cubicBezTo>
                  <a:lnTo>
                    <a:pt x="6938" y="15612"/>
                  </a:lnTo>
                  <a:cubicBezTo>
                    <a:pt x="2769" y="16779"/>
                    <a:pt x="0" y="20716"/>
                    <a:pt x="300" y="25052"/>
                  </a:cubicBezTo>
                  <a:cubicBezTo>
                    <a:pt x="600" y="29355"/>
                    <a:pt x="3903" y="32858"/>
                    <a:pt x="8173" y="33458"/>
                  </a:cubicBezTo>
                  <a:lnTo>
                    <a:pt x="8173" y="33558"/>
                  </a:lnTo>
                  <a:lnTo>
                    <a:pt x="49502" y="33558"/>
                  </a:lnTo>
                  <a:cubicBezTo>
                    <a:pt x="53138" y="33658"/>
                    <a:pt x="56207" y="30823"/>
                    <a:pt x="56340" y="27154"/>
                  </a:cubicBezTo>
                  <a:cubicBezTo>
                    <a:pt x="56440" y="23484"/>
                    <a:pt x="53605" y="20449"/>
                    <a:pt x="49936" y="20315"/>
                  </a:cubicBezTo>
                  <a:close/>
                </a:path>
              </a:pathLst>
            </a:custGeom>
            <a:noFill/>
            <a:ln w="1085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30" name="Google Shape;130;p23"/>
          <p:cNvGrpSpPr/>
          <p:nvPr/>
        </p:nvGrpSpPr>
        <p:grpSpPr>
          <a:xfrm>
            <a:off x="6217149" y="3334763"/>
            <a:ext cx="1019777" cy="929576"/>
            <a:chOff x="6217149" y="3334763"/>
            <a:chExt cx="1019777" cy="929576"/>
          </a:xfrm>
        </p:grpSpPr>
        <p:sp>
          <p:nvSpPr>
            <p:cNvPr id="131" name="Google Shape;131;p23"/>
            <p:cNvSpPr/>
            <p:nvPr/>
          </p:nvSpPr>
          <p:spPr>
            <a:xfrm>
              <a:off x="6563134" y="4072042"/>
              <a:ext cx="329327" cy="177909"/>
            </a:xfrm>
            <a:custGeom>
              <a:avLst/>
              <a:gdLst/>
              <a:ahLst/>
              <a:cxnLst/>
              <a:rect l="l" t="t" r="r" b="b"/>
              <a:pathLst>
                <a:path w="14511" h="7840" extrusionOk="0">
                  <a:moveTo>
                    <a:pt x="1668" y="1"/>
                  </a:moveTo>
                  <a:lnTo>
                    <a:pt x="1668" y="3803"/>
                  </a:lnTo>
                  <a:cubicBezTo>
                    <a:pt x="1668" y="5037"/>
                    <a:pt x="1234" y="6272"/>
                    <a:pt x="501" y="7206"/>
                  </a:cubicBezTo>
                  <a:lnTo>
                    <a:pt x="0" y="7839"/>
                  </a:lnTo>
                  <a:lnTo>
                    <a:pt x="14511" y="7839"/>
                  </a:lnTo>
                  <a:lnTo>
                    <a:pt x="14010" y="7206"/>
                  </a:lnTo>
                  <a:cubicBezTo>
                    <a:pt x="13243" y="6205"/>
                    <a:pt x="12843" y="5004"/>
                    <a:pt x="12843" y="3803"/>
                  </a:cubicBezTo>
                  <a:lnTo>
                    <a:pt x="12843"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6585080" y="4072042"/>
              <a:ext cx="284663" cy="146866"/>
            </a:xfrm>
            <a:custGeom>
              <a:avLst/>
              <a:gdLst/>
              <a:ahLst/>
              <a:cxnLst/>
              <a:rect l="l" t="t" r="r" b="b"/>
              <a:pathLst>
                <a:path w="12543" h="6472" extrusionOk="0">
                  <a:moveTo>
                    <a:pt x="701" y="1"/>
                  </a:moveTo>
                  <a:lnTo>
                    <a:pt x="701" y="3803"/>
                  </a:lnTo>
                  <a:cubicBezTo>
                    <a:pt x="701" y="4704"/>
                    <a:pt x="434" y="5638"/>
                    <a:pt x="1" y="6472"/>
                  </a:cubicBezTo>
                  <a:lnTo>
                    <a:pt x="12543" y="6472"/>
                  </a:lnTo>
                  <a:cubicBezTo>
                    <a:pt x="12076" y="5638"/>
                    <a:pt x="11842" y="4737"/>
                    <a:pt x="11876" y="3803"/>
                  </a:cubicBezTo>
                  <a:lnTo>
                    <a:pt x="11876" y="1"/>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6600990" y="4084909"/>
              <a:ext cx="253617" cy="36353"/>
            </a:xfrm>
            <a:custGeom>
              <a:avLst/>
              <a:gdLst/>
              <a:ahLst/>
              <a:cxnLst/>
              <a:rect l="l" t="t" r="r" b="b"/>
              <a:pathLst>
                <a:path w="11175" h="1602" extrusionOk="0">
                  <a:moveTo>
                    <a:pt x="0" y="1"/>
                  </a:moveTo>
                  <a:lnTo>
                    <a:pt x="0" y="1602"/>
                  </a:lnTo>
                  <a:lnTo>
                    <a:pt x="11175" y="1602"/>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6217149" y="3334763"/>
              <a:ext cx="1019777" cy="764556"/>
            </a:xfrm>
            <a:custGeom>
              <a:avLst/>
              <a:gdLst/>
              <a:ahLst/>
              <a:cxnLst/>
              <a:rect l="l" t="t" r="r" b="b"/>
              <a:pathLst>
                <a:path w="44934" h="33692" extrusionOk="0">
                  <a:moveTo>
                    <a:pt x="3904" y="1"/>
                  </a:moveTo>
                  <a:cubicBezTo>
                    <a:pt x="1769" y="1"/>
                    <a:pt x="34" y="1735"/>
                    <a:pt x="1" y="3903"/>
                  </a:cubicBezTo>
                  <a:lnTo>
                    <a:pt x="1" y="29822"/>
                  </a:lnTo>
                  <a:cubicBezTo>
                    <a:pt x="1" y="31957"/>
                    <a:pt x="1769" y="33691"/>
                    <a:pt x="3904" y="33691"/>
                  </a:cubicBezTo>
                  <a:lnTo>
                    <a:pt x="41030" y="33691"/>
                  </a:lnTo>
                  <a:cubicBezTo>
                    <a:pt x="43165" y="33691"/>
                    <a:pt x="44933" y="31957"/>
                    <a:pt x="44933" y="29822"/>
                  </a:cubicBezTo>
                  <a:lnTo>
                    <a:pt x="44933" y="3903"/>
                  </a:lnTo>
                  <a:cubicBezTo>
                    <a:pt x="44933"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6217921" y="3980455"/>
              <a:ext cx="1019006" cy="118863"/>
            </a:xfrm>
            <a:custGeom>
              <a:avLst/>
              <a:gdLst/>
              <a:ahLst/>
              <a:cxnLst/>
              <a:rect l="l" t="t" r="r" b="b"/>
              <a:pathLst>
                <a:path w="44900" h="5238" extrusionOk="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6708473" y="4021325"/>
              <a:ext cx="37878" cy="37874"/>
            </a:xfrm>
            <a:custGeom>
              <a:avLst/>
              <a:gdLst/>
              <a:ahLst/>
              <a:cxnLst/>
              <a:rect l="l" t="t" r="r" b="b"/>
              <a:pathLst>
                <a:path w="1669" h="1669" extrusionOk="0">
                  <a:moveTo>
                    <a:pt x="835" y="1"/>
                  </a:moveTo>
                  <a:cubicBezTo>
                    <a:pt x="401" y="1"/>
                    <a:pt x="1" y="367"/>
                    <a:pt x="1" y="834"/>
                  </a:cubicBezTo>
                  <a:cubicBezTo>
                    <a:pt x="1" y="1268"/>
                    <a:pt x="401" y="1668"/>
                    <a:pt x="835" y="1668"/>
                  </a:cubicBezTo>
                  <a:cubicBezTo>
                    <a:pt x="1302" y="1668"/>
                    <a:pt x="1669" y="1268"/>
                    <a:pt x="1669" y="834"/>
                  </a:cubicBezTo>
                  <a:cubicBezTo>
                    <a:pt x="1669" y="367"/>
                    <a:pt x="1302" y="1"/>
                    <a:pt x="835"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6563147" y="4249180"/>
              <a:ext cx="329327" cy="15159"/>
            </a:xfrm>
            <a:custGeom>
              <a:avLst/>
              <a:gdLst/>
              <a:ahLst/>
              <a:cxnLst/>
              <a:rect l="l" t="t" r="r" b="b"/>
              <a:pathLst>
                <a:path w="14511" h="668" extrusionOk="0">
                  <a:moveTo>
                    <a:pt x="0" y="0"/>
                  </a:moveTo>
                  <a:lnTo>
                    <a:pt x="0" y="667"/>
                  </a:lnTo>
                  <a:lnTo>
                    <a:pt x="14511" y="667"/>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23"/>
          <p:cNvSpPr txBox="1">
            <a:spLocks noGrp="1"/>
          </p:cNvSpPr>
          <p:nvPr>
            <p:ph type="ctrTitle"/>
          </p:nvPr>
        </p:nvSpPr>
        <p:spPr>
          <a:xfrm>
            <a:off x="316654" y="264585"/>
            <a:ext cx="4895319" cy="10201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b="1" smtClean="0">
                <a:solidFill>
                  <a:schemeClr val="tx1"/>
                </a:solidFill>
              </a:rPr>
              <a:t>Virtualization</a:t>
            </a:r>
            <a:endParaRPr sz="5400" b="1" dirty="0">
              <a:solidFill>
                <a:schemeClr val="tx1"/>
              </a:solidFill>
            </a:endParaRPr>
          </a:p>
        </p:txBody>
      </p:sp>
      <p:sp>
        <p:nvSpPr>
          <p:cNvPr id="139" name="Google Shape;139;p23"/>
          <p:cNvSpPr txBox="1">
            <a:spLocks noGrp="1"/>
          </p:cNvSpPr>
          <p:nvPr>
            <p:ph type="subTitle" idx="1"/>
          </p:nvPr>
        </p:nvSpPr>
        <p:spPr>
          <a:xfrm>
            <a:off x="294355" y="4121262"/>
            <a:ext cx="2805300" cy="7355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smtClean="0">
                <a:solidFill>
                  <a:schemeClr val="accent6">
                    <a:lumMod val="75000"/>
                  </a:schemeClr>
                </a:solidFill>
              </a:rPr>
              <a:t>Presented By : Sneha Pawar.</a:t>
            </a:r>
          </a:p>
          <a:p>
            <a:pPr marL="0" lvl="0" indent="0" algn="l" rtl="0">
              <a:spcBef>
                <a:spcPts val="0"/>
              </a:spcBef>
              <a:spcAft>
                <a:spcPts val="0"/>
              </a:spcAft>
              <a:buNone/>
            </a:pPr>
            <a:r>
              <a:rPr lang="en-US" sz="1400" b="1" smtClean="0">
                <a:solidFill>
                  <a:schemeClr val="accent6">
                    <a:lumMod val="75000"/>
                  </a:schemeClr>
                </a:solidFill>
              </a:rPr>
              <a:t>Roll No :- 11</a:t>
            </a:r>
          </a:p>
          <a:p>
            <a:pPr marL="0" lvl="0" indent="0" algn="l" rtl="0">
              <a:spcBef>
                <a:spcPts val="0"/>
              </a:spcBef>
              <a:spcAft>
                <a:spcPts val="0"/>
              </a:spcAft>
              <a:buNone/>
            </a:pPr>
            <a:r>
              <a:rPr lang="en-US" sz="1400" b="1" smtClean="0">
                <a:solidFill>
                  <a:schemeClr val="accent6">
                    <a:lumMod val="75000"/>
                  </a:schemeClr>
                </a:solidFill>
              </a:rPr>
              <a:t>Msc IT Part I Sem II</a:t>
            </a:r>
            <a:endParaRPr sz="1400" b="1" dirty="0">
              <a:solidFill>
                <a:schemeClr val="accent6">
                  <a:lumMod val="75000"/>
                </a:schemeClr>
              </a:solidFill>
            </a:endParaRPr>
          </a:p>
        </p:txBody>
      </p:sp>
      <p:sp>
        <p:nvSpPr>
          <p:cNvPr id="140" name="Google Shape;140;p23"/>
          <p:cNvSpPr/>
          <p:nvPr/>
        </p:nvSpPr>
        <p:spPr>
          <a:xfrm rot="-5400000">
            <a:off x="6667190" y="2478431"/>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1" name="Google Shape;141;p23"/>
          <p:cNvSpPr/>
          <p:nvPr/>
        </p:nvSpPr>
        <p:spPr>
          <a:xfrm rot="-5400000">
            <a:off x="6847729" y="2478431"/>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2" name="Google Shape;142;p23"/>
          <p:cNvSpPr/>
          <p:nvPr/>
        </p:nvSpPr>
        <p:spPr>
          <a:xfrm rot="-5400000">
            <a:off x="6486651" y="2478431"/>
            <a:ext cx="119700" cy="119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43" name="Google Shape;143;p23"/>
          <p:cNvSpPr/>
          <p:nvPr/>
        </p:nvSpPr>
        <p:spPr>
          <a:xfrm>
            <a:off x="6269393" y="3382463"/>
            <a:ext cx="916810" cy="539718"/>
          </a:xfrm>
          <a:custGeom>
            <a:avLst/>
            <a:gdLst/>
            <a:ahLst/>
            <a:cxnLst/>
            <a:rect l="l" t="t" r="r" b="b"/>
            <a:pathLst>
              <a:path w="40397" h="23784" extrusionOk="0">
                <a:moveTo>
                  <a:pt x="1" y="0"/>
                </a:moveTo>
                <a:lnTo>
                  <a:pt x="1" y="23784"/>
                </a:lnTo>
                <a:lnTo>
                  <a:pt x="40396" y="23784"/>
                </a:lnTo>
                <a:lnTo>
                  <a:pt x="40396" y="0"/>
                </a:lnTo>
                <a:close/>
              </a:path>
            </a:pathLst>
          </a:custGeom>
          <a:solidFill>
            <a:schemeClr val="accent1"/>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3"/>
          <p:cNvGrpSpPr/>
          <p:nvPr/>
        </p:nvGrpSpPr>
        <p:grpSpPr>
          <a:xfrm>
            <a:off x="6407174" y="3235256"/>
            <a:ext cx="640476" cy="678597"/>
            <a:chOff x="6407174" y="3235256"/>
            <a:chExt cx="640476" cy="678597"/>
          </a:xfrm>
        </p:grpSpPr>
        <p:sp>
          <p:nvSpPr>
            <p:cNvPr id="145" name="Google Shape;145;p23"/>
            <p:cNvSpPr/>
            <p:nvPr/>
          </p:nvSpPr>
          <p:spPr>
            <a:xfrm>
              <a:off x="6472286" y="3370776"/>
              <a:ext cx="269526" cy="382732"/>
            </a:xfrm>
            <a:custGeom>
              <a:avLst/>
              <a:gdLst/>
              <a:ahLst/>
              <a:cxnLst/>
              <a:rect l="l" t="t" r="r" b="b"/>
              <a:pathLst>
                <a:path w="11876" h="16866" extrusionOk="0">
                  <a:moveTo>
                    <a:pt x="7344" y="1"/>
                  </a:moveTo>
                  <a:cubicBezTo>
                    <a:pt x="6644" y="1"/>
                    <a:pt x="6138" y="148"/>
                    <a:pt x="6138" y="148"/>
                  </a:cubicBezTo>
                  <a:cubicBezTo>
                    <a:pt x="6138" y="148"/>
                    <a:pt x="5631" y="2"/>
                    <a:pt x="4945" y="2"/>
                  </a:cubicBezTo>
                  <a:cubicBezTo>
                    <a:pt x="4278" y="2"/>
                    <a:pt x="3442" y="140"/>
                    <a:pt x="2736" y="682"/>
                  </a:cubicBezTo>
                  <a:cubicBezTo>
                    <a:pt x="1335" y="1749"/>
                    <a:pt x="1201" y="4585"/>
                    <a:pt x="2068" y="6019"/>
                  </a:cubicBezTo>
                  <a:cubicBezTo>
                    <a:pt x="2969" y="7420"/>
                    <a:pt x="4170" y="8321"/>
                    <a:pt x="2636" y="9321"/>
                  </a:cubicBezTo>
                  <a:cubicBezTo>
                    <a:pt x="1068" y="10322"/>
                    <a:pt x="0" y="10923"/>
                    <a:pt x="200" y="12690"/>
                  </a:cubicBezTo>
                  <a:cubicBezTo>
                    <a:pt x="401" y="14425"/>
                    <a:pt x="2035" y="16727"/>
                    <a:pt x="4670" y="16860"/>
                  </a:cubicBezTo>
                  <a:cubicBezTo>
                    <a:pt x="4743" y="16864"/>
                    <a:pt x="4817" y="16866"/>
                    <a:pt x="4891" y="16866"/>
                  </a:cubicBezTo>
                  <a:cubicBezTo>
                    <a:pt x="7479" y="16866"/>
                    <a:pt x="10474" y="14622"/>
                    <a:pt x="10474" y="12190"/>
                  </a:cubicBezTo>
                  <a:cubicBezTo>
                    <a:pt x="10474" y="9688"/>
                    <a:pt x="8640" y="8020"/>
                    <a:pt x="9240" y="6586"/>
                  </a:cubicBezTo>
                  <a:cubicBezTo>
                    <a:pt x="9874" y="5185"/>
                    <a:pt x="11875" y="3317"/>
                    <a:pt x="10341" y="1349"/>
                  </a:cubicBezTo>
                  <a:cubicBezTo>
                    <a:pt x="9460" y="243"/>
                    <a:pt x="8242" y="1"/>
                    <a:pt x="734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6407174" y="3700385"/>
              <a:ext cx="640476" cy="213468"/>
            </a:xfrm>
            <a:custGeom>
              <a:avLst/>
              <a:gdLst/>
              <a:ahLst/>
              <a:cxnLst/>
              <a:rect l="l" t="t" r="r" b="b"/>
              <a:pathLst>
                <a:path w="28221" h="9407" extrusionOk="0">
                  <a:moveTo>
                    <a:pt x="3737" y="0"/>
                  </a:moveTo>
                  <a:lnTo>
                    <a:pt x="1" y="9407"/>
                  </a:lnTo>
                  <a:lnTo>
                    <a:pt x="28221" y="9407"/>
                  </a:lnTo>
                  <a:lnTo>
                    <a:pt x="2378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6491963" y="3575485"/>
              <a:ext cx="455012" cy="338368"/>
            </a:xfrm>
            <a:custGeom>
              <a:avLst/>
              <a:gdLst/>
              <a:ahLst/>
              <a:cxnLst/>
              <a:rect l="l" t="t" r="r" b="b"/>
              <a:pathLst>
                <a:path w="20049" h="14911" extrusionOk="0">
                  <a:moveTo>
                    <a:pt x="10008" y="0"/>
                  </a:moveTo>
                  <a:lnTo>
                    <a:pt x="1" y="5504"/>
                  </a:lnTo>
                  <a:lnTo>
                    <a:pt x="2369" y="14911"/>
                  </a:lnTo>
                  <a:lnTo>
                    <a:pt x="17013" y="14911"/>
                  </a:lnTo>
                  <a:lnTo>
                    <a:pt x="20048" y="5504"/>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6591140" y="3590621"/>
              <a:ext cx="259676" cy="156192"/>
            </a:xfrm>
            <a:custGeom>
              <a:avLst/>
              <a:gdLst/>
              <a:ahLst/>
              <a:cxnLst/>
              <a:rect l="l" t="t" r="r" b="b"/>
              <a:pathLst>
                <a:path w="11442" h="6883" extrusionOk="0">
                  <a:moveTo>
                    <a:pt x="6839" y="0"/>
                  </a:moveTo>
                  <a:lnTo>
                    <a:pt x="3903" y="301"/>
                  </a:lnTo>
                  <a:lnTo>
                    <a:pt x="1001" y="1868"/>
                  </a:lnTo>
                  <a:cubicBezTo>
                    <a:pt x="467" y="3303"/>
                    <a:pt x="0" y="5471"/>
                    <a:pt x="1435" y="6705"/>
                  </a:cubicBezTo>
                  <a:cubicBezTo>
                    <a:pt x="1553" y="6814"/>
                    <a:pt x="1718" y="6861"/>
                    <a:pt x="1914" y="6861"/>
                  </a:cubicBezTo>
                  <a:cubicBezTo>
                    <a:pt x="3158" y="6861"/>
                    <a:pt x="5671" y="4971"/>
                    <a:pt x="5671" y="4971"/>
                  </a:cubicBezTo>
                  <a:cubicBezTo>
                    <a:pt x="5671" y="4971"/>
                    <a:pt x="7460" y="6882"/>
                    <a:pt x="9211" y="6882"/>
                  </a:cubicBezTo>
                  <a:cubicBezTo>
                    <a:pt x="9502" y="6882"/>
                    <a:pt x="9793" y="6829"/>
                    <a:pt x="10074" y="6705"/>
                  </a:cubicBezTo>
                  <a:cubicBezTo>
                    <a:pt x="11442" y="6071"/>
                    <a:pt x="10808" y="3636"/>
                    <a:pt x="9974" y="1702"/>
                  </a:cubicBezTo>
                  <a:lnTo>
                    <a:pt x="683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6657001" y="3512650"/>
              <a:ext cx="115858" cy="194066"/>
            </a:xfrm>
            <a:custGeom>
              <a:avLst/>
              <a:gdLst/>
              <a:ahLst/>
              <a:cxnLst/>
              <a:rect l="l" t="t" r="r" b="b"/>
              <a:pathLst>
                <a:path w="5105" h="8552" extrusionOk="0">
                  <a:moveTo>
                    <a:pt x="5104" y="1"/>
                  </a:moveTo>
                  <a:lnTo>
                    <a:pt x="0" y="234"/>
                  </a:lnTo>
                  <a:lnTo>
                    <a:pt x="0" y="4404"/>
                  </a:lnTo>
                  <a:lnTo>
                    <a:pt x="1068" y="7473"/>
                  </a:lnTo>
                  <a:cubicBezTo>
                    <a:pt x="1308" y="8141"/>
                    <a:pt x="1913" y="8552"/>
                    <a:pt x="2572" y="8552"/>
                  </a:cubicBezTo>
                  <a:cubicBezTo>
                    <a:pt x="2736" y="8552"/>
                    <a:pt x="2903" y="8526"/>
                    <a:pt x="3069" y="8473"/>
                  </a:cubicBezTo>
                  <a:cubicBezTo>
                    <a:pt x="3536" y="8306"/>
                    <a:pt x="3903" y="7940"/>
                    <a:pt x="4070" y="7473"/>
                  </a:cubicBezTo>
                  <a:lnTo>
                    <a:pt x="5104" y="4337"/>
                  </a:lnTo>
                  <a:lnTo>
                    <a:pt x="510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6581290" y="3384460"/>
              <a:ext cx="49997" cy="98395"/>
            </a:xfrm>
            <a:custGeom>
              <a:avLst/>
              <a:gdLst/>
              <a:ahLst/>
              <a:cxnLst/>
              <a:rect l="l" t="t" r="r" b="b"/>
              <a:pathLst>
                <a:path w="2203" h="4336" extrusionOk="0">
                  <a:moveTo>
                    <a:pt x="1005" y="0"/>
                  </a:moveTo>
                  <a:cubicBezTo>
                    <a:pt x="849" y="0"/>
                    <a:pt x="698" y="88"/>
                    <a:pt x="568" y="312"/>
                  </a:cubicBezTo>
                  <a:cubicBezTo>
                    <a:pt x="1" y="1380"/>
                    <a:pt x="835" y="3615"/>
                    <a:pt x="1168" y="4148"/>
                  </a:cubicBezTo>
                  <a:cubicBezTo>
                    <a:pt x="1248" y="4284"/>
                    <a:pt x="1341" y="4336"/>
                    <a:pt x="1437" y="4336"/>
                  </a:cubicBezTo>
                  <a:cubicBezTo>
                    <a:pt x="1741" y="4336"/>
                    <a:pt x="2069" y="3815"/>
                    <a:pt x="2069" y="3815"/>
                  </a:cubicBezTo>
                  <a:lnTo>
                    <a:pt x="2202" y="1146"/>
                  </a:lnTo>
                  <a:cubicBezTo>
                    <a:pt x="2202" y="1146"/>
                    <a:pt x="1568" y="0"/>
                    <a:pt x="1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6581290" y="3368076"/>
              <a:ext cx="49997" cy="123402"/>
            </a:xfrm>
            <a:custGeom>
              <a:avLst/>
              <a:gdLst/>
              <a:ahLst/>
              <a:cxnLst/>
              <a:rect l="l" t="t" r="r" b="b"/>
              <a:pathLst>
                <a:path w="2203" h="5438" fill="none" extrusionOk="0">
                  <a:moveTo>
                    <a:pt x="2202" y="1868"/>
                  </a:moveTo>
                  <a:cubicBezTo>
                    <a:pt x="2202" y="1868"/>
                    <a:pt x="1168" y="0"/>
                    <a:pt x="568" y="1034"/>
                  </a:cubicBezTo>
                  <a:cubicBezTo>
                    <a:pt x="1" y="2102"/>
                    <a:pt x="835" y="4337"/>
                    <a:pt x="1168" y="4870"/>
                  </a:cubicBezTo>
                  <a:cubicBezTo>
                    <a:pt x="1502" y="5438"/>
                    <a:pt x="2069" y="4537"/>
                    <a:pt x="2069"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6802362" y="3384460"/>
              <a:ext cx="49974" cy="98395"/>
            </a:xfrm>
            <a:custGeom>
              <a:avLst/>
              <a:gdLst/>
              <a:ahLst/>
              <a:cxnLst/>
              <a:rect l="l" t="t" r="r" b="b"/>
              <a:pathLst>
                <a:path w="2202" h="4336" extrusionOk="0">
                  <a:moveTo>
                    <a:pt x="1198" y="0"/>
                  </a:moveTo>
                  <a:cubicBezTo>
                    <a:pt x="634" y="0"/>
                    <a:pt x="0" y="1146"/>
                    <a:pt x="0" y="1146"/>
                  </a:cubicBezTo>
                  <a:lnTo>
                    <a:pt x="133" y="3815"/>
                  </a:lnTo>
                  <a:cubicBezTo>
                    <a:pt x="133" y="3815"/>
                    <a:pt x="462" y="4336"/>
                    <a:pt x="765" y="4336"/>
                  </a:cubicBezTo>
                  <a:cubicBezTo>
                    <a:pt x="861" y="4336"/>
                    <a:pt x="954" y="4284"/>
                    <a:pt x="1034" y="4148"/>
                  </a:cubicBezTo>
                  <a:cubicBezTo>
                    <a:pt x="1368" y="3615"/>
                    <a:pt x="2202" y="1380"/>
                    <a:pt x="1635" y="312"/>
                  </a:cubicBezTo>
                  <a:cubicBezTo>
                    <a:pt x="1504" y="88"/>
                    <a:pt x="1354" y="0"/>
                    <a:pt x="1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6802362" y="3368076"/>
              <a:ext cx="49974" cy="123402"/>
            </a:xfrm>
            <a:custGeom>
              <a:avLst/>
              <a:gdLst/>
              <a:ahLst/>
              <a:cxnLst/>
              <a:rect l="l" t="t" r="r" b="b"/>
              <a:pathLst>
                <a:path w="2202" h="5438" fill="none" extrusionOk="0">
                  <a:moveTo>
                    <a:pt x="0" y="1868"/>
                  </a:moveTo>
                  <a:cubicBezTo>
                    <a:pt x="0" y="1868"/>
                    <a:pt x="1034" y="0"/>
                    <a:pt x="1635" y="1034"/>
                  </a:cubicBezTo>
                  <a:cubicBezTo>
                    <a:pt x="2202" y="2102"/>
                    <a:pt x="1368" y="4337"/>
                    <a:pt x="1034" y="4870"/>
                  </a:cubicBezTo>
                  <a:cubicBezTo>
                    <a:pt x="701" y="5438"/>
                    <a:pt x="133" y="4537"/>
                    <a:pt x="133"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6617625" y="3267389"/>
              <a:ext cx="196856" cy="313406"/>
            </a:xfrm>
            <a:custGeom>
              <a:avLst/>
              <a:gdLst/>
              <a:ahLst/>
              <a:cxnLst/>
              <a:rect l="l" t="t" r="r" b="b"/>
              <a:pathLst>
                <a:path w="8674" h="13811" extrusionOk="0">
                  <a:moveTo>
                    <a:pt x="4337" y="1"/>
                  </a:moveTo>
                  <a:cubicBezTo>
                    <a:pt x="1936" y="1"/>
                    <a:pt x="1" y="2669"/>
                    <a:pt x="1" y="5972"/>
                  </a:cubicBezTo>
                  <a:cubicBezTo>
                    <a:pt x="1" y="9274"/>
                    <a:pt x="1936" y="13811"/>
                    <a:pt x="4337" y="13811"/>
                  </a:cubicBezTo>
                  <a:cubicBezTo>
                    <a:pt x="6772" y="13811"/>
                    <a:pt x="8674" y="9274"/>
                    <a:pt x="8674" y="5972"/>
                  </a:cubicBezTo>
                  <a:cubicBezTo>
                    <a:pt x="8674" y="2703"/>
                    <a:pt x="6772"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6598561" y="3235256"/>
              <a:ext cx="293151" cy="199240"/>
            </a:xfrm>
            <a:custGeom>
              <a:avLst/>
              <a:gdLst/>
              <a:ahLst/>
              <a:cxnLst/>
              <a:rect l="l" t="t" r="r" b="b"/>
              <a:pathLst>
                <a:path w="12917" h="8780" extrusionOk="0">
                  <a:moveTo>
                    <a:pt x="4723" y="1"/>
                  </a:moveTo>
                  <a:cubicBezTo>
                    <a:pt x="4575" y="1"/>
                    <a:pt x="4426" y="6"/>
                    <a:pt x="4277" y="16"/>
                  </a:cubicBezTo>
                  <a:cubicBezTo>
                    <a:pt x="2509" y="149"/>
                    <a:pt x="2309" y="2317"/>
                    <a:pt x="2309" y="2317"/>
                  </a:cubicBezTo>
                  <a:cubicBezTo>
                    <a:pt x="2309" y="2317"/>
                    <a:pt x="2189" y="2287"/>
                    <a:pt x="2008" y="2287"/>
                  </a:cubicBezTo>
                  <a:cubicBezTo>
                    <a:pt x="1591" y="2287"/>
                    <a:pt x="846" y="2449"/>
                    <a:pt x="474" y="3518"/>
                  </a:cubicBezTo>
                  <a:cubicBezTo>
                    <a:pt x="0" y="4881"/>
                    <a:pt x="789" y="8401"/>
                    <a:pt x="971" y="8401"/>
                  </a:cubicBezTo>
                  <a:cubicBezTo>
                    <a:pt x="994" y="8401"/>
                    <a:pt x="1008" y="8345"/>
                    <a:pt x="1008" y="8222"/>
                  </a:cubicBezTo>
                  <a:cubicBezTo>
                    <a:pt x="1008" y="7301"/>
                    <a:pt x="2074" y="4594"/>
                    <a:pt x="3053" y="4594"/>
                  </a:cubicBezTo>
                  <a:cubicBezTo>
                    <a:pt x="3209" y="4594"/>
                    <a:pt x="3363" y="4663"/>
                    <a:pt x="3509" y="4819"/>
                  </a:cubicBezTo>
                  <a:cubicBezTo>
                    <a:pt x="3509" y="4819"/>
                    <a:pt x="3910" y="3945"/>
                    <a:pt x="4592" y="3945"/>
                  </a:cubicBezTo>
                  <a:cubicBezTo>
                    <a:pt x="4933" y="3945"/>
                    <a:pt x="5344" y="4163"/>
                    <a:pt x="5811" y="4819"/>
                  </a:cubicBezTo>
                  <a:cubicBezTo>
                    <a:pt x="7245" y="6787"/>
                    <a:pt x="6545" y="8188"/>
                    <a:pt x="7779" y="8655"/>
                  </a:cubicBezTo>
                  <a:cubicBezTo>
                    <a:pt x="7959" y="8740"/>
                    <a:pt x="8147" y="8780"/>
                    <a:pt x="8332" y="8780"/>
                  </a:cubicBezTo>
                  <a:cubicBezTo>
                    <a:pt x="8800" y="8780"/>
                    <a:pt x="9251" y="8528"/>
                    <a:pt x="9514" y="8122"/>
                  </a:cubicBezTo>
                  <a:cubicBezTo>
                    <a:pt x="9514" y="8122"/>
                    <a:pt x="12916" y="5820"/>
                    <a:pt x="9514" y="2117"/>
                  </a:cubicBezTo>
                  <a:cubicBezTo>
                    <a:pt x="8279" y="759"/>
                    <a:pt x="6559" y="1"/>
                    <a:pt x="4723"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3"/>
          <p:cNvSpPr/>
          <p:nvPr/>
        </p:nvSpPr>
        <p:spPr>
          <a:xfrm>
            <a:off x="7756233" y="2868478"/>
            <a:ext cx="329327" cy="177909"/>
          </a:xfrm>
          <a:custGeom>
            <a:avLst/>
            <a:gdLst/>
            <a:ahLst/>
            <a:cxnLst/>
            <a:rect l="l" t="t" r="r" b="b"/>
            <a:pathLst>
              <a:path w="14511" h="7840" extrusionOk="0">
                <a:moveTo>
                  <a:pt x="1701" y="1"/>
                </a:moveTo>
                <a:lnTo>
                  <a:pt x="1701" y="3803"/>
                </a:lnTo>
                <a:cubicBezTo>
                  <a:pt x="1701" y="5037"/>
                  <a:pt x="1301" y="6272"/>
                  <a:pt x="500" y="7206"/>
                </a:cubicBezTo>
                <a:lnTo>
                  <a:pt x="0" y="7839"/>
                </a:lnTo>
                <a:lnTo>
                  <a:pt x="14510" y="7839"/>
                </a:lnTo>
                <a:lnTo>
                  <a:pt x="14010" y="7206"/>
                </a:lnTo>
                <a:cubicBezTo>
                  <a:pt x="13310" y="6272"/>
                  <a:pt x="12876" y="5037"/>
                  <a:pt x="12876" y="3803"/>
                </a:cubicBezTo>
                <a:lnTo>
                  <a:pt x="12876"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7779700" y="2868478"/>
            <a:ext cx="285412" cy="146866"/>
          </a:xfrm>
          <a:custGeom>
            <a:avLst/>
            <a:gdLst/>
            <a:ahLst/>
            <a:cxnLst/>
            <a:rect l="l" t="t" r="r" b="b"/>
            <a:pathLst>
              <a:path w="12576" h="6472" extrusionOk="0">
                <a:moveTo>
                  <a:pt x="734" y="1"/>
                </a:moveTo>
                <a:lnTo>
                  <a:pt x="734" y="3803"/>
                </a:lnTo>
                <a:cubicBezTo>
                  <a:pt x="667" y="4704"/>
                  <a:pt x="434" y="5638"/>
                  <a:pt x="0" y="6472"/>
                </a:cubicBezTo>
                <a:lnTo>
                  <a:pt x="12576" y="6472"/>
                </a:lnTo>
                <a:cubicBezTo>
                  <a:pt x="12109" y="5638"/>
                  <a:pt x="11909" y="4737"/>
                  <a:pt x="11909" y="3803"/>
                </a:cubicBezTo>
                <a:lnTo>
                  <a:pt x="11909" y="1"/>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7794837" y="2882093"/>
            <a:ext cx="253617" cy="35605"/>
          </a:xfrm>
          <a:custGeom>
            <a:avLst/>
            <a:gdLst/>
            <a:ahLst/>
            <a:cxnLst/>
            <a:rect l="l" t="t" r="r" b="b"/>
            <a:pathLst>
              <a:path w="11175" h="1569" extrusionOk="0">
                <a:moveTo>
                  <a:pt x="0" y="1"/>
                </a:moveTo>
                <a:lnTo>
                  <a:pt x="0" y="1569"/>
                </a:lnTo>
                <a:lnTo>
                  <a:pt x="11175" y="1569"/>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7411769" y="2131198"/>
            <a:ext cx="1019005" cy="764556"/>
          </a:xfrm>
          <a:custGeom>
            <a:avLst/>
            <a:gdLst/>
            <a:ahLst/>
            <a:cxnLst/>
            <a:rect l="l" t="t" r="r" b="b"/>
            <a:pathLst>
              <a:path w="44900" h="33692" extrusionOk="0">
                <a:moveTo>
                  <a:pt x="3870" y="1"/>
                </a:moveTo>
                <a:cubicBezTo>
                  <a:pt x="1768" y="1"/>
                  <a:pt x="1" y="1735"/>
                  <a:pt x="1" y="3903"/>
                </a:cubicBezTo>
                <a:lnTo>
                  <a:pt x="1" y="29822"/>
                </a:lnTo>
                <a:cubicBezTo>
                  <a:pt x="1" y="31957"/>
                  <a:pt x="1735"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7411769" y="2776891"/>
            <a:ext cx="1019005" cy="118863"/>
          </a:xfrm>
          <a:custGeom>
            <a:avLst/>
            <a:gdLst/>
            <a:ahLst/>
            <a:cxnLst/>
            <a:rect l="l" t="t" r="r" b="b"/>
            <a:pathLst>
              <a:path w="44900" h="5238" extrusionOk="0">
                <a:moveTo>
                  <a:pt x="1" y="0"/>
                </a:moveTo>
                <a:lnTo>
                  <a:pt x="1" y="1368"/>
                </a:lnTo>
                <a:cubicBezTo>
                  <a:pt x="1" y="3503"/>
                  <a:pt x="1735" y="5237"/>
                  <a:pt x="3870" y="5237"/>
                </a:cubicBezTo>
                <a:lnTo>
                  <a:pt x="41030" y="5237"/>
                </a:lnTo>
                <a:cubicBezTo>
                  <a:pt x="43165"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7464012" y="2178898"/>
            <a:ext cx="916787" cy="540490"/>
          </a:xfrm>
          <a:custGeom>
            <a:avLst/>
            <a:gdLst/>
            <a:ahLst/>
            <a:cxnLst/>
            <a:rect l="l" t="t" r="r" b="b"/>
            <a:pathLst>
              <a:path w="40396" h="23818" extrusionOk="0">
                <a:moveTo>
                  <a:pt x="0" y="0"/>
                </a:moveTo>
                <a:lnTo>
                  <a:pt x="0" y="23817"/>
                </a:lnTo>
                <a:lnTo>
                  <a:pt x="40396" y="23817"/>
                </a:lnTo>
                <a:lnTo>
                  <a:pt x="40396" y="0"/>
                </a:lnTo>
                <a:close/>
              </a:path>
            </a:pathLst>
          </a:custGeom>
          <a:solidFill>
            <a:schemeClr val="accent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7903093" y="2817760"/>
            <a:ext cx="37878" cy="37874"/>
          </a:xfrm>
          <a:custGeom>
            <a:avLst/>
            <a:gdLst/>
            <a:ahLst/>
            <a:cxnLst/>
            <a:rect l="l" t="t" r="r" b="b"/>
            <a:pathLst>
              <a:path w="1669" h="1669" extrusionOk="0">
                <a:moveTo>
                  <a:pt x="834" y="1"/>
                </a:moveTo>
                <a:cubicBezTo>
                  <a:pt x="367" y="1"/>
                  <a:pt x="0" y="368"/>
                  <a:pt x="0" y="835"/>
                </a:cubicBezTo>
                <a:cubicBezTo>
                  <a:pt x="0" y="1268"/>
                  <a:pt x="367" y="1668"/>
                  <a:pt x="834" y="1668"/>
                </a:cubicBezTo>
                <a:cubicBezTo>
                  <a:pt x="1301" y="1668"/>
                  <a:pt x="1668" y="1268"/>
                  <a:pt x="1668" y="835"/>
                </a:cubicBezTo>
                <a:cubicBezTo>
                  <a:pt x="1668" y="368"/>
                  <a:pt x="1301" y="1"/>
                  <a:pt x="834"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7756982" y="3046364"/>
            <a:ext cx="329327" cy="15159"/>
          </a:xfrm>
          <a:custGeom>
            <a:avLst/>
            <a:gdLst/>
            <a:ahLst/>
            <a:cxnLst/>
            <a:rect l="l" t="t" r="r" b="b"/>
            <a:pathLst>
              <a:path w="14511" h="668" extrusionOk="0">
                <a:moveTo>
                  <a:pt x="0" y="0"/>
                </a:moveTo>
                <a:lnTo>
                  <a:pt x="0"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3"/>
          <p:cNvGrpSpPr/>
          <p:nvPr/>
        </p:nvGrpSpPr>
        <p:grpSpPr>
          <a:xfrm>
            <a:off x="7603292" y="2033167"/>
            <a:ext cx="636708" cy="682432"/>
            <a:chOff x="7603292" y="2033167"/>
            <a:chExt cx="636708" cy="682432"/>
          </a:xfrm>
        </p:grpSpPr>
        <p:sp>
          <p:nvSpPr>
            <p:cNvPr id="165" name="Google Shape;165;p23"/>
            <p:cNvSpPr/>
            <p:nvPr/>
          </p:nvSpPr>
          <p:spPr>
            <a:xfrm>
              <a:off x="7603292" y="2504376"/>
              <a:ext cx="636708" cy="211222"/>
            </a:xfrm>
            <a:custGeom>
              <a:avLst/>
              <a:gdLst/>
              <a:ahLst/>
              <a:cxnLst/>
              <a:rect l="l" t="t" r="r" b="b"/>
              <a:pathLst>
                <a:path w="28055" h="9308" extrusionOk="0">
                  <a:moveTo>
                    <a:pt x="3670" y="1"/>
                  </a:moveTo>
                  <a:lnTo>
                    <a:pt x="1" y="9307"/>
                  </a:lnTo>
                  <a:lnTo>
                    <a:pt x="28054" y="9307"/>
                  </a:lnTo>
                  <a:lnTo>
                    <a:pt x="23718"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7686582" y="2380248"/>
              <a:ext cx="454989" cy="335350"/>
            </a:xfrm>
            <a:custGeom>
              <a:avLst/>
              <a:gdLst/>
              <a:ahLst/>
              <a:cxnLst/>
              <a:rect l="l" t="t" r="r" b="b"/>
              <a:pathLst>
                <a:path w="20048" h="14778" extrusionOk="0">
                  <a:moveTo>
                    <a:pt x="10007" y="0"/>
                  </a:moveTo>
                  <a:lnTo>
                    <a:pt x="7405" y="1034"/>
                  </a:lnTo>
                  <a:lnTo>
                    <a:pt x="0" y="5471"/>
                  </a:lnTo>
                  <a:lnTo>
                    <a:pt x="0" y="14777"/>
                  </a:lnTo>
                  <a:lnTo>
                    <a:pt x="20048" y="14777"/>
                  </a:lnTo>
                  <a:lnTo>
                    <a:pt x="20048" y="5471"/>
                  </a:lnTo>
                  <a:lnTo>
                    <a:pt x="12276" y="1034"/>
                  </a:lnTo>
                  <a:lnTo>
                    <a:pt x="10007"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7872046" y="2479392"/>
              <a:ext cx="80272" cy="233937"/>
            </a:xfrm>
            <a:custGeom>
              <a:avLst/>
              <a:gdLst/>
              <a:ahLst/>
              <a:cxnLst/>
              <a:rect l="l" t="t" r="r" b="b"/>
              <a:pathLst>
                <a:path w="3537" h="10309" extrusionOk="0">
                  <a:moveTo>
                    <a:pt x="1502" y="1"/>
                  </a:moveTo>
                  <a:lnTo>
                    <a:pt x="1" y="2469"/>
                  </a:lnTo>
                  <a:lnTo>
                    <a:pt x="1368" y="4638"/>
                  </a:lnTo>
                  <a:lnTo>
                    <a:pt x="701" y="10308"/>
                  </a:lnTo>
                  <a:lnTo>
                    <a:pt x="3170" y="10308"/>
                  </a:lnTo>
                  <a:lnTo>
                    <a:pt x="1935" y="4638"/>
                  </a:lnTo>
                  <a:lnTo>
                    <a:pt x="3537" y="2403"/>
                  </a:lnTo>
                  <a:lnTo>
                    <a:pt x="1502" y="1"/>
                  </a:ln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7825113" y="2403712"/>
              <a:ext cx="165061" cy="158212"/>
            </a:xfrm>
            <a:custGeom>
              <a:avLst/>
              <a:gdLst/>
              <a:ahLst/>
              <a:cxnLst/>
              <a:rect l="l" t="t" r="r" b="b"/>
              <a:pathLst>
                <a:path w="7273" h="6972" extrusionOk="0">
                  <a:moveTo>
                    <a:pt x="1301" y="0"/>
                  </a:moveTo>
                  <a:lnTo>
                    <a:pt x="1" y="934"/>
                  </a:lnTo>
                  <a:lnTo>
                    <a:pt x="1602" y="6905"/>
                  </a:lnTo>
                  <a:lnTo>
                    <a:pt x="3737" y="5237"/>
                  </a:lnTo>
                  <a:lnTo>
                    <a:pt x="6405" y="6972"/>
                  </a:lnTo>
                  <a:lnTo>
                    <a:pt x="7272" y="734"/>
                  </a:lnTo>
                  <a:lnTo>
                    <a:pt x="6172"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7850849" y="2316664"/>
              <a:ext cx="115858" cy="205912"/>
            </a:xfrm>
            <a:custGeom>
              <a:avLst/>
              <a:gdLst/>
              <a:ahLst/>
              <a:cxnLst/>
              <a:rect l="l" t="t" r="r" b="b"/>
              <a:pathLst>
                <a:path w="5105" h="9074" extrusionOk="0">
                  <a:moveTo>
                    <a:pt x="5104" y="0"/>
                  </a:moveTo>
                  <a:lnTo>
                    <a:pt x="1" y="267"/>
                  </a:lnTo>
                  <a:lnTo>
                    <a:pt x="1" y="4437"/>
                  </a:lnTo>
                  <a:lnTo>
                    <a:pt x="2603" y="9073"/>
                  </a:lnTo>
                  <a:lnTo>
                    <a:pt x="5104" y="4403"/>
                  </a:lnTo>
                  <a:lnTo>
                    <a:pt x="510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7775910" y="2189677"/>
              <a:ext cx="50746" cy="98259"/>
            </a:xfrm>
            <a:custGeom>
              <a:avLst/>
              <a:gdLst/>
              <a:ahLst/>
              <a:cxnLst/>
              <a:rect l="l" t="t" r="r" b="b"/>
              <a:pathLst>
                <a:path w="2236" h="4330" extrusionOk="0">
                  <a:moveTo>
                    <a:pt x="1029" y="0"/>
                  </a:moveTo>
                  <a:cubicBezTo>
                    <a:pt x="873" y="0"/>
                    <a:pt x="725" y="92"/>
                    <a:pt x="601" y="326"/>
                  </a:cubicBezTo>
                  <a:cubicBezTo>
                    <a:pt x="0" y="1360"/>
                    <a:pt x="834" y="3561"/>
                    <a:pt x="1168" y="4128"/>
                  </a:cubicBezTo>
                  <a:cubicBezTo>
                    <a:pt x="1249" y="4274"/>
                    <a:pt x="1346" y="4330"/>
                    <a:pt x="1446" y="4330"/>
                  </a:cubicBezTo>
                  <a:cubicBezTo>
                    <a:pt x="1758" y="4330"/>
                    <a:pt x="2102" y="3795"/>
                    <a:pt x="2102" y="3795"/>
                  </a:cubicBezTo>
                  <a:lnTo>
                    <a:pt x="2235" y="1160"/>
                  </a:lnTo>
                  <a:cubicBezTo>
                    <a:pt x="2235" y="1160"/>
                    <a:pt x="1584" y="0"/>
                    <a:pt x="1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7775910" y="2172839"/>
              <a:ext cx="50746" cy="124151"/>
            </a:xfrm>
            <a:custGeom>
              <a:avLst/>
              <a:gdLst/>
              <a:ahLst/>
              <a:cxnLst/>
              <a:rect l="l" t="t" r="r" b="b"/>
              <a:pathLst>
                <a:path w="2236" h="5471" fill="none" extrusionOk="0">
                  <a:moveTo>
                    <a:pt x="2235" y="1902"/>
                  </a:moveTo>
                  <a:cubicBezTo>
                    <a:pt x="2235" y="1902"/>
                    <a:pt x="1168" y="0"/>
                    <a:pt x="601" y="1068"/>
                  </a:cubicBezTo>
                  <a:cubicBezTo>
                    <a:pt x="0" y="2102"/>
                    <a:pt x="834" y="4303"/>
                    <a:pt x="1168" y="4870"/>
                  </a:cubicBezTo>
                  <a:cubicBezTo>
                    <a:pt x="1501" y="5471"/>
                    <a:pt x="2102" y="4537"/>
                    <a:pt x="2102"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7996959" y="2189677"/>
              <a:ext cx="49997" cy="98259"/>
            </a:xfrm>
            <a:custGeom>
              <a:avLst/>
              <a:gdLst/>
              <a:ahLst/>
              <a:cxnLst/>
              <a:rect l="l" t="t" r="r" b="b"/>
              <a:pathLst>
                <a:path w="2203" h="4330" extrusionOk="0">
                  <a:moveTo>
                    <a:pt x="1177" y="0"/>
                  </a:moveTo>
                  <a:cubicBezTo>
                    <a:pt x="631" y="0"/>
                    <a:pt x="1" y="1160"/>
                    <a:pt x="1" y="1160"/>
                  </a:cubicBezTo>
                  <a:lnTo>
                    <a:pt x="101" y="3795"/>
                  </a:lnTo>
                  <a:cubicBezTo>
                    <a:pt x="101" y="3795"/>
                    <a:pt x="445" y="4330"/>
                    <a:pt x="756" y="4330"/>
                  </a:cubicBezTo>
                  <a:cubicBezTo>
                    <a:pt x="857" y="4330"/>
                    <a:pt x="954" y="4274"/>
                    <a:pt x="1035" y="4128"/>
                  </a:cubicBezTo>
                  <a:cubicBezTo>
                    <a:pt x="1368" y="3561"/>
                    <a:pt x="2202" y="1360"/>
                    <a:pt x="1602" y="326"/>
                  </a:cubicBezTo>
                  <a:cubicBezTo>
                    <a:pt x="1477" y="92"/>
                    <a:pt x="1331" y="0"/>
                    <a:pt x="1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7996959" y="2172839"/>
              <a:ext cx="49997" cy="124151"/>
            </a:xfrm>
            <a:custGeom>
              <a:avLst/>
              <a:gdLst/>
              <a:ahLst/>
              <a:cxnLst/>
              <a:rect l="l" t="t" r="r" b="b"/>
              <a:pathLst>
                <a:path w="2203" h="5471" fill="none" extrusionOk="0">
                  <a:moveTo>
                    <a:pt x="1" y="1902"/>
                  </a:moveTo>
                  <a:cubicBezTo>
                    <a:pt x="1" y="1902"/>
                    <a:pt x="1035" y="0"/>
                    <a:pt x="1602" y="1068"/>
                  </a:cubicBezTo>
                  <a:cubicBezTo>
                    <a:pt x="2202" y="2102"/>
                    <a:pt x="1368" y="4303"/>
                    <a:pt x="1035" y="4870"/>
                  </a:cubicBezTo>
                  <a:cubicBezTo>
                    <a:pt x="701" y="5471"/>
                    <a:pt x="101" y="4537"/>
                    <a:pt x="101"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7812993" y="2072924"/>
              <a:ext cx="196107" cy="313383"/>
            </a:xfrm>
            <a:custGeom>
              <a:avLst/>
              <a:gdLst/>
              <a:ahLst/>
              <a:cxnLst/>
              <a:rect l="l" t="t" r="r" b="b"/>
              <a:pathLst>
                <a:path w="8641" h="13810" extrusionOk="0">
                  <a:moveTo>
                    <a:pt x="4337" y="0"/>
                  </a:moveTo>
                  <a:cubicBezTo>
                    <a:pt x="1936" y="0"/>
                    <a:pt x="1" y="2702"/>
                    <a:pt x="1" y="5971"/>
                  </a:cubicBezTo>
                  <a:cubicBezTo>
                    <a:pt x="1" y="9207"/>
                    <a:pt x="1869" y="13810"/>
                    <a:pt x="4304" y="13810"/>
                  </a:cubicBezTo>
                  <a:cubicBezTo>
                    <a:pt x="6706" y="13810"/>
                    <a:pt x="8640" y="9240"/>
                    <a:pt x="8640" y="5971"/>
                  </a:cubicBezTo>
                  <a:cubicBezTo>
                    <a:pt x="8640" y="2635"/>
                    <a:pt x="6739" y="0"/>
                    <a:pt x="4337" y="0"/>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7770599" y="2420369"/>
              <a:ext cx="274088" cy="295229"/>
            </a:xfrm>
            <a:custGeom>
              <a:avLst/>
              <a:gdLst/>
              <a:ahLst/>
              <a:cxnLst/>
              <a:rect l="l" t="t" r="r" b="b"/>
              <a:pathLst>
                <a:path w="12077" h="13010" extrusionOk="0">
                  <a:moveTo>
                    <a:pt x="9674" y="0"/>
                  </a:moveTo>
                  <a:lnTo>
                    <a:pt x="6038" y="12909"/>
                  </a:lnTo>
                  <a:lnTo>
                    <a:pt x="2403" y="200"/>
                  </a:lnTo>
                  <a:lnTo>
                    <a:pt x="668" y="1268"/>
                  </a:lnTo>
                  <a:lnTo>
                    <a:pt x="1" y="6371"/>
                  </a:lnTo>
                  <a:lnTo>
                    <a:pt x="2136" y="6738"/>
                  </a:lnTo>
                  <a:lnTo>
                    <a:pt x="968" y="8506"/>
                  </a:lnTo>
                  <a:lnTo>
                    <a:pt x="4037" y="13009"/>
                  </a:lnTo>
                  <a:lnTo>
                    <a:pt x="8373" y="13009"/>
                  </a:lnTo>
                  <a:lnTo>
                    <a:pt x="11642" y="9674"/>
                  </a:lnTo>
                  <a:lnTo>
                    <a:pt x="9541" y="7105"/>
                  </a:lnTo>
                  <a:lnTo>
                    <a:pt x="12076" y="6905"/>
                  </a:lnTo>
                  <a:lnTo>
                    <a:pt x="11809" y="1268"/>
                  </a:lnTo>
                  <a:lnTo>
                    <a:pt x="9674"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7794837" y="2033167"/>
              <a:ext cx="229401" cy="217666"/>
            </a:xfrm>
            <a:custGeom>
              <a:avLst/>
              <a:gdLst/>
              <a:ahLst/>
              <a:cxnLst/>
              <a:rect l="l" t="t" r="r" b="b"/>
              <a:pathLst>
                <a:path w="10108" h="9592" extrusionOk="0">
                  <a:moveTo>
                    <a:pt x="5004" y="1"/>
                  </a:moveTo>
                  <a:cubicBezTo>
                    <a:pt x="3895" y="1"/>
                    <a:pt x="2802" y="151"/>
                    <a:pt x="2168" y="485"/>
                  </a:cubicBezTo>
                  <a:cubicBezTo>
                    <a:pt x="934" y="1152"/>
                    <a:pt x="0" y="4287"/>
                    <a:pt x="300" y="5388"/>
                  </a:cubicBezTo>
                  <a:cubicBezTo>
                    <a:pt x="601" y="6422"/>
                    <a:pt x="734" y="7456"/>
                    <a:pt x="767" y="8557"/>
                  </a:cubicBezTo>
                  <a:cubicBezTo>
                    <a:pt x="767" y="8557"/>
                    <a:pt x="904" y="8571"/>
                    <a:pt x="1063" y="8571"/>
                  </a:cubicBezTo>
                  <a:cubicBezTo>
                    <a:pt x="1329" y="8571"/>
                    <a:pt x="1660" y="8532"/>
                    <a:pt x="1535" y="8323"/>
                  </a:cubicBezTo>
                  <a:cubicBezTo>
                    <a:pt x="1368" y="7990"/>
                    <a:pt x="1535" y="6889"/>
                    <a:pt x="1535" y="6889"/>
                  </a:cubicBezTo>
                  <a:cubicBezTo>
                    <a:pt x="1768" y="6722"/>
                    <a:pt x="1935" y="6455"/>
                    <a:pt x="2035" y="6222"/>
                  </a:cubicBezTo>
                  <a:cubicBezTo>
                    <a:pt x="2269" y="5722"/>
                    <a:pt x="1768" y="5054"/>
                    <a:pt x="1768" y="4454"/>
                  </a:cubicBezTo>
                  <a:cubicBezTo>
                    <a:pt x="1768" y="4343"/>
                    <a:pt x="1884" y="4299"/>
                    <a:pt x="2074" y="4299"/>
                  </a:cubicBezTo>
                  <a:cubicBezTo>
                    <a:pt x="2856" y="4299"/>
                    <a:pt x="4895" y="5054"/>
                    <a:pt x="5271" y="5054"/>
                  </a:cubicBezTo>
                  <a:cubicBezTo>
                    <a:pt x="5704" y="5054"/>
                    <a:pt x="8473" y="4387"/>
                    <a:pt x="8473" y="4387"/>
                  </a:cubicBezTo>
                  <a:lnTo>
                    <a:pt x="8473" y="4387"/>
                  </a:lnTo>
                  <a:cubicBezTo>
                    <a:pt x="8473" y="4387"/>
                    <a:pt x="7973" y="6122"/>
                    <a:pt x="8273" y="6322"/>
                  </a:cubicBezTo>
                  <a:cubicBezTo>
                    <a:pt x="8540" y="6556"/>
                    <a:pt x="8773" y="7423"/>
                    <a:pt x="8773" y="7423"/>
                  </a:cubicBezTo>
                  <a:cubicBezTo>
                    <a:pt x="8773" y="7423"/>
                    <a:pt x="8473" y="8991"/>
                    <a:pt x="8540" y="9257"/>
                  </a:cubicBezTo>
                  <a:cubicBezTo>
                    <a:pt x="8608" y="9417"/>
                    <a:pt x="8893" y="9591"/>
                    <a:pt x="9110" y="9591"/>
                  </a:cubicBezTo>
                  <a:cubicBezTo>
                    <a:pt x="9211" y="9591"/>
                    <a:pt x="9298" y="9553"/>
                    <a:pt x="9340" y="9458"/>
                  </a:cubicBezTo>
                  <a:cubicBezTo>
                    <a:pt x="9474" y="9157"/>
                    <a:pt x="9440" y="6622"/>
                    <a:pt x="9440" y="6622"/>
                  </a:cubicBezTo>
                  <a:lnTo>
                    <a:pt x="9440" y="6622"/>
                  </a:lnTo>
                  <a:cubicBezTo>
                    <a:pt x="9440" y="6622"/>
                    <a:pt x="9452" y="6624"/>
                    <a:pt x="9471" y="6624"/>
                  </a:cubicBezTo>
                  <a:cubicBezTo>
                    <a:pt x="9603" y="6624"/>
                    <a:pt x="10107" y="6548"/>
                    <a:pt x="10107" y="5388"/>
                  </a:cubicBezTo>
                  <a:cubicBezTo>
                    <a:pt x="10107" y="4054"/>
                    <a:pt x="9307" y="952"/>
                    <a:pt x="7939" y="418"/>
                  </a:cubicBezTo>
                  <a:cubicBezTo>
                    <a:pt x="7239" y="151"/>
                    <a:pt x="6113" y="1"/>
                    <a:pt x="500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3"/>
          <p:cNvSpPr/>
          <p:nvPr/>
        </p:nvSpPr>
        <p:spPr>
          <a:xfrm>
            <a:off x="6563134" y="1694436"/>
            <a:ext cx="329327" cy="177909"/>
          </a:xfrm>
          <a:custGeom>
            <a:avLst/>
            <a:gdLst/>
            <a:ahLst/>
            <a:cxnLst/>
            <a:rect l="l" t="t" r="r" b="b"/>
            <a:pathLst>
              <a:path w="14511" h="7840" extrusionOk="0">
                <a:moveTo>
                  <a:pt x="1668" y="0"/>
                </a:moveTo>
                <a:lnTo>
                  <a:pt x="1668" y="3803"/>
                </a:lnTo>
                <a:cubicBezTo>
                  <a:pt x="1668" y="5037"/>
                  <a:pt x="1234" y="6205"/>
                  <a:pt x="501" y="7206"/>
                </a:cubicBezTo>
                <a:lnTo>
                  <a:pt x="0" y="7839"/>
                </a:lnTo>
                <a:lnTo>
                  <a:pt x="14511" y="7839"/>
                </a:lnTo>
                <a:lnTo>
                  <a:pt x="14010" y="7206"/>
                </a:lnTo>
                <a:cubicBezTo>
                  <a:pt x="13243" y="6205"/>
                  <a:pt x="12843" y="5037"/>
                  <a:pt x="12843" y="3803"/>
                </a:cubicBezTo>
                <a:lnTo>
                  <a:pt x="12843"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6585080" y="1694436"/>
            <a:ext cx="284663" cy="146866"/>
          </a:xfrm>
          <a:custGeom>
            <a:avLst/>
            <a:gdLst/>
            <a:ahLst/>
            <a:cxnLst/>
            <a:rect l="l" t="t" r="r" b="b"/>
            <a:pathLst>
              <a:path w="12543" h="6472" extrusionOk="0">
                <a:moveTo>
                  <a:pt x="701" y="0"/>
                </a:moveTo>
                <a:lnTo>
                  <a:pt x="701" y="3803"/>
                </a:lnTo>
                <a:cubicBezTo>
                  <a:pt x="701" y="4704"/>
                  <a:pt x="434" y="5638"/>
                  <a:pt x="1" y="6472"/>
                </a:cubicBezTo>
                <a:lnTo>
                  <a:pt x="12543" y="6472"/>
                </a:lnTo>
                <a:cubicBezTo>
                  <a:pt x="12076" y="5671"/>
                  <a:pt x="11842" y="4737"/>
                  <a:pt x="11876" y="3803"/>
                </a:cubicBezTo>
                <a:lnTo>
                  <a:pt x="11876" y="0"/>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6600990" y="1707302"/>
            <a:ext cx="253617" cy="36353"/>
          </a:xfrm>
          <a:custGeom>
            <a:avLst/>
            <a:gdLst/>
            <a:ahLst/>
            <a:cxnLst/>
            <a:rect l="l" t="t" r="r" b="b"/>
            <a:pathLst>
              <a:path w="11175" h="1602" extrusionOk="0">
                <a:moveTo>
                  <a:pt x="0" y="1"/>
                </a:moveTo>
                <a:lnTo>
                  <a:pt x="0" y="1602"/>
                </a:lnTo>
                <a:lnTo>
                  <a:pt x="11175" y="1602"/>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6217149" y="957156"/>
            <a:ext cx="1019777" cy="764556"/>
          </a:xfrm>
          <a:custGeom>
            <a:avLst/>
            <a:gdLst/>
            <a:ahLst/>
            <a:cxnLst/>
            <a:rect l="l" t="t" r="r" b="b"/>
            <a:pathLst>
              <a:path w="44934" h="33692" extrusionOk="0">
                <a:moveTo>
                  <a:pt x="3904" y="1"/>
                </a:moveTo>
                <a:cubicBezTo>
                  <a:pt x="1769" y="1"/>
                  <a:pt x="34" y="1702"/>
                  <a:pt x="1" y="3870"/>
                </a:cubicBezTo>
                <a:lnTo>
                  <a:pt x="1" y="29822"/>
                </a:lnTo>
                <a:cubicBezTo>
                  <a:pt x="1" y="31957"/>
                  <a:pt x="1769" y="33691"/>
                  <a:pt x="3904" y="33691"/>
                </a:cubicBezTo>
                <a:lnTo>
                  <a:pt x="41030" y="33691"/>
                </a:lnTo>
                <a:cubicBezTo>
                  <a:pt x="43165" y="33691"/>
                  <a:pt x="44933" y="31923"/>
                  <a:pt x="44933" y="29822"/>
                </a:cubicBezTo>
                <a:lnTo>
                  <a:pt x="44933" y="3870"/>
                </a:lnTo>
                <a:cubicBezTo>
                  <a:pt x="44933"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6217921" y="1602849"/>
            <a:ext cx="1019006" cy="118863"/>
          </a:xfrm>
          <a:custGeom>
            <a:avLst/>
            <a:gdLst/>
            <a:ahLst/>
            <a:cxnLst/>
            <a:rect l="l" t="t" r="r" b="b"/>
            <a:pathLst>
              <a:path w="44900" h="5238" extrusionOk="0">
                <a:moveTo>
                  <a:pt x="0" y="0"/>
                </a:moveTo>
                <a:lnTo>
                  <a:pt x="0" y="1368"/>
                </a:lnTo>
                <a:cubicBezTo>
                  <a:pt x="0" y="3503"/>
                  <a:pt x="1735" y="5237"/>
                  <a:pt x="3870" y="5237"/>
                </a:cubicBezTo>
                <a:lnTo>
                  <a:pt x="41030" y="5237"/>
                </a:lnTo>
                <a:cubicBezTo>
                  <a:pt x="43131"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6269393" y="1004084"/>
            <a:ext cx="916810" cy="540490"/>
          </a:xfrm>
          <a:custGeom>
            <a:avLst/>
            <a:gdLst/>
            <a:ahLst/>
            <a:cxnLst/>
            <a:rect l="l" t="t" r="r" b="b"/>
            <a:pathLst>
              <a:path w="40397" h="23818" extrusionOk="0">
                <a:moveTo>
                  <a:pt x="1" y="1"/>
                </a:moveTo>
                <a:lnTo>
                  <a:pt x="1" y="23818"/>
                </a:lnTo>
                <a:lnTo>
                  <a:pt x="40396" y="23818"/>
                </a:lnTo>
                <a:lnTo>
                  <a:pt x="40396" y="1"/>
                </a:lnTo>
                <a:close/>
              </a:path>
            </a:pathLst>
          </a:custGeom>
          <a:solidFill>
            <a:schemeClr val="accent4"/>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6706975" y="1642742"/>
            <a:ext cx="40896" cy="38305"/>
          </a:xfrm>
          <a:custGeom>
            <a:avLst/>
            <a:gdLst/>
            <a:ahLst/>
            <a:cxnLst/>
            <a:rect l="l" t="t" r="r" b="b"/>
            <a:pathLst>
              <a:path w="1802" h="1688" extrusionOk="0">
                <a:moveTo>
                  <a:pt x="913" y="1"/>
                </a:moveTo>
                <a:cubicBezTo>
                  <a:pt x="523" y="1"/>
                  <a:pt x="161" y="287"/>
                  <a:pt x="100" y="711"/>
                </a:cubicBezTo>
                <a:cubicBezTo>
                  <a:pt x="0" y="1178"/>
                  <a:pt x="334" y="1578"/>
                  <a:pt x="767" y="1678"/>
                </a:cubicBezTo>
                <a:cubicBezTo>
                  <a:pt x="811" y="1684"/>
                  <a:pt x="854" y="1687"/>
                  <a:pt x="897" y="1687"/>
                </a:cubicBezTo>
                <a:cubicBezTo>
                  <a:pt x="1312" y="1687"/>
                  <a:pt x="1674" y="1401"/>
                  <a:pt x="1735" y="978"/>
                </a:cubicBezTo>
                <a:cubicBezTo>
                  <a:pt x="1801" y="511"/>
                  <a:pt x="1501" y="77"/>
                  <a:pt x="1034" y="10"/>
                </a:cubicBezTo>
                <a:cubicBezTo>
                  <a:pt x="994" y="4"/>
                  <a:pt x="953" y="1"/>
                  <a:pt x="913"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6563134" y="1872322"/>
            <a:ext cx="329327" cy="15159"/>
          </a:xfrm>
          <a:custGeom>
            <a:avLst/>
            <a:gdLst/>
            <a:ahLst/>
            <a:cxnLst/>
            <a:rect l="l" t="t" r="r" b="b"/>
            <a:pathLst>
              <a:path w="14511" h="668" extrusionOk="0">
                <a:moveTo>
                  <a:pt x="0" y="0"/>
                </a:moveTo>
                <a:lnTo>
                  <a:pt x="0"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3"/>
          <p:cNvGrpSpPr/>
          <p:nvPr/>
        </p:nvGrpSpPr>
        <p:grpSpPr>
          <a:xfrm>
            <a:off x="6407174" y="873466"/>
            <a:ext cx="640476" cy="668839"/>
            <a:chOff x="6407174" y="873466"/>
            <a:chExt cx="640476" cy="668839"/>
          </a:xfrm>
        </p:grpSpPr>
        <p:sp>
          <p:nvSpPr>
            <p:cNvPr id="186" name="Google Shape;186;p23"/>
            <p:cNvSpPr/>
            <p:nvPr/>
          </p:nvSpPr>
          <p:spPr>
            <a:xfrm>
              <a:off x="6407174" y="1328065"/>
              <a:ext cx="640476" cy="214240"/>
            </a:xfrm>
            <a:custGeom>
              <a:avLst/>
              <a:gdLst/>
              <a:ahLst/>
              <a:cxnLst/>
              <a:rect l="l" t="t" r="r" b="b"/>
              <a:pathLst>
                <a:path w="28221" h="9441" extrusionOk="0">
                  <a:moveTo>
                    <a:pt x="3737" y="1"/>
                  </a:moveTo>
                  <a:lnTo>
                    <a:pt x="1" y="9441"/>
                  </a:lnTo>
                  <a:lnTo>
                    <a:pt x="28221" y="9441"/>
                  </a:lnTo>
                  <a:lnTo>
                    <a:pt x="23784"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6551015" y="927679"/>
              <a:ext cx="339177" cy="566949"/>
            </a:xfrm>
            <a:custGeom>
              <a:avLst/>
              <a:gdLst/>
              <a:ahLst/>
              <a:cxnLst/>
              <a:rect l="l" t="t" r="r" b="b"/>
              <a:pathLst>
                <a:path w="14945" h="24984" extrusionOk="0">
                  <a:moveTo>
                    <a:pt x="6546" y="1"/>
                  </a:moveTo>
                  <a:cubicBezTo>
                    <a:pt x="4833" y="1"/>
                    <a:pt x="3649" y="1061"/>
                    <a:pt x="2903" y="2400"/>
                  </a:cubicBezTo>
                  <a:cubicBezTo>
                    <a:pt x="1935" y="4102"/>
                    <a:pt x="868" y="5136"/>
                    <a:pt x="701" y="5836"/>
                  </a:cubicBezTo>
                  <a:cubicBezTo>
                    <a:pt x="701" y="5836"/>
                    <a:pt x="0" y="9205"/>
                    <a:pt x="701" y="10606"/>
                  </a:cubicBezTo>
                  <a:cubicBezTo>
                    <a:pt x="1401" y="11974"/>
                    <a:pt x="2436" y="13608"/>
                    <a:pt x="1902" y="14809"/>
                  </a:cubicBezTo>
                  <a:cubicBezTo>
                    <a:pt x="1368" y="16010"/>
                    <a:pt x="834" y="16277"/>
                    <a:pt x="601" y="18579"/>
                  </a:cubicBezTo>
                  <a:cubicBezTo>
                    <a:pt x="410" y="20738"/>
                    <a:pt x="3726" y="24983"/>
                    <a:pt x="7671" y="24983"/>
                  </a:cubicBezTo>
                  <a:cubicBezTo>
                    <a:pt x="7870" y="24983"/>
                    <a:pt x="8071" y="24972"/>
                    <a:pt x="8273" y="24950"/>
                  </a:cubicBezTo>
                  <a:cubicBezTo>
                    <a:pt x="12476" y="24483"/>
                    <a:pt x="14944" y="21014"/>
                    <a:pt x="14211" y="18178"/>
                  </a:cubicBezTo>
                  <a:cubicBezTo>
                    <a:pt x="13443" y="15343"/>
                    <a:pt x="12276" y="14976"/>
                    <a:pt x="12676" y="13175"/>
                  </a:cubicBezTo>
                  <a:cubicBezTo>
                    <a:pt x="13043" y="11407"/>
                    <a:pt x="13944" y="10173"/>
                    <a:pt x="13510" y="7738"/>
                  </a:cubicBezTo>
                  <a:cubicBezTo>
                    <a:pt x="13043" y="5269"/>
                    <a:pt x="10842" y="1233"/>
                    <a:pt x="8206" y="299"/>
                  </a:cubicBezTo>
                  <a:cubicBezTo>
                    <a:pt x="7605" y="93"/>
                    <a:pt x="7053" y="1"/>
                    <a:pt x="6546"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6491963" y="1203937"/>
              <a:ext cx="455012" cy="338368"/>
            </a:xfrm>
            <a:custGeom>
              <a:avLst/>
              <a:gdLst/>
              <a:ahLst/>
              <a:cxnLst/>
              <a:rect l="l" t="t" r="r" b="b"/>
              <a:pathLst>
                <a:path w="20049" h="14911" extrusionOk="0">
                  <a:moveTo>
                    <a:pt x="10008" y="0"/>
                  </a:moveTo>
                  <a:lnTo>
                    <a:pt x="1" y="5471"/>
                  </a:lnTo>
                  <a:lnTo>
                    <a:pt x="2369" y="14911"/>
                  </a:lnTo>
                  <a:lnTo>
                    <a:pt x="17013" y="14911"/>
                  </a:lnTo>
                  <a:lnTo>
                    <a:pt x="20048" y="5471"/>
                  </a:lnTo>
                  <a:lnTo>
                    <a:pt x="1000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6606278" y="1203937"/>
              <a:ext cx="218054" cy="267976"/>
            </a:xfrm>
            <a:custGeom>
              <a:avLst/>
              <a:gdLst/>
              <a:ahLst/>
              <a:cxnLst/>
              <a:rect l="l" t="t" r="r" b="b"/>
              <a:pathLst>
                <a:path w="9608" h="11809" extrusionOk="0">
                  <a:moveTo>
                    <a:pt x="4971" y="0"/>
                  </a:moveTo>
                  <a:lnTo>
                    <a:pt x="1068" y="2135"/>
                  </a:lnTo>
                  <a:lnTo>
                    <a:pt x="1" y="5337"/>
                  </a:lnTo>
                  <a:lnTo>
                    <a:pt x="2402" y="5971"/>
                  </a:lnTo>
                  <a:lnTo>
                    <a:pt x="267" y="7572"/>
                  </a:lnTo>
                  <a:lnTo>
                    <a:pt x="4637" y="11808"/>
                  </a:lnTo>
                  <a:lnTo>
                    <a:pt x="8773" y="7972"/>
                  </a:lnTo>
                  <a:lnTo>
                    <a:pt x="6772" y="6071"/>
                  </a:lnTo>
                  <a:lnTo>
                    <a:pt x="9607" y="5337"/>
                  </a:lnTo>
                  <a:lnTo>
                    <a:pt x="8840" y="2135"/>
                  </a:lnTo>
                  <a:lnTo>
                    <a:pt x="49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6657001" y="1141102"/>
              <a:ext cx="115086" cy="271017"/>
            </a:xfrm>
            <a:custGeom>
              <a:avLst/>
              <a:gdLst/>
              <a:ahLst/>
              <a:cxnLst/>
              <a:rect l="l" t="t" r="r" b="b"/>
              <a:pathLst>
                <a:path w="5071" h="11943" extrusionOk="0">
                  <a:moveTo>
                    <a:pt x="5071" y="0"/>
                  </a:moveTo>
                  <a:lnTo>
                    <a:pt x="0" y="201"/>
                  </a:lnTo>
                  <a:lnTo>
                    <a:pt x="0" y="4404"/>
                  </a:lnTo>
                  <a:lnTo>
                    <a:pt x="2569" y="11942"/>
                  </a:lnTo>
                  <a:lnTo>
                    <a:pt x="5071" y="4337"/>
                  </a:lnTo>
                  <a:lnTo>
                    <a:pt x="507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3"/>
            <p:cNvGrpSpPr/>
            <p:nvPr/>
          </p:nvGrpSpPr>
          <p:grpSpPr>
            <a:xfrm>
              <a:off x="6550636" y="873466"/>
              <a:ext cx="354314" cy="471369"/>
              <a:chOff x="6368674" y="873466"/>
              <a:chExt cx="354314" cy="471369"/>
            </a:xfrm>
          </p:grpSpPr>
          <p:sp>
            <p:nvSpPr>
              <p:cNvPr id="192" name="Google Shape;192;p23"/>
              <p:cNvSpPr/>
              <p:nvPr/>
            </p:nvSpPr>
            <p:spPr>
              <a:xfrm>
                <a:off x="6392140" y="1012594"/>
                <a:ext cx="49997" cy="98712"/>
              </a:xfrm>
              <a:custGeom>
                <a:avLst/>
                <a:gdLst/>
                <a:ahLst/>
                <a:cxnLst/>
                <a:rect l="l" t="t" r="r" b="b"/>
                <a:pathLst>
                  <a:path w="2203" h="4350" extrusionOk="0">
                    <a:moveTo>
                      <a:pt x="1010" y="1"/>
                    </a:moveTo>
                    <a:cubicBezTo>
                      <a:pt x="852" y="1"/>
                      <a:pt x="699" y="92"/>
                      <a:pt x="568" y="326"/>
                    </a:cubicBezTo>
                    <a:cubicBezTo>
                      <a:pt x="1" y="1360"/>
                      <a:pt x="835" y="3562"/>
                      <a:pt x="1168" y="4162"/>
                    </a:cubicBezTo>
                    <a:cubicBezTo>
                      <a:pt x="1248" y="4298"/>
                      <a:pt x="1341" y="4350"/>
                      <a:pt x="1437" y="4350"/>
                    </a:cubicBezTo>
                    <a:cubicBezTo>
                      <a:pt x="1741" y="4350"/>
                      <a:pt x="2069" y="3829"/>
                      <a:pt x="2069" y="3829"/>
                    </a:cubicBezTo>
                    <a:lnTo>
                      <a:pt x="2202" y="1160"/>
                    </a:lnTo>
                    <a:cubicBezTo>
                      <a:pt x="2202" y="1160"/>
                      <a:pt x="1572" y="1"/>
                      <a:pt x="1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6392140" y="995756"/>
                <a:ext cx="49997" cy="124173"/>
              </a:xfrm>
              <a:custGeom>
                <a:avLst/>
                <a:gdLst/>
                <a:ahLst/>
                <a:cxnLst/>
                <a:rect l="l" t="t" r="r" b="b"/>
                <a:pathLst>
                  <a:path w="2203" h="5472" fill="none" extrusionOk="0">
                    <a:moveTo>
                      <a:pt x="2202" y="1902"/>
                    </a:moveTo>
                    <a:cubicBezTo>
                      <a:pt x="2202" y="1902"/>
                      <a:pt x="1168" y="1"/>
                      <a:pt x="568" y="1068"/>
                    </a:cubicBezTo>
                    <a:cubicBezTo>
                      <a:pt x="1" y="2102"/>
                      <a:pt x="835" y="4304"/>
                      <a:pt x="1168" y="4904"/>
                    </a:cubicBezTo>
                    <a:cubicBezTo>
                      <a:pt x="1502" y="5471"/>
                      <a:pt x="2069" y="4571"/>
                      <a:pt x="2069"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6613212" y="1012594"/>
                <a:ext cx="49974" cy="98712"/>
              </a:xfrm>
              <a:custGeom>
                <a:avLst/>
                <a:gdLst/>
                <a:ahLst/>
                <a:cxnLst/>
                <a:rect l="l" t="t" r="r" b="b"/>
                <a:pathLst>
                  <a:path w="2202" h="4350" extrusionOk="0">
                    <a:moveTo>
                      <a:pt x="1193" y="1"/>
                    </a:moveTo>
                    <a:cubicBezTo>
                      <a:pt x="631" y="1"/>
                      <a:pt x="0" y="1160"/>
                      <a:pt x="0" y="1160"/>
                    </a:cubicBezTo>
                    <a:lnTo>
                      <a:pt x="133" y="3829"/>
                    </a:lnTo>
                    <a:cubicBezTo>
                      <a:pt x="133" y="3829"/>
                      <a:pt x="462" y="4350"/>
                      <a:pt x="765" y="4350"/>
                    </a:cubicBezTo>
                    <a:cubicBezTo>
                      <a:pt x="861" y="4350"/>
                      <a:pt x="954" y="4298"/>
                      <a:pt x="1034" y="4162"/>
                    </a:cubicBezTo>
                    <a:cubicBezTo>
                      <a:pt x="1368" y="3562"/>
                      <a:pt x="2202" y="1360"/>
                      <a:pt x="1635" y="326"/>
                    </a:cubicBezTo>
                    <a:cubicBezTo>
                      <a:pt x="1503" y="92"/>
                      <a:pt x="1351" y="1"/>
                      <a:pt x="1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6613212" y="995756"/>
                <a:ext cx="49974" cy="124173"/>
              </a:xfrm>
              <a:custGeom>
                <a:avLst/>
                <a:gdLst/>
                <a:ahLst/>
                <a:cxnLst/>
                <a:rect l="l" t="t" r="r" b="b"/>
                <a:pathLst>
                  <a:path w="2202" h="5472" fill="none" extrusionOk="0">
                    <a:moveTo>
                      <a:pt x="0" y="1902"/>
                    </a:moveTo>
                    <a:cubicBezTo>
                      <a:pt x="0" y="1902"/>
                      <a:pt x="1034" y="1"/>
                      <a:pt x="1635" y="1068"/>
                    </a:cubicBezTo>
                    <a:cubicBezTo>
                      <a:pt x="2202" y="2102"/>
                      <a:pt x="1368" y="4304"/>
                      <a:pt x="1034" y="4904"/>
                    </a:cubicBezTo>
                    <a:cubicBezTo>
                      <a:pt x="701" y="5471"/>
                      <a:pt x="133" y="4571"/>
                      <a:pt x="133" y="4571"/>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428475" y="895841"/>
                <a:ext cx="196856" cy="313406"/>
              </a:xfrm>
              <a:custGeom>
                <a:avLst/>
                <a:gdLst/>
                <a:ahLst/>
                <a:cxnLst/>
                <a:rect l="l" t="t" r="r" b="b"/>
                <a:pathLst>
                  <a:path w="8674" h="13811" extrusionOk="0">
                    <a:moveTo>
                      <a:pt x="4337" y="1"/>
                    </a:moveTo>
                    <a:cubicBezTo>
                      <a:pt x="1936" y="1"/>
                      <a:pt x="1" y="2669"/>
                      <a:pt x="1" y="5972"/>
                    </a:cubicBezTo>
                    <a:cubicBezTo>
                      <a:pt x="1" y="9241"/>
                      <a:pt x="1936" y="13811"/>
                      <a:pt x="4337" y="13811"/>
                    </a:cubicBezTo>
                    <a:cubicBezTo>
                      <a:pt x="6772" y="13811"/>
                      <a:pt x="8674" y="9241"/>
                      <a:pt x="8674" y="5972"/>
                    </a:cubicBezTo>
                    <a:cubicBezTo>
                      <a:pt x="8674" y="2669"/>
                      <a:pt x="6739"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6368674" y="890100"/>
                <a:ext cx="139325" cy="267681"/>
              </a:xfrm>
              <a:custGeom>
                <a:avLst/>
                <a:gdLst/>
                <a:ahLst/>
                <a:cxnLst/>
                <a:rect l="l" t="t" r="r" b="b"/>
                <a:pathLst>
                  <a:path w="6139" h="11796" extrusionOk="0">
                    <a:moveTo>
                      <a:pt x="5025" y="1"/>
                    </a:moveTo>
                    <a:cubicBezTo>
                      <a:pt x="4881" y="1"/>
                      <a:pt x="4719" y="28"/>
                      <a:pt x="4537" y="87"/>
                    </a:cubicBezTo>
                    <a:cubicBezTo>
                      <a:pt x="2936" y="621"/>
                      <a:pt x="1902" y="3990"/>
                      <a:pt x="1135" y="5391"/>
                    </a:cubicBezTo>
                    <a:cubicBezTo>
                      <a:pt x="768" y="5991"/>
                      <a:pt x="534" y="6758"/>
                      <a:pt x="401" y="7492"/>
                    </a:cubicBezTo>
                    <a:cubicBezTo>
                      <a:pt x="1" y="9827"/>
                      <a:pt x="1969" y="11795"/>
                      <a:pt x="1969" y="11795"/>
                    </a:cubicBezTo>
                    <a:cubicBezTo>
                      <a:pt x="1969" y="11795"/>
                      <a:pt x="1535" y="9327"/>
                      <a:pt x="1802" y="7659"/>
                    </a:cubicBezTo>
                    <a:cubicBezTo>
                      <a:pt x="1969" y="6758"/>
                      <a:pt x="2436" y="6425"/>
                      <a:pt x="3236" y="6091"/>
                    </a:cubicBezTo>
                    <a:cubicBezTo>
                      <a:pt x="5071" y="5391"/>
                      <a:pt x="6138" y="3990"/>
                      <a:pt x="6138" y="1921"/>
                    </a:cubicBezTo>
                    <a:cubicBezTo>
                      <a:pt x="6138" y="1086"/>
                      <a:pt x="5939" y="1"/>
                      <a:pt x="5025"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6487891" y="873466"/>
                <a:ext cx="235098" cy="471369"/>
              </a:xfrm>
              <a:custGeom>
                <a:avLst/>
                <a:gdLst/>
                <a:ahLst/>
                <a:cxnLst/>
                <a:rect l="l" t="t" r="r" b="b"/>
                <a:pathLst>
                  <a:path w="10359" h="20772" extrusionOk="0">
                    <a:moveTo>
                      <a:pt x="1874" y="1"/>
                    </a:moveTo>
                    <a:cubicBezTo>
                      <a:pt x="573" y="1"/>
                      <a:pt x="0" y="938"/>
                      <a:pt x="51" y="2187"/>
                    </a:cubicBezTo>
                    <a:cubicBezTo>
                      <a:pt x="51" y="2421"/>
                      <a:pt x="118" y="2721"/>
                      <a:pt x="152" y="2988"/>
                    </a:cubicBezTo>
                    <a:lnTo>
                      <a:pt x="152" y="3021"/>
                    </a:lnTo>
                    <a:cubicBezTo>
                      <a:pt x="152" y="3021"/>
                      <a:pt x="152" y="3055"/>
                      <a:pt x="185" y="3155"/>
                    </a:cubicBezTo>
                    <a:cubicBezTo>
                      <a:pt x="285" y="3588"/>
                      <a:pt x="485" y="3989"/>
                      <a:pt x="785" y="4322"/>
                    </a:cubicBezTo>
                    <a:lnTo>
                      <a:pt x="819" y="4356"/>
                    </a:lnTo>
                    <a:cubicBezTo>
                      <a:pt x="1286" y="5023"/>
                      <a:pt x="1819" y="5657"/>
                      <a:pt x="2386" y="6224"/>
                    </a:cubicBezTo>
                    <a:cubicBezTo>
                      <a:pt x="4321" y="8158"/>
                      <a:pt x="6690" y="9893"/>
                      <a:pt x="6790" y="11894"/>
                    </a:cubicBezTo>
                    <a:cubicBezTo>
                      <a:pt x="6856" y="13529"/>
                      <a:pt x="6289" y="14830"/>
                      <a:pt x="5956" y="16498"/>
                    </a:cubicBezTo>
                    <a:lnTo>
                      <a:pt x="5856" y="16498"/>
                    </a:lnTo>
                    <a:cubicBezTo>
                      <a:pt x="5689" y="17365"/>
                      <a:pt x="5322" y="18232"/>
                      <a:pt x="4788" y="18933"/>
                    </a:cubicBezTo>
                    <a:cubicBezTo>
                      <a:pt x="3954" y="19934"/>
                      <a:pt x="3854" y="20701"/>
                      <a:pt x="5789" y="20767"/>
                    </a:cubicBezTo>
                    <a:cubicBezTo>
                      <a:pt x="5838" y="20770"/>
                      <a:pt x="5887" y="20771"/>
                      <a:pt x="5935" y="20771"/>
                    </a:cubicBezTo>
                    <a:cubicBezTo>
                      <a:pt x="8406" y="20771"/>
                      <a:pt x="9632" y="17460"/>
                      <a:pt x="9992" y="15464"/>
                    </a:cubicBezTo>
                    <a:cubicBezTo>
                      <a:pt x="10325" y="13529"/>
                      <a:pt x="10359" y="11561"/>
                      <a:pt x="10025" y="9660"/>
                    </a:cubicBezTo>
                    <a:cubicBezTo>
                      <a:pt x="9959" y="8792"/>
                      <a:pt x="9692" y="7992"/>
                      <a:pt x="9291" y="7224"/>
                    </a:cubicBezTo>
                    <a:cubicBezTo>
                      <a:pt x="8691" y="6224"/>
                      <a:pt x="7957" y="5356"/>
                      <a:pt x="7123" y="4556"/>
                    </a:cubicBezTo>
                    <a:cubicBezTo>
                      <a:pt x="6122" y="3555"/>
                      <a:pt x="5555" y="1120"/>
                      <a:pt x="3287" y="286"/>
                    </a:cubicBezTo>
                    <a:cubicBezTo>
                      <a:pt x="2745" y="90"/>
                      <a:pt x="2275" y="1"/>
                      <a:pt x="1874"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 name="Google Shape;199;p23"/>
          <p:cNvSpPr/>
          <p:nvPr/>
        </p:nvSpPr>
        <p:spPr>
          <a:xfrm>
            <a:off x="5368515" y="2868478"/>
            <a:ext cx="329327" cy="177909"/>
          </a:xfrm>
          <a:custGeom>
            <a:avLst/>
            <a:gdLst/>
            <a:ahLst/>
            <a:cxnLst/>
            <a:rect l="l" t="t" r="r" b="b"/>
            <a:pathLst>
              <a:path w="14511" h="7840" extrusionOk="0">
                <a:moveTo>
                  <a:pt x="1668" y="1"/>
                </a:moveTo>
                <a:lnTo>
                  <a:pt x="1668" y="3803"/>
                </a:lnTo>
                <a:cubicBezTo>
                  <a:pt x="1668" y="5037"/>
                  <a:pt x="1268" y="6272"/>
                  <a:pt x="501" y="7206"/>
                </a:cubicBezTo>
                <a:lnTo>
                  <a:pt x="1" y="7839"/>
                </a:lnTo>
                <a:lnTo>
                  <a:pt x="14511" y="7839"/>
                </a:lnTo>
                <a:lnTo>
                  <a:pt x="14011" y="7206"/>
                </a:lnTo>
                <a:cubicBezTo>
                  <a:pt x="13277" y="6272"/>
                  <a:pt x="12843" y="5037"/>
                  <a:pt x="12843" y="3803"/>
                </a:cubicBezTo>
                <a:lnTo>
                  <a:pt x="12843"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5390461" y="2868478"/>
            <a:ext cx="284686" cy="146866"/>
          </a:xfrm>
          <a:custGeom>
            <a:avLst/>
            <a:gdLst/>
            <a:ahLst/>
            <a:cxnLst/>
            <a:rect l="l" t="t" r="r" b="b"/>
            <a:pathLst>
              <a:path w="12544" h="6472" extrusionOk="0">
                <a:moveTo>
                  <a:pt x="701" y="1"/>
                </a:moveTo>
                <a:lnTo>
                  <a:pt x="701" y="3803"/>
                </a:lnTo>
                <a:cubicBezTo>
                  <a:pt x="668" y="4704"/>
                  <a:pt x="468" y="5638"/>
                  <a:pt x="1" y="6472"/>
                </a:cubicBezTo>
                <a:lnTo>
                  <a:pt x="12543" y="6472"/>
                </a:lnTo>
                <a:cubicBezTo>
                  <a:pt x="12110" y="5638"/>
                  <a:pt x="11876" y="4737"/>
                  <a:pt x="11876" y="3803"/>
                </a:cubicBezTo>
                <a:lnTo>
                  <a:pt x="11876" y="1"/>
                </a:lnTo>
                <a:close/>
              </a:path>
            </a:pathLst>
          </a:custGeom>
          <a:solidFill>
            <a:srgbClr val="B0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5406370" y="2882093"/>
            <a:ext cx="253639" cy="35605"/>
          </a:xfrm>
          <a:custGeom>
            <a:avLst/>
            <a:gdLst/>
            <a:ahLst/>
            <a:cxnLst/>
            <a:rect l="l" t="t" r="r" b="b"/>
            <a:pathLst>
              <a:path w="11176" h="1569" extrusionOk="0">
                <a:moveTo>
                  <a:pt x="0" y="1"/>
                </a:moveTo>
                <a:lnTo>
                  <a:pt x="0" y="1569"/>
                </a:lnTo>
                <a:lnTo>
                  <a:pt x="11175" y="1569"/>
                </a:lnTo>
                <a:lnTo>
                  <a:pt x="11175" y="1"/>
                </a:ln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5023301" y="2131198"/>
            <a:ext cx="1019006" cy="764556"/>
          </a:xfrm>
          <a:custGeom>
            <a:avLst/>
            <a:gdLst/>
            <a:ahLst/>
            <a:cxnLst/>
            <a:rect l="l" t="t" r="r" b="b"/>
            <a:pathLst>
              <a:path w="44900" h="33692" extrusionOk="0">
                <a:moveTo>
                  <a:pt x="3870" y="1"/>
                </a:moveTo>
                <a:cubicBezTo>
                  <a:pt x="1769" y="1"/>
                  <a:pt x="1" y="1735"/>
                  <a:pt x="1" y="3903"/>
                </a:cubicBezTo>
                <a:lnTo>
                  <a:pt x="1" y="29822"/>
                </a:lnTo>
                <a:cubicBezTo>
                  <a:pt x="1" y="31957"/>
                  <a:pt x="1769" y="33691"/>
                  <a:pt x="3870" y="33691"/>
                </a:cubicBezTo>
                <a:lnTo>
                  <a:pt x="41030" y="33691"/>
                </a:lnTo>
                <a:cubicBezTo>
                  <a:pt x="43165" y="33691"/>
                  <a:pt x="44899" y="31957"/>
                  <a:pt x="44899" y="29822"/>
                </a:cubicBezTo>
                <a:lnTo>
                  <a:pt x="44899" y="3903"/>
                </a:lnTo>
                <a:cubicBezTo>
                  <a:pt x="44899" y="1769"/>
                  <a:pt x="43165" y="1"/>
                  <a:pt x="41030"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5023301" y="2776891"/>
            <a:ext cx="1019006" cy="118863"/>
          </a:xfrm>
          <a:custGeom>
            <a:avLst/>
            <a:gdLst/>
            <a:ahLst/>
            <a:cxnLst/>
            <a:rect l="l" t="t" r="r" b="b"/>
            <a:pathLst>
              <a:path w="44900" h="5238" extrusionOk="0">
                <a:moveTo>
                  <a:pt x="1" y="0"/>
                </a:moveTo>
                <a:lnTo>
                  <a:pt x="1" y="1368"/>
                </a:lnTo>
                <a:cubicBezTo>
                  <a:pt x="1" y="3503"/>
                  <a:pt x="1769" y="5237"/>
                  <a:pt x="3870" y="5237"/>
                </a:cubicBezTo>
                <a:lnTo>
                  <a:pt x="41030" y="5237"/>
                </a:lnTo>
                <a:cubicBezTo>
                  <a:pt x="43165" y="5237"/>
                  <a:pt x="44899" y="3503"/>
                  <a:pt x="44899" y="1368"/>
                </a:cubicBezTo>
                <a:lnTo>
                  <a:pt x="44899"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5074025" y="2178898"/>
            <a:ext cx="917559" cy="540490"/>
          </a:xfrm>
          <a:custGeom>
            <a:avLst/>
            <a:gdLst/>
            <a:ahLst/>
            <a:cxnLst/>
            <a:rect l="l" t="t" r="r" b="b"/>
            <a:pathLst>
              <a:path w="40430" h="23818" extrusionOk="0">
                <a:moveTo>
                  <a:pt x="1" y="0"/>
                </a:moveTo>
                <a:lnTo>
                  <a:pt x="1" y="23817"/>
                </a:lnTo>
                <a:lnTo>
                  <a:pt x="40430" y="23817"/>
                </a:lnTo>
                <a:lnTo>
                  <a:pt x="40430" y="0"/>
                </a:lnTo>
                <a:close/>
              </a:path>
            </a:pathLst>
          </a:custGeom>
          <a:solidFill>
            <a:srgbClr val="B04C7A"/>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514625" y="2817760"/>
            <a:ext cx="37878" cy="37874"/>
          </a:xfrm>
          <a:custGeom>
            <a:avLst/>
            <a:gdLst/>
            <a:ahLst/>
            <a:cxnLst/>
            <a:rect l="l" t="t" r="r" b="b"/>
            <a:pathLst>
              <a:path w="1669" h="1669" extrusionOk="0">
                <a:moveTo>
                  <a:pt x="834" y="1"/>
                </a:moveTo>
                <a:cubicBezTo>
                  <a:pt x="367" y="1"/>
                  <a:pt x="1" y="368"/>
                  <a:pt x="1" y="835"/>
                </a:cubicBezTo>
                <a:cubicBezTo>
                  <a:pt x="1" y="1268"/>
                  <a:pt x="367" y="1668"/>
                  <a:pt x="834" y="1668"/>
                </a:cubicBezTo>
                <a:cubicBezTo>
                  <a:pt x="1268" y="1668"/>
                  <a:pt x="1668" y="1268"/>
                  <a:pt x="1668" y="835"/>
                </a:cubicBezTo>
                <a:cubicBezTo>
                  <a:pt x="1668" y="368"/>
                  <a:pt x="1268" y="1"/>
                  <a:pt x="834" y="1"/>
                </a:cubicBezTo>
                <a:close/>
              </a:path>
            </a:pathLst>
          </a:custGeom>
          <a:solidFill>
            <a:srgbClr val="313445"/>
          </a:solidFill>
          <a:ln w="11675"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68515" y="3046364"/>
            <a:ext cx="329327" cy="15159"/>
          </a:xfrm>
          <a:custGeom>
            <a:avLst/>
            <a:gdLst/>
            <a:ahLst/>
            <a:cxnLst/>
            <a:rect l="l" t="t" r="r" b="b"/>
            <a:pathLst>
              <a:path w="14511" h="668" extrusionOk="0">
                <a:moveTo>
                  <a:pt x="1" y="0"/>
                </a:moveTo>
                <a:lnTo>
                  <a:pt x="1" y="668"/>
                </a:lnTo>
                <a:lnTo>
                  <a:pt x="14511" y="668"/>
                </a:lnTo>
                <a:lnTo>
                  <a:pt x="1451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3"/>
          <p:cNvGrpSpPr/>
          <p:nvPr/>
        </p:nvGrpSpPr>
        <p:grpSpPr>
          <a:xfrm>
            <a:off x="5212578" y="2037161"/>
            <a:ext cx="640476" cy="679187"/>
            <a:chOff x="5212578" y="2037161"/>
            <a:chExt cx="640476" cy="679187"/>
          </a:xfrm>
        </p:grpSpPr>
        <p:sp>
          <p:nvSpPr>
            <p:cNvPr id="208" name="Google Shape;208;p23"/>
            <p:cNvSpPr/>
            <p:nvPr/>
          </p:nvSpPr>
          <p:spPr>
            <a:xfrm>
              <a:off x="5212578" y="2502107"/>
              <a:ext cx="640476" cy="214240"/>
            </a:xfrm>
            <a:custGeom>
              <a:avLst/>
              <a:gdLst/>
              <a:ahLst/>
              <a:cxnLst/>
              <a:rect l="l" t="t" r="r" b="b"/>
              <a:pathLst>
                <a:path w="28221" h="9441" extrusionOk="0">
                  <a:moveTo>
                    <a:pt x="3769" y="1"/>
                  </a:moveTo>
                  <a:lnTo>
                    <a:pt x="0" y="9441"/>
                  </a:lnTo>
                  <a:lnTo>
                    <a:pt x="28220" y="9441"/>
                  </a:lnTo>
                  <a:lnTo>
                    <a:pt x="23817" y="1"/>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5298115" y="2378728"/>
              <a:ext cx="455012" cy="337619"/>
            </a:xfrm>
            <a:custGeom>
              <a:avLst/>
              <a:gdLst/>
              <a:ahLst/>
              <a:cxnLst/>
              <a:rect l="l" t="t" r="r" b="b"/>
              <a:pathLst>
                <a:path w="20049" h="14878" extrusionOk="0">
                  <a:moveTo>
                    <a:pt x="9941" y="0"/>
                  </a:moveTo>
                  <a:lnTo>
                    <a:pt x="6405" y="1001"/>
                  </a:lnTo>
                  <a:lnTo>
                    <a:pt x="0" y="5438"/>
                  </a:lnTo>
                  <a:lnTo>
                    <a:pt x="0" y="14878"/>
                  </a:lnTo>
                  <a:lnTo>
                    <a:pt x="20048" y="14878"/>
                  </a:lnTo>
                  <a:lnTo>
                    <a:pt x="20048" y="5438"/>
                  </a:lnTo>
                  <a:lnTo>
                    <a:pt x="13543" y="1001"/>
                  </a:lnTo>
                  <a:lnTo>
                    <a:pt x="9941"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5391233" y="2359802"/>
              <a:ext cx="244539" cy="171101"/>
            </a:xfrm>
            <a:custGeom>
              <a:avLst/>
              <a:gdLst/>
              <a:ahLst/>
              <a:cxnLst/>
              <a:rect l="l" t="t" r="r" b="b"/>
              <a:pathLst>
                <a:path w="10775" h="7540" extrusionOk="0">
                  <a:moveTo>
                    <a:pt x="3736" y="0"/>
                  </a:moveTo>
                  <a:cubicBezTo>
                    <a:pt x="3736" y="0"/>
                    <a:pt x="2302" y="401"/>
                    <a:pt x="2002" y="701"/>
                  </a:cubicBezTo>
                  <a:cubicBezTo>
                    <a:pt x="1735" y="1001"/>
                    <a:pt x="1501" y="2502"/>
                    <a:pt x="1235" y="3269"/>
                  </a:cubicBezTo>
                  <a:cubicBezTo>
                    <a:pt x="934" y="4070"/>
                    <a:pt x="0" y="5404"/>
                    <a:pt x="301" y="5504"/>
                  </a:cubicBezTo>
                  <a:cubicBezTo>
                    <a:pt x="309" y="5506"/>
                    <a:pt x="318" y="5507"/>
                    <a:pt x="329" y="5507"/>
                  </a:cubicBezTo>
                  <a:cubicBezTo>
                    <a:pt x="729" y="5507"/>
                    <a:pt x="3002" y="4370"/>
                    <a:pt x="3002" y="4370"/>
                  </a:cubicBezTo>
                  <a:lnTo>
                    <a:pt x="5804" y="7539"/>
                  </a:lnTo>
                  <a:lnTo>
                    <a:pt x="8440" y="4237"/>
                  </a:lnTo>
                  <a:cubicBezTo>
                    <a:pt x="8440" y="4237"/>
                    <a:pt x="10202" y="5601"/>
                    <a:pt x="10578" y="5601"/>
                  </a:cubicBezTo>
                  <a:cubicBezTo>
                    <a:pt x="10609" y="5601"/>
                    <a:pt x="10631" y="5592"/>
                    <a:pt x="10641" y="5571"/>
                  </a:cubicBezTo>
                  <a:cubicBezTo>
                    <a:pt x="10775" y="5304"/>
                    <a:pt x="9741" y="2769"/>
                    <a:pt x="9641" y="1735"/>
                  </a:cubicBezTo>
                  <a:cubicBezTo>
                    <a:pt x="9574" y="701"/>
                    <a:pt x="8006" y="334"/>
                    <a:pt x="7072" y="234"/>
                  </a:cubicBezTo>
                  <a:cubicBezTo>
                    <a:pt x="6105" y="167"/>
                    <a:pt x="3736" y="0"/>
                    <a:pt x="3736" y="0"/>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5462382" y="2315144"/>
              <a:ext cx="114337" cy="208181"/>
            </a:xfrm>
            <a:custGeom>
              <a:avLst/>
              <a:gdLst/>
              <a:ahLst/>
              <a:cxnLst/>
              <a:rect l="l" t="t" r="r" b="b"/>
              <a:pathLst>
                <a:path w="5038" h="9174" extrusionOk="0">
                  <a:moveTo>
                    <a:pt x="5038" y="0"/>
                  </a:moveTo>
                  <a:lnTo>
                    <a:pt x="1" y="201"/>
                  </a:lnTo>
                  <a:lnTo>
                    <a:pt x="1" y="4370"/>
                  </a:lnTo>
                  <a:lnTo>
                    <a:pt x="2603" y="9174"/>
                  </a:lnTo>
                  <a:lnTo>
                    <a:pt x="5038" y="4337"/>
                  </a:lnTo>
                  <a:lnTo>
                    <a:pt x="5038" y="0"/>
                  </a:ln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5386694" y="2187703"/>
              <a:ext cx="49974" cy="98100"/>
            </a:xfrm>
            <a:custGeom>
              <a:avLst/>
              <a:gdLst/>
              <a:ahLst/>
              <a:cxnLst/>
              <a:rect l="l" t="t" r="r" b="b"/>
              <a:pathLst>
                <a:path w="2202" h="4323" extrusionOk="0">
                  <a:moveTo>
                    <a:pt x="1020" y="1"/>
                  </a:moveTo>
                  <a:cubicBezTo>
                    <a:pt x="868" y="1"/>
                    <a:pt x="724" y="88"/>
                    <a:pt x="601" y="313"/>
                  </a:cubicBezTo>
                  <a:cubicBezTo>
                    <a:pt x="0" y="1347"/>
                    <a:pt x="834" y="3615"/>
                    <a:pt x="1168" y="4149"/>
                  </a:cubicBezTo>
                  <a:cubicBezTo>
                    <a:pt x="1246" y="4274"/>
                    <a:pt x="1339" y="4322"/>
                    <a:pt x="1436" y="4322"/>
                  </a:cubicBezTo>
                  <a:cubicBezTo>
                    <a:pt x="1751" y="4322"/>
                    <a:pt x="2102" y="3815"/>
                    <a:pt x="2102" y="3815"/>
                  </a:cubicBezTo>
                  <a:lnTo>
                    <a:pt x="2202" y="1147"/>
                  </a:lnTo>
                  <a:cubicBezTo>
                    <a:pt x="2202" y="1147"/>
                    <a:pt x="1567" y="1"/>
                    <a:pt x="1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5386694" y="2171319"/>
              <a:ext cx="49974" cy="122653"/>
            </a:xfrm>
            <a:custGeom>
              <a:avLst/>
              <a:gdLst/>
              <a:ahLst/>
              <a:cxnLst/>
              <a:rect l="l" t="t" r="r" b="b"/>
              <a:pathLst>
                <a:path w="2202" h="5405" fill="none" extrusionOk="0">
                  <a:moveTo>
                    <a:pt x="2202" y="1869"/>
                  </a:moveTo>
                  <a:cubicBezTo>
                    <a:pt x="2202" y="1869"/>
                    <a:pt x="1168" y="1"/>
                    <a:pt x="601" y="1035"/>
                  </a:cubicBezTo>
                  <a:cubicBezTo>
                    <a:pt x="0" y="2069"/>
                    <a:pt x="834" y="4337"/>
                    <a:pt x="1168" y="4871"/>
                  </a:cubicBezTo>
                  <a:cubicBezTo>
                    <a:pt x="1501" y="5404"/>
                    <a:pt x="2102" y="4537"/>
                    <a:pt x="2102"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5608492" y="2187703"/>
              <a:ext cx="49997" cy="98100"/>
            </a:xfrm>
            <a:custGeom>
              <a:avLst/>
              <a:gdLst/>
              <a:ahLst/>
              <a:cxnLst/>
              <a:rect l="l" t="t" r="r" b="b"/>
              <a:pathLst>
                <a:path w="2203" h="4323" extrusionOk="0">
                  <a:moveTo>
                    <a:pt x="1183" y="1"/>
                  </a:moveTo>
                  <a:cubicBezTo>
                    <a:pt x="635" y="1"/>
                    <a:pt x="1" y="1147"/>
                    <a:pt x="1" y="1147"/>
                  </a:cubicBezTo>
                  <a:lnTo>
                    <a:pt x="101" y="3815"/>
                  </a:lnTo>
                  <a:cubicBezTo>
                    <a:pt x="101" y="3815"/>
                    <a:pt x="452" y="4322"/>
                    <a:pt x="766" y="4322"/>
                  </a:cubicBezTo>
                  <a:cubicBezTo>
                    <a:pt x="863" y="4322"/>
                    <a:pt x="956" y="4274"/>
                    <a:pt x="1035" y="4149"/>
                  </a:cubicBezTo>
                  <a:cubicBezTo>
                    <a:pt x="1368" y="3615"/>
                    <a:pt x="2202" y="1347"/>
                    <a:pt x="1602" y="313"/>
                  </a:cubicBezTo>
                  <a:cubicBezTo>
                    <a:pt x="1479" y="88"/>
                    <a:pt x="1334" y="1"/>
                    <a:pt x="1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5608492" y="2171319"/>
              <a:ext cx="49997" cy="122653"/>
            </a:xfrm>
            <a:custGeom>
              <a:avLst/>
              <a:gdLst/>
              <a:ahLst/>
              <a:cxnLst/>
              <a:rect l="l" t="t" r="r" b="b"/>
              <a:pathLst>
                <a:path w="2203" h="5405" fill="none" extrusionOk="0">
                  <a:moveTo>
                    <a:pt x="1" y="1869"/>
                  </a:moveTo>
                  <a:cubicBezTo>
                    <a:pt x="1" y="1869"/>
                    <a:pt x="1035" y="1"/>
                    <a:pt x="1602" y="1035"/>
                  </a:cubicBezTo>
                  <a:cubicBezTo>
                    <a:pt x="2202" y="2069"/>
                    <a:pt x="1368" y="4337"/>
                    <a:pt x="1035" y="4871"/>
                  </a:cubicBezTo>
                  <a:cubicBezTo>
                    <a:pt x="701" y="5404"/>
                    <a:pt x="101" y="4537"/>
                    <a:pt x="101" y="4537"/>
                  </a:cubicBezTo>
                </a:path>
              </a:pathLst>
            </a:custGeom>
            <a:no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5423777" y="2069883"/>
              <a:ext cx="196856" cy="313406"/>
            </a:xfrm>
            <a:custGeom>
              <a:avLst/>
              <a:gdLst/>
              <a:ahLst/>
              <a:cxnLst/>
              <a:rect l="l" t="t" r="r" b="b"/>
              <a:pathLst>
                <a:path w="8674" h="13811" extrusionOk="0">
                  <a:moveTo>
                    <a:pt x="4337" y="1"/>
                  </a:moveTo>
                  <a:cubicBezTo>
                    <a:pt x="1902" y="1"/>
                    <a:pt x="1" y="2669"/>
                    <a:pt x="1" y="5972"/>
                  </a:cubicBezTo>
                  <a:cubicBezTo>
                    <a:pt x="1" y="9274"/>
                    <a:pt x="1902" y="13811"/>
                    <a:pt x="4337" y="13811"/>
                  </a:cubicBezTo>
                  <a:cubicBezTo>
                    <a:pt x="6739" y="13811"/>
                    <a:pt x="8674" y="9274"/>
                    <a:pt x="8674" y="5972"/>
                  </a:cubicBezTo>
                  <a:cubicBezTo>
                    <a:pt x="8674" y="2669"/>
                    <a:pt x="6705" y="1"/>
                    <a:pt x="4337" y="1"/>
                  </a:cubicBezTo>
                  <a:close/>
                </a:path>
              </a:pathLst>
            </a:custGeom>
            <a:solidFill>
              <a:srgbClr val="FFFFFF"/>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5593354" y="2162423"/>
              <a:ext cx="32590" cy="91632"/>
            </a:xfrm>
            <a:custGeom>
              <a:avLst/>
              <a:gdLst/>
              <a:ahLst/>
              <a:cxnLst/>
              <a:rect l="l" t="t" r="r" b="b"/>
              <a:pathLst>
                <a:path w="1436" h="4038" extrusionOk="0">
                  <a:moveTo>
                    <a:pt x="1253" y="1"/>
                  </a:moveTo>
                  <a:cubicBezTo>
                    <a:pt x="924" y="1"/>
                    <a:pt x="268" y="226"/>
                    <a:pt x="268" y="226"/>
                  </a:cubicBezTo>
                  <a:cubicBezTo>
                    <a:pt x="268" y="226"/>
                    <a:pt x="1" y="1060"/>
                    <a:pt x="301" y="1427"/>
                  </a:cubicBezTo>
                  <a:cubicBezTo>
                    <a:pt x="634" y="1794"/>
                    <a:pt x="601" y="2361"/>
                    <a:pt x="568" y="3061"/>
                  </a:cubicBezTo>
                  <a:cubicBezTo>
                    <a:pt x="541" y="3625"/>
                    <a:pt x="644" y="4038"/>
                    <a:pt x="807" y="4038"/>
                  </a:cubicBezTo>
                  <a:cubicBezTo>
                    <a:pt x="846" y="4038"/>
                    <a:pt x="889" y="4014"/>
                    <a:pt x="935" y="3962"/>
                  </a:cubicBezTo>
                  <a:cubicBezTo>
                    <a:pt x="1202" y="3728"/>
                    <a:pt x="1435" y="359"/>
                    <a:pt x="1435" y="92"/>
                  </a:cubicBezTo>
                  <a:cubicBezTo>
                    <a:pt x="1435" y="26"/>
                    <a:pt x="1362" y="1"/>
                    <a:pt x="1253" y="1"/>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5398790" y="2037161"/>
              <a:ext cx="264987" cy="200057"/>
            </a:xfrm>
            <a:custGeom>
              <a:avLst/>
              <a:gdLst/>
              <a:ahLst/>
              <a:cxnLst/>
              <a:rect l="l" t="t" r="r" b="b"/>
              <a:pathLst>
                <a:path w="11676" h="8816" extrusionOk="0">
                  <a:moveTo>
                    <a:pt x="6279" y="0"/>
                  </a:moveTo>
                  <a:cubicBezTo>
                    <a:pt x="5553" y="0"/>
                    <a:pt x="4777" y="124"/>
                    <a:pt x="4004" y="409"/>
                  </a:cubicBezTo>
                  <a:cubicBezTo>
                    <a:pt x="1469" y="1309"/>
                    <a:pt x="1" y="2577"/>
                    <a:pt x="368" y="3878"/>
                  </a:cubicBezTo>
                  <a:cubicBezTo>
                    <a:pt x="768" y="5145"/>
                    <a:pt x="1135" y="6913"/>
                    <a:pt x="1135" y="6913"/>
                  </a:cubicBezTo>
                  <a:lnTo>
                    <a:pt x="1268" y="8781"/>
                  </a:lnTo>
                  <a:cubicBezTo>
                    <a:pt x="1316" y="8805"/>
                    <a:pt x="1364" y="8816"/>
                    <a:pt x="1410" y="8816"/>
                  </a:cubicBezTo>
                  <a:cubicBezTo>
                    <a:pt x="1555" y="8816"/>
                    <a:pt x="1677" y="8708"/>
                    <a:pt x="1702" y="8581"/>
                  </a:cubicBezTo>
                  <a:cubicBezTo>
                    <a:pt x="1836" y="8214"/>
                    <a:pt x="1535" y="7080"/>
                    <a:pt x="1836" y="6446"/>
                  </a:cubicBezTo>
                  <a:cubicBezTo>
                    <a:pt x="2136" y="5812"/>
                    <a:pt x="3303" y="5546"/>
                    <a:pt x="3337" y="5112"/>
                  </a:cubicBezTo>
                  <a:cubicBezTo>
                    <a:pt x="3370" y="4712"/>
                    <a:pt x="2770" y="3911"/>
                    <a:pt x="2770" y="3611"/>
                  </a:cubicBezTo>
                  <a:cubicBezTo>
                    <a:pt x="2770" y="3488"/>
                    <a:pt x="2797" y="3371"/>
                    <a:pt x="2935" y="3371"/>
                  </a:cubicBezTo>
                  <a:cubicBezTo>
                    <a:pt x="3134" y="3371"/>
                    <a:pt x="3563" y="3616"/>
                    <a:pt x="4471" y="4445"/>
                  </a:cubicBezTo>
                  <a:cubicBezTo>
                    <a:pt x="5587" y="5512"/>
                    <a:pt x="7423" y="5969"/>
                    <a:pt x="8881" y="5969"/>
                  </a:cubicBezTo>
                  <a:cubicBezTo>
                    <a:pt x="9383" y="5969"/>
                    <a:pt x="9841" y="5915"/>
                    <a:pt x="10208" y="5812"/>
                  </a:cubicBezTo>
                  <a:cubicBezTo>
                    <a:pt x="11676" y="5446"/>
                    <a:pt x="9941" y="3277"/>
                    <a:pt x="9541" y="2810"/>
                  </a:cubicBezTo>
                  <a:cubicBezTo>
                    <a:pt x="9174" y="2377"/>
                    <a:pt x="10508" y="2710"/>
                    <a:pt x="9808" y="1476"/>
                  </a:cubicBezTo>
                  <a:cubicBezTo>
                    <a:pt x="9321" y="641"/>
                    <a:pt x="7932" y="0"/>
                    <a:pt x="6279" y="0"/>
                  </a:cubicBezTo>
                  <a:close/>
                </a:path>
              </a:pathLst>
            </a:custGeom>
            <a:solidFill>
              <a:srgbClr val="313445"/>
            </a:solidFill>
            <a:ln w="10850" cap="rnd" cmpd="sng">
              <a:solidFill>
                <a:srgbClr val="3134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52063" y="1370888"/>
            <a:ext cx="4082183" cy="1015663"/>
          </a:xfrm>
          <a:prstGeom prst="rect">
            <a:avLst/>
          </a:prstGeom>
        </p:spPr>
        <p:txBody>
          <a:bodyPr wrap="square">
            <a:spAutoFit/>
          </a:bodyPr>
          <a:lstStyle/>
          <a:p>
            <a:pPr algn="ctr"/>
            <a:r>
              <a:rPr lang="en-US" sz="6000" b="1" dirty="0" smtClean="0">
                <a:solidFill>
                  <a:schemeClr val="accent5">
                    <a:lumMod val="50000"/>
                  </a:schemeClr>
                </a:solidFill>
              </a:rPr>
              <a:t>Hyper - V</a:t>
            </a:r>
            <a:endParaRPr lang="en-US" sz="4400" b="1" dirty="0">
              <a:solidFill>
                <a:schemeClr val="accent5">
                  <a:lumMod val="50000"/>
                </a:schemeClr>
              </a:solidFill>
            </a:endParaRPr>
          </a:p>
        </p:txBody>
      </p:sp>
      <p:pic>
        <p:nvPicPr>
          <p:cNvPr id="2050"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000" y="113978"/>
            <a:ext cx="807659" cy="7594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44600" y="4876468"/>
            <a:ext cx="3611886" cy="200055"/>
          </a:xfrm>
          <a:prstGeom prst="rect">
            <a:avLst/>
          </a:prstGeom>
        </p:spPr>
        <p:txBody>
          <a:bodyPr wrap="none">
            <a:spAutoFit/>
          </a:bodyPr>
          <a:lstStyle/>
          <a:p>
            <a:r>
              <a:rPr lang="en-US" sz="700" b="1" dirty="0" err="1" smtClean="0">
                <a:solidFill>
                  <a:srgbClr val="C00000"/>
                </a:solidFill>
              </a:rPr>
              <a:t>Msc</a:t>
            </a:r>
            <a:r>
              <a:rPr lang="en-US" sz="700" b="1" dirty="0" smtClean="0">
                <a:solidFill>
                  <a:srgbClr val="C00000"/>
                </a:solidFill>
              </a:rPr>
              <a:t> IT </a:t>
            </a:r>
            <a:r>
              <a:rPr lang="en-US" sz="700" b="1" dirty="0" err="1" smtClean="0">
                <a:solidFill>
                  <a:srgbClr val="C00000"/>
                </a:solidFill>
              </a:rPr>
              <a:t>Sem</a:t>
            </a:r>
            <a:r>
              <a:rPr lang="en-US" sz="700" b="1" dirty="0" smtClean="0">
                <a:solidFill>
                  <a:srgbClr val="C00000"/>
                </a:solidFill>
              </a:rPr>
              <a:t> I – Part – II. Sub : Virtualization (Hyper -V) </a:t>
            </a:r>
            <a:r>
              <a:rPr lang="en-US" sz="700" b="1" dirty="0" err="1" smtClean="0">
                <a:solidFill>
                  <a:srgbClr val="C00000"/>
                </a:solidFill>
              </a:rPr>
              <a:t>Sneha</a:t>
            </a:r>
            <a:r>
              <a:rPr lang="en-US" sz="700" b="1" dirty="0" smtClean="0">
                <a:solidFill>
                  <a:srgbClr val="C00000"/>
                </a:solidFill>
              </a:rPr>
              <a:t> </a:t>
            </a:r>
            <a:r>
              <a:rPr lang="en-US" sz="700" b="1" dirty="0" err="1" smtClean="0">
                <a:solidFill>
                  <a:srgbClr val="C00000"/>
                </a:solidFill>
              </a:rPr>
              <a:t>Pawar</a:t>
            </a:r>
            <a:r>
              <a:rPr lang="en-US" sz="700" b="1" dirty="0" smtClean="0">
                <a:solidFill>
                  <a:srgbClr val="C00000"/>
                </a:solidFill>
              </a:rPr>
              <a:t>. Roll No : 11</a:t>
            </a:r>
            <a:endParaRPr lang="en-US" sz="1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300"/>
                                        <p:tgtEl>
                                          <p:spTgt spid="142"/>
                                        </p:tgtEl>
                                        <p:attrNameLst>
                                          <p:attrName>ppt_w</p:attrName>
                                        </p:attrNameLst>
                                      </p:cBhvr>
                                      <p:tavLst>
                                        <p:tav tm="0">
                                          <p:val>
                                            <p:strVal val="0"/>
                                          </p:val>
                                        </p:tav>
                                        <p:tav tm="100000">
                                          <p:val>
                                            <p:strVal val="#ppt_w"/>
                                          </p:val>
                                        </p:tav>
                                      </p:tavLst>
                                    </p:anim>
                                    <p:anim calcmode="lin" valueType="num">
                                      <p:cBhvr additive="base">
                                        <p:cTn id="8" dur="300"/>
                                        <p:tgtEl>
                                          <p:spTgt spid="142"/>
                                        </p:tgtEl>
                                        <p:attrNameLst>
                                          <p:attrName>ppt_h</p:attrName>
                                        </p:attrNameLst>
                                      </p:cBhvr>
                                      <p:tavLst>
                                        <p:tav tm="0">
                                          <p:val>
                                            <p:strVal val="0"/>
                                          </p:val>
                                        </p:tav>
                                        <p:tav tm="100000">
                                          <p:val>
                                            <p:strVal val="#ppt_h"/>
                                          </p:val>
                                        </p:tav>
                                      </p:tavLst>
                                    </p:anim>
                                  </p:childTnLst>
                                </p:cTn>
                              </p:par>
                            </p:childTnLst>
                          </p:cTn>
                        </p:par>
                        <p:par>
                          <p:cTn id="9" fill="hold">
                            <p:stCondLst>
                              <p:cond delay="300"/>
                            </p:stCondLst>
                            <p:childTnLst>
                              <p:par>
                                <p:cTn id="10" presetID="23" presetClass="entr" presetSubtype="16" fill="hold" nodeType="afterEffect">
                                  <p:stCondLst>
                                    <p:cond delay="0"/>
                                  </p:stCondLst>
                                  <p:childTnLst>
                                    <p:set>
                                      <p:cBhvr>
                                        <p:cTn id="11" dur="1" fill="hold">
                                          <p:stCondLst>
                                            <p:cond delay="0"/>
                                          </p:stCondLst>
                                        </p:cTn>
                                        <p:tgtEl>
                                          <p:spTgt spid="140"/>
                                        </p:tgtEl>
                                        <p:attrNameLst>
                                          <p:attrName>style.visibility</p:attrName>
                                        </p:attrNameLst>
                                      </p:cBhvr>
                                      <p:to>
                                        <p:strVal val="visible"/>
                                      </p:to>
                                    </p:set>
                                    <p:anim calcmode="lin" valueType="num">
                                      <p:cBhvr additive="base">
                                        <p:cTn id="12" dur="300"/>
                                        <p:tgtEl>
                                          <p:spTgt spid="140"/>
                                        </p:tgtEl>
                                        <p:attrNameLst>
                                          <p:attrName>ppt_w</p:attrName>
                                        </p:attrNameLst>
                                      </p:cBhvr>
                                      <p:tavLst>
                                        <p:tav tm="0">
                                          <p:val>
                                            <p:strVal val="0"/>
                                          </p:val>
                                        </p:tav>
                                        <p:tav tm="100000">
                                          <p:val>
                                            <p:strVal val="#ppt_w"/>
                                          </p:val>
                                        </p:tav>
                                      </p:tavLst>
                                    </p:anim>
                                    <p:anim calcmode="lin" valueType="num">
                                      <p:cBhvr additive="base">
                                        <p:cTn id="13" dur="300"/>
                                        <p:tgtEl>
                                          <p:spTgt spid="140"/>
                                        </p:tgtEl>
                                        <p:attrNameLst>
                                          <p:attrName>ppt_h</p:attrName>
                                        </p:attrNameLst>
                                      </p:cBhvr>
                                      <p:tavLst>
                                        <p:tav tm="0">
                                          <p:val>
                                            <p:strVal val="0"/>
                                          </p:val>
                                        </p:tav>
                                        <p:tav tm="100000">
                                          <p:val>
                                            <p:strVal val="#ppt_h"/>
                                          </p:val>
                                        </p:tav>
                                      </p:tavLst>
                                    </p:anim>
                                  </p:childTnLst>
                                </p:cTn>
                              </p:par>
                            </p:childTnLst>
                          </p:cTn>
                        </p:par>
                        <p:par>
                          <p:cTn id="14" fill="hold">
                            <p:stCondLst>
                              <p:cond delay="600"/>
                            </p:stCondLst>
                            <p:childTnLst>
                              <p:par>
                                <p:cTn id="15" presetID="23" presetClass="entr" presetSubtype="16" fill="hold" nodeType="afterEffect">
                                  <p:stCondLst>
                                    <p:cond delay="0"/>
                                  </p:stCondLst>
                                  <p:childTnLst>
                                    <p:set>
                                      <p:cBhvr>
                                        <p:cTn id="16" dur="1" fill="hold">
                                          <p:stCondLst>
                                            <p:cond delay="0"/>
                                          </p:stCondLst>
                                        </p:cTn>
                                        <p:tgtEl>
                                          <p:spTgt spid="141"/>
                                        </p:tgtEl>
                                        <p:attrNameLst>
                                          <p:attrName>style.visibility</p:attrName>
                                        </p:attrNameLst>
                                      </p:cBhvr>
                                      <p:to>
                                        <p:strVal val="visible"/>
                                      </p:to>
                                    </p:set>
                                    <p:anim calcmode="lin" valueType="num">
                                      <p:cBhvr additive="base">
                                        <p:cTn id="17" dur="300"/>
                                        <p:tgtEl>
                                          <p:spTgt spid="141"/>
                                        </p:tgtEl>
                                        <p:attrNameLst>
                                          <p:attrName>ppt_w</p:attrName>
                                        </p:attrNameLst>
                                      </p:cBhvr>
                                      <p:tavLst>
                                        <p:tav tm="0">
                                          <p:val>
                                            <p:strVal val="0"/>
                                          </p:val>
                                        </p:tav>
                                        <p:tav tm="100000">
                                          <p:val>
                                            <p:strVal val="#ppt_w"/>
                                          </p:val>
                                        </p:tav>
                                      </p:tavLst>
                                    </p:anim>
                                    <p:anim calcmode="lin" valueType="num">
                                      <p:cBhvr additive="base">
                                        <p:cTn id="18" dur="300"/>
                                        <p:tgtEl>
                                          <p:spTgt spid="141"/>
                                        </p:tgtEl>
                                        <p:attrNameLst>
                                          <p:attrName>ppt_h</p:attrName>
                                        </p:attrNameLst>
                                      </p:cBhvr>
                                      <p:tavLst>
                                        <p:tav tm="0">
                                          <p:val>
                                            <p:strVal val="0"/>
                                          </p:val>
                                        </p:tav>
                                        <p:tav tm="100000">
                                          <p:val>
                                            <p:strVal val="#ppt_h"/>
                                          </p:val>
                                        </p:tav>
                                      </p:tavLst>
                                    </p:anim>
                                  </p:childTnLst>
                                </p:cTn>
                              </p:par>
                            </p:childTnLst>
                          </p:cTn>
                        </p:par>
                        <p:par>
                          <p:cTn id="19" fill="hold">
                            <p:stCondLst>
                              <p:cond delay="900"/>
                            </p:stCondLst>
                            <p:childTnLst>
                              <p:par>
                                <p:cTn id="20" presetID="8" presetClass="emph" presetSubtype="0" fill="hold" nodeType="afterEffect">
                                  <p:stCondLst>
                                    <p:cond delay="0"/>
                                  </p:stCondLst>
                                  <p:childTnLst>
                                    <p:animRot by="-21600000">
                                      <p:cBhvr>
                                        <p:cTn id="21" dur="500" fill="hold"/>
                                        <p:tgtEl>
                                          <p:spTgt spid="141"/>
                                        </p:tgtEl>
                                        <p:attrNameLst>
                                          <p:attrName>r</p:attrName>
                                        </p:attrNameLst>
                                      </p:cBhvr>
                                    </p:animRot>
                                  </p:childTnLst>
                                </p:cTn>
                              </p:par>
                            </p:childTnLst>
                          </p:cTn>
                        </p:par>
                        <p:par>
                          <p:cTn id="22" fill="hold">
                            <p:stCondLst>
                              <p:cond delay="1400"/>
                            </p:stCondLst>
                            <p:childTnLst>
                              <p:par>
                                <p:cTn id="23" presetID="23" presetClass="exit" presetSubtype="32" fill="hold" nodeType="afterEffect">
                                  <p:stCondLst>
                                    <p:cond delay="0"/>
                                  </p:stCondLst>
                                  <p:childTnLst>
                                    <p:anim calcmode="lin" valueType="num">
                                      <p:cBhvr additive="base">
                                        <p:cTn id="24" dur="300"/>
                                        <p:tgtEl>
                                          <p:spTgt spid="141"/>
                                        </p:tgtEl>
                                        <p:attrNameLst>
                                          <p:attrName>ppt_w</p:attrName>
                                        </p:attrNameLst>
                                      </p:cBhvr>
                                      <p:tavLst>
                                        <p:tav tm="0">
                                          <p:val>
                                            <p:strVal val="#ppt_w"/>
                                          </p:val>
                                        </p:tav>
                                        <p:tav tm="100000">
                                          <p:val>
                                            <p:strVal val="0"/>
                                          </p:val>
                                        </p:tav>
                                      </p:tavLst>
                                    </p:anim>
                                    <p:anim calcmode="lin" valueType="num">
                                      <p:cBhvr additive="base">
                                        <p:cTn id="25" dur="300"/>
                                        <p:tgtEl>
                                          <p:spTgt spid="141"/>
                                        </p:tgtEl>
                                        <p:attrNameLst>
                                          <p:attrName>ppt_h</p:attrName>
                                        </p:attrNameLst>
                                      </p:cBhvr>
                                      <p:tavLst>
                                        <p:tav tm="0">
                                          <p:val>
                                            <p:strVal val="#ppt_h"/>
                                          </p:val>
                                        </p:tav>
                                        <p:tav tm="100000">
                                          <p:val>
                                            <p:strVal val="0"/>
                                          </p:val>
                                        </p:tav>
                                      </p:tavLst>
                                    </p:anim>
                                    <p:set>
                                      <p:cBhvr>
                                        <p:cTn id="26" dur="1" fill="hold">
                                          <p:stCondLst>
                                            <p:cond delay="300"/>
                                          </p:stCondLst>
                                        </p:cTn>
                                        <p:tgtEl>
                                          <p:spTgt spid="141"/>
                                        </p:tgtEl>
                                        <p:attrNameLst>
                                          <p:attrName>style.visibility</p:attrName>
                                        </p:attrNameLst>
                                      </p:cBhvr>
                                      <p:to>
                                        <p:strVal val="hidden"/>
                                      </p:to>
                                    </p:set>
                                  </p:childTnLst>
                                </p:cTn>
                              </p:par>
                            </p:childTnLst>
                          </p:cTn>
                        </p:par>
                        <p:par>
                          <p:cTn id="27" fill="hold">
                            <p:stCondLst>
                              <p:cond delay="1700"/>
                            </p:stCondLst>
                            <p:childTnLst>
                              <p:par>
                                <p:cTn id="28" presetID="23" presetClass="exit" presetSubtype="32" fill="hold" nodeType="afterEffect">
                                  <p:stCondLst>
                                    <p:cond delay="0"/>
                                  </p:stCondLst>
                                  <p:childTnLst>
                                    <p:anim calcmode="lin" valueType="num">
                                      <p:cBhvr additive="base">
                                        <p:cTn id="29" dur="300"/>
                                        <p:tgtEl>
                                          <p:spTgt spid="140"/>
                                        </p:tgtEl>
                                        <p:attrNameLst>
                                          <p:attrName>ppt_w</p:attrName>
                                        </p:attrNameLst>
                                      </p:cBhvr>
                                      <p:tavLst>
                                        <p:tav tm="0">
                                          <p:val>
                                            <p:strVal val="#ppt_w"/>
                                          </p:val>
                                        </p:tav>
                                        <p:tav tm="100000">
                                          <p:val>
                                            <p:strVal val="0"/>
                                          </p:val>
                                        </p:tav>
                                      </p:tavLst>
                                    </p:anim>
                                    <p:anim calcmode="lin" valueType="num">
                                      <p:cBhvr additive="base">
                                        <p:cTn id="30" dur="300"/>
                                        <p:tgtEl>
                                          <p:spTgt spid="140"/>
                                        </p:tgtEl>
                                        <p:attrNameLst>
                                          <p:attrName>ppt_h</p:attrName>
                                        </p:attrNameLst>
                                      </p:cBhvr>
                                      <p:tavLst>
                                        <p:tav tm="0">
                                          <p:val>
                                            <p:strVal val="#ppt_h"/>
                                          </p:val>
                                        </p:tav>
                                        <p:tav tm="100000">
                                          <p:val>
                                            <p:strVal val="0"/>
                                          </p:val>
                                        </p:tav>
                                      </p:tavLst>
                                    </p:anim>
                                    <p:set>
                                      <p:cBhvr>
                                        <p:cTn id="31" dur="1" fill="hold">
                                          <p:stCondLst>
                                            <p:cond delay="300"/>
                                          </p:stCondLst>
                                        </p:cTn>
                                        <p:tgtEl>
                                          <p:spTgt spid="140"/>
                                        </p:tgtEl>
                                        <p:attrNameLst>
                                          <p:attrName>style.visibility</p:attrName>
                                        </p:attrNameLst>
                                      </p:cBhvr>
                                      <p:to>
                                        <p:strVal val="hidden"/>
                                      </p:to>
                                    </p:set>
                                  </p:childTnLst>
                                </p:cTn>
                              </p:par>
                            </p:childTnLst>
                          </p:cTn>
                        </p:par>
                        <p:par>
                          <p:cTn id="32" fill="hold">
                            <p:stCondLst>
                              <p:cond delay="2000"/>
                            </p:stCondLst>
                            <p:childTnLst>
                              <p:par>
                                <p:cTn id="33" presetID="23" presetClass="exit" presetSubtype="32" fill="hold" nodeType="afterEffect">
                                  <p:stCondLst>
                                    <p:cond delay="0"/>
                                  </p:stCondLst>
                                  <p:childTnLst>
                                    <p:anim calcmode="lin" valueType="num">
                                      <p:cBhvr additive="base">
                                        <p:cTn id="34" dur="300"/>
                                        <p:tgtEl>
                                          <p:spTgt spid="142"/>
                                        </p:tgtEl>
                                        <p:attrNameLst>
                                          <p:attrName>ppt_w</p:attrName>
                                        </p:attrNameLst>
                                      </p:cBhvr>
                                      <p:tavLst>
                                        <p:tav tm="0">
                                          <p:val>
                                            <p:strVal val="#ppt_w"/>
                                          </p:val>
                                        </p:tav>
                                        <p:tav tm="100000">
                                          <p:val>
                                            <p:strVal val="0"/>
                                          </p:val>
                                        </p:tav>
                                      </p:tavLst>
                                    </p:anim>
                                    <p:anim calcmode="lin" valueType="num">
                                      <p:cBhvr additive="base">
                                        <p:cTn id="35" dur="300"/>
                                        <p:tgtEl>
                                          <p:spTgt spid="142"/>
                                        </p:tgtEl>
                                        <p:attrNameLst>
                                          <p:attrName>ppt_h</p:attrName>
                                        </p:attrNameLst>
                                      </p:cBhvr>
                                      <p:tavLst>
                                        <p:tav tm="0">
                                          <p:val>
                                            <p:strVal val="#ppt_h"/>
                                          </p:val>
                                        </p:tav>
                                        <p:tav tm="100000">
                                          <p:val>
                                            <p:strVal val="0"/>
                                          </p:val>
                                        </p:tav>
                                      </p:tavLst>
                                    </p:anim>
                                    <p:set>
                                      <p:cBhvr>
                                        <p:cTn id="36" dur="1" fill="hold">
                                          <p:stCondLst>
                                            <p:cond delay="300"/>
                                          </p:stCondLst>
                                        </p:cTn>
                                        <p:tgtEl>
                                          <p:spTgt spid="142"/>
                                        </p:tgtEl>
                                        <p:attrNameLst>
                                          <p:attrName>style.visibility</p:attrName>
                                        </p:attrNameLst>
                                      </p:cBhvr>
                                      <p:to>
                                        <p:strVal val="hidden"/>
                                      </p:to>
                                    </p:set>
                                  </p:childTnLst>
                                </p:cTn>
                              </p:par>
                            </p:childTnLst>
                          </p:cTn>
                        </p:par>
                        <p:par>
                          <p:cTn id="37" fill="hold">
                            <p:stCondLst>
                              <p:cond delay="2300"/>
                            </p:stCondLst>
                            <p:childTnLst>
                              <p:par>
                                <p:cTn id="38" presetID="10" presetClass="entr" presetSubtype="0" fill="hold" nodeType="afterEffect">
                                  <p:stCondLst>
                                    <p:cond delay="0"/>
                                  </p:stCondLst>
                                  <p:childTnLst>
                                    <p:set>
                                      <p:cBhvr>
                                        <p:cTn id="39" dur="1" fill="hold">
                                          <p:stCondLst>
                                            <p:cond delay="0"/>
                                          </p:stCondLst>
                                        </p:cTn>
                                        <p:tgtEl>
                                          <p:spTgt spid="182"/>
                                        </p:tgtEl>
                                        <p:attrNameLst>
                                          <p:attrName>style.visibility</p:attrName>
                                        </p:attrNameLst>
                                      </p:cBhvr>
                                      <p:to>
                                        <p:strVal val="visible"/>
                                      </p:to>
                                    </p:set>
                                    <p:animEffect transition="in" filter="fade">
                                      <p:cBhvr>
                                        <p:cTn id="40" dur="500"/>
                                        <p:tgtEl>
                                          <p:spTgt spid="182"/>
                                        </p:tgtEl>
                                      </p:cBhvr>
                                    </p:animEffect>
                                  </p:childTnLst>
                                </p:cTn>
                              </p:par>
                            </p:childTnLst>
                          </p:cTn>
                        </p:par>
                        <p:par>
                          <p:cTn id="41" fill="hold">
                            <p:stCondLst>
                              <p:cond delay="2800"/>
                            </p:stCondLst>
                            <p:childTnLst>
                              <p:par>
                                <p:cTn id="42" presetID="10" presetClass="entr" presetSubtype="0" fill="hold" nodeType="after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par>
                          <p:cTn id="45" fill="hold">
                            <p:stCondLst>
                              <p:cond delay="3300"/>
                            </p:stCondLst>
                            <p:childTnLst>
                              <p:par>
                                <p:cTn id="46" presetID="10" presetClass="entr" presetSubtype="0" fill="hold" nodeType="afterEffect">
                                  <p:stCondLst>
                                    <p:cond delay="0"/>
                                  </p:stCondLst>
                                  <p:childTnLst>
                                    <p:set>
                                      <p:cBhvr>
                                        <p:cTn id="47" dur="1" fill="hold">
                                          <p:stCondLst>
                                            <p:cond delay="0"/>
                                          </p:stCondLst>
                                        </p:cTn>
                                        <p:tgtEl>
                                          <p:spTgt spid="143"/>
                                        </p:tgtEl>
                                        <p:attrNameLst>
                                          <p:attrName>style.visibility</p:attrName>
                                        </p:attrNameLst>
                                      </p:cBhvr>
                                      <p:to>
                                        <p:strVal val="visible"/>
                                      </p:to>
                                    </p:set>
                                    <p:animEffect transition="in" filter="fade">
                                      <p:cBhvr>
                                        <p:cTn id="48" dur="500"/>
                                        <p:tgtEl>
                                          <p:spTgt spid="143"/>
                                        </p:tgtEl>
                                      </p:cBhvr>
                                    </p:animEffect>
                                  </p:childTnLst>
                                </p:cTn>
                              </p:par>
                            </p:childTnLst>
                          </p:cTn>
                        </p:par>
                        <p:par>
                          <p:cTn id="49" fill="hold">
                            <p:stCondLst>
                              <p:cond delay="3800"/>
                            </p:stCondLst>
                            <p:childTnLst>
                              <p:par>
                                <p:cTn id="50" presetID="10" presetClass="entr" presetSubtype="0" fill="hold" nodeType="after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fade">
                                      <p:cBhvr>
                                        <p:cTn id="52"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304" y="188370"/>
            <a:ext cx="8674020" cy="1138773"/>
          </a:xfrm>
          <a:prstGeom prst="rect">
            <a:avLst/>
          </a:prstGeom>
        </p:spPr>
        <p:txBody>
          <a:bodyPr wrap="square">
            <a:spAutoFit/>
          </a:bodyPr>
          <a:lstStyle/>
          <a:p>
            <a:r>
              <a:rPr lang="en-US" sz="2800" b="1" dirty="0" smtClean="0">
                <a:solidFill>
                  <a:schemeClr val="accent6">
                    <a:lumMod val="60000"/>
                    <a:lumOff val="40000"/>
                  </a:schemeClr>
                </a:solidFill>
              </a:rPr>
              <a:t>How to Configure Hyper – V ?</a:t>
            </a:r>
            <a:endParaRPr lang="en-US" sz="2000" b="1" dirty="0">
              <a:solidFill>
                <a:schemeClr val="bg1"/>
              </a:solidFill>
            </a:endParaRPr>
          </a:p>
          <a:p>
            <a:r>
              <a:rPr lang="en-US" sz="2000" b="1" dirty="0" smtClean="0">
                <a:solidFill>
                  <a:schemeClr val="bg1"/>
                </a:solidFill>
              </a:rPr>
              <a:t>First we need to install </a:t>
            </a:r>
            <a:r>
              <a:rPr lang="en-US" sz="2000" b="1" dirty="0" smtClean="0">
                <a:solidFill>
                  <a:srgbClr val="92D050"/>
                </a:solidFill>
              </a:rPr>
              <a:t>windows server OS</a:t>
            </a:r>
            <a:r>
              <a:rPr lang="en-US" sz="2000" b="1" dirty="0" smtClean="0">
                <a:solidFill>
                  <a:schemeClr val="bg1"/>
                </a:solidFill>
              </a:rPr>
              <a:t> on server Hardware. </a:t>
            </a:r>
          </a:p>
          <a:p>
            <a:r>
              <a:rPr lang="en-US" sz="2000" b="1" dirty="0" smtClean="0">
                <a:solidFill>
                  <a:schemeClr val="bg1"/>
                </a:solidFill>
              </a:rPr>
              <a:t>Then we need to add the </a:t>
            </a:r>
            <a:r>
              <a:rPr lang="en-US" sz="2000" b="1" dirty="0" smtClean="0">
                <a:solidFill>
                  <a:srgbClr val="92D050"/>
                </a:solidFill>
              </a:rPr>
              <a:t>Hyper –V role </a:t>
            </a:r>
            <a:r>
              <a:rPr lang="en-US" sz="2000" b="1" dirty="0" smtClean="0">
                <a:solidFill>
                  <a:schemeClr val="bg1"/>
                </a:solidFill>
              </a:rPr>
              <a:t>in that.</a:t>
            </a:r>
            <a:endParaRPr lang="en-US" sz="1050" b="1" dirty="0">
              <a:solidFill>
                <a:schemeClr val="bg1"/>
              </a:solidFill>
            </a:endParaRPr>
          </a:p>
        </p:txBody>
      </p:sp>
      <p:pic>
        <p:nvPicPr>
          <p:cNvPr id="6"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78121" y="4817211"/>
            <a:ext cx="5753528" cy="230832"/>
          </a:xfrm>
          <a:prstGeom prst="rect">
            <a:avLst/>
          </a:prstGeom>
        </p:spPr>
        <p:txBody>
          <a:bodyPr wrap="square">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pic>
        <p:nvPicPr>
          <p:cNvPr id="7" name="Picture 2" descr="012-how-to-install-the-hyper-v-role-in-windows-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94" y="1552086"/>
            <a:ext cx="8628830" cy="304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63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47991" y="4827308"/>
            <a:ext cx="5368247" cy="230832"/>
          </a:xfrm>
          <a:prstGeom prst="rect">
            <a:avLst/>
          </a:prstGeom>
        </p:spPr>
        <p:txBody>
          <a:bodyPr wrap="square">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27" y="418876"/>
            <a:ext cx="7520683" cy="4171950"/>
          </a:xfrm>
          <a:prstGeom prst="rect">
            <a:avLst/>
          </a:prstGeom>
        </p:spPr>
      </p:pic>
    </p:spTree>
    <p:extLst>
      <p:ext uri="{BB962C8B-B14F-4D97-AF65-F5344CB8AC3E}">
        <p14:creationId xmlns:p14="http://schemas.microsoft.com/office/powerpoint/2010/main" val="99478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7457" y="263426"/>
            <a:ext cx="8489085" cy="4616648"/>
          </a:xfrm>
          <a:prstGeom prst="rect">
            <a:avLst/>
          </a:prstGeom>
        </p:spPr>
        <p:txBody>
          <a:bodyPr wrap="square">
            <a:spAutoFit/>
          </a:bodyPr>
          <a:lstStyle/>
          <a:p>
            <a:r>
              <a:rPr lang="en-US" sz="1800" b="1" dirty="0" smtClean="0">
                <a:solidFill>
                  <a:schemeClr val="accent6">
                    <a:lumMod val="60000"/>
                    <a:lumOff val="40000"/>
                  </a:schemeClr>
                </a:solidFill>
              </a:rPr>
              <a:t>Hyper – V is not actually installed on the host OS.</a:t>
            </a:r>
          </a:p>
          <a:p>
            <a:endParaRPr lang="en-US" sz="1800" b="1" dirty="0" smtClean="0">
              <a:solidFill>
                <a:schemeClr val="accent6">
                  <a:lumMod val="60000"/>
                  <a:lumOff val="40000"/>
                </a:schemeClr>
              </a:solidFill>
            </a:endParaRPr>
          </a:p>
          <a:p>
            <a:r>
              <a:rPr lang="en-US" sz="1800" b="1" dirty="0" smtClean="0">
                <a:solidFill>
                  <a:schemeClr val="accent6">
                    <a:lumMod val="60000"/>
                    <a:lumOff val="40000"/>
                  </a:schemeClr>
                </a:solidFill>
              </a:rPr>
              <a:t>When you install Hyper – V you think it’s being installed on the top of a host OS but it is not actually true.</a:t>
            </a:r>
          </a:p>
          <a:p>
            <a:endParaRPr lang="en-US" sz="1800" b="1" dirty="0">
              <a:solidFill>
                <a:schemeClr val="accent6">
                  <a:lumMod val="60000"/>
                  <a:lumOff val="40000"/>
                </a:schemeClr>
              </a:solidFill>
            </a:endParaRPr>
          </a:p>
          <a:p>
            <a:r>
              <a:rPr lang="en-US" sz="1800" b="1" dirty="0" smtClean="0">
                <a:solidFill>
                  <a:schemeClr val="accent6">
                    <a:lumMod val="60000"/>
                    <a:lumOff val="40000"/>
                  </a:schemeClr>
                </a:solidFill>
              </a:rPr>
              <a:t>The setup converts the original OS in something like a VM and puts the hypervisor below.</a:t>
            </a:r>
          </a:p>
          <a:p>
            <a:endParaRPr lang="en-US" sz="2800" b="1" dirty="0">
              <a:solidFill>
                <a:srgbClr val="00B050"/>
              </a:solidFill>
            </a:endParaRPr>
          </a:p>
          <a:p>
            <a:r>
              <a:rPr lang="en-US" sz="2800" b="1" dirty="0" smtClean="0">
                <a:solidFill>
                  <a:srgbClr val="00B050"/>
                </a:solidFill>
              </a:rPr>
              <a:t>Hyper – V consists of a hypervisor layer upon which there is a parent partition and possibly any number of child partitions are created by the host and contain guest operating systems which run alongside the parent partition.</a:t>
            </a:r>
            <a:r>
              <a:rPr lang="en-US" sz="1800" b="1" dirty="0" smtClean="0">
                <a:solidFill>
                  <a:schemeClr val="accent6">
                    <a:lumMod val="60000"/>
                    <a:lumOff val="40000"/>
                  </a:schemeClr>
                </a:solidFill>
              </a:rPr>
              <a:t> </a:t>
            </a:r>
            <a:endParaRPr lang="en-US" b="1" dirty="0"/>
          </a:p>
        </p:txBody>
      </p:sp>
      <p:pic>
        <p:nvPicPr>
          <p:cNvPr id="4"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63402" y="4880074"/>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1345445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19" y="219193"/>
            <a:ext cx="8645724" cy="3631763"/>
          </a:xfrm>
          <a:prstGeom prst="rect">
            <a:avLst/>
          </a:prstGeom>
        </p:spPr>
        <p:txBody>
          <a:bodyPr wrap="square">
            <a:spAutoFit/>
          </a:bodyPr>
          <a:lstStyle/>
          <a:p>
            <a:r>
              <a:rPr lang="en-US" sz="4000" dirty="0" smtClean="0">
                <a:solidFill>
                  <a:schemeClr val="accent6">
                    <a:lumMod val="75000"/>
                  </a:schemeClr>
                </a:solidFill>
              </a:rPr>
              <a:t>Hyper – V Versions :</a:t>
            </a:r>
          </a:p>
          <a:p>
            <a:endParaRPr lang="en-US" sz="1000" dirty="0" smtClean="0">
              <a:solidFill>
                <a:schemeClr val="accent6">
                  <a:lumMod val="75000"/>
                </a:schemeClr>
              </a:solidFill>
            </a:endParaRPr>
          </a:p>
          <a:p>
            <a:r>
              <a:rPr lang="en-US" sz="2000" dirty="0" smtClean="0">
                <a:solidFill>
                  <a:schemeClr val="accent1">
                    <a:lumMod val="75000"/>
                  </a:schemeClr>
                </a:solidFill>
              </a:rPr>
              <a:t>There are 3 versions of Hyper – V available :</a:t>
            </a:r>
          </a:p>
          <a:p>
            <a:endParaRPr lang="en-US" sz="2000" dirty="0" smtClean="0">
              <a:solidFill>
                <a:schemeClr val="accent1">
                  <a:lumMod val="75000"/>
                </a:schemeClr>
              </a:solidFill>
            </a:endParaRPr>
          </a:p>
          <a:p>
            <a:r>
              <a:rPr lang="en-US" sz="2000" dirty="0" smtClean="0">
                <a:solidFill>
                  <a:srgbClr val="00B050"/>
                </a:solidFill>
              </a:rPr>
              <a:t>Hyper – V Server :</a:t>
            </a:r>
            <a:r>
              <a:rPr lang="en-US" sz="2000" dirty="0" smtClean="0">
                <a:solidFill>
                  <a:schemeClr val="accent1">
                    <a:lumMod val="75000"/>
                  </a:schemeClr>
                </a:solidFill>
              </a:rPr>
              <a:t> </a:t>
            </a:r>
            <a:r>
              <a:rPr lang="en-US" sz="2000" dirty="0" smtClean="0">
                <a:solidFill>
                  <a:schemeClr val="bg1"/>
                </a:solidFill>
              </a:rPr>
              <a:t>A standalone product created for managing dedicated and virtual server </a:t>
            </a:r>
            <a:r>
              <a:rPr lang="en-US" sz="2000" dirty="0">
                <a:solidFill>
                  <a:schemeClr val="bg1"/>
                </a:solidFill>
              </a:rPr>
              <a:t>instances.</a:t>
            </a:r>
            <a:endParaRPr lang="en-US" sz="2000" dirty="0" smtClean="0">
              <a:solidFill>
                <a:schemeClr val="bg1"/>
              </a:solidFill>
            </a:endParaRPr>
          </a:p>
          <a:p>
            <a:r>
              <a:rPr lang="en-US" sz="2000" dirty="0">
                <a:solidFill>
                  <a:schemeClr val="bg1"/>
                </a:solidFill>
              </a:rPr>
              <a:t> </a:t>
            </a:r>
            <a:r>
              <a:rPr lang="en-US" sz="2000" dirty="0" smtClean="0">
                <a:solidFill>
                  <a:schemeClr val="bg1"/>
                </a:solidFill>
              </a:rPr>
              <a:t>                             </a:t>
            </a:r>
            <a:endParaRPr lang="en-US" sz="2000" dirty="0">
              <a:solidFill>
                <a:schemeClr val="bg1"/>
              </a:solidFill>
            </a:endParaRPr>
          </a:p>
          <a:p>
            <a:r>
              <a:rPr lang="en-US" sz="2000" dirty="0" smtClean="0">
                <a:solidFill>
                  <a:srgbClr val="00B050"/>
                </a:solidFill>
              </a:rPr>
              <a:t>Hyper – V for Windows 10 :</a:t>
            </a:r>
            <a:r>
              <a:rPr lang="en-US" sz="2000" dirty="0" smtClean="0">
                <a:solidFill>
                  <a:schemeClr val="bg1"/>
                </a:solidFill>
              </a:rPr>
              <a:t> A product you can run on your laptop or desktop.</a:t>
            </a:r>
          </a:p>
          <a:p>
            <a:endParaRPr lang="en-US" sz="2000" dirty="0">
              <a:solidFill>
                <a:schemeClr val="bg1"/>
              </a:solidFill>
            </a:endParaRPr>
          </a:p>
          <a:p>
            <a:r>
              <a:rPr lang="en-US" sz="2000" dirty="0" smtClean="0">
                <a:solidFill>
                  <a:srgbClr val="00B050"/>
                </a:solidFill>
              </a:rPr>
              <a:t>Hyper – V for Windows Server :</a:t>
            </a:r>
            <a:r>
              <a:rPr lang="en-US" sz="2000" dirty="0" smtClean="0">
                <a:solidFill>
                  <a:schemeClr val="bg1"/>
                </a:solidFill>
              </a:rPr>
              <a:t> an add – on for Windows Server.</a:t>
            </a:r>
            <a:endParaRPr lang="en-US" sz="1800" dirty="0">
              <a:solidFill>
                <a:schemeClr val="bg1"/>
              </a:solidFill>
            </a:endParaRPr>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19381" y="4817035"/>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3059475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324" y="219192"/>
            <a:ext cx="8707369" cy="4493538"/>
          </a:xfrm>
          <a:prstGeom prst="rect">
            <a:avLst/>
          </a:prstGeom>
        </p:spPr>
        <p:txBody>
          <a:bodyPr wrap="square">
            <a:spAutoFit/>
          </a:bodyPr>
          <a:lstStyle/>
          <a:p>
            <a:r>
              <a:rPr lang="en-US" sz="4400" b="1" dirty="0">
                <a:solidFill>
                  <a:schemeClr val="accent6">
                    <a:lumMod val="75000"/>
                  </a:schemeClr>
                </a:solidFill>
              </a:rPr>
              <a:t>Hyper – V </a:t>
            </a:r>
            <a:r>
              <a:rPr lang="en-US" sz="4400" b="1" dirty="0" smtClean="0">
                <a:solidFill>
                  <a:schemeClr val="accent6">
                    <a:lumMod val="75000"/>
                  </a:schemeClr>
                </a:solidFill>
              </a:rPr>
              <a:t>Features :</a:t>
            </a:r>
          </a:p>
          <a:p>
            <a:endParaRPr lang="en-US" sz="4400" b="1" dirty="0" smtClean="0">
              <a:solidFill>
                <a:schemeClr val="accent6">
                  <a:lumMod val="75000"/>
                </a:schemeClr>
              </a:solidFill>
            </a:endParaRPr>
          </a:p>
          <a:p>
            <a:pPr marL="457200" indent="-457200">
              <a:buAutoNum type="arabicParenR"/>
            </a:pPr>
            <a:r>
              <a:rPr lang="en-US" sz="3600" b="1" dirty="0" smtClean="0">
                <a:solidFill>
                  <a:schemeClr val="accent1">
                    <a:lumMod val="75000"/>
                  </a:schemeClr>
                </a:solidFill>
              </a:rPr>
              <a:t>Disaster recovery and backup</a:t>
            </a:r>
          </a:p>
          <a:p>
            <a:pPr marL="457200" indent="-457200">
              <a:buAutoNum type="arabicParenR"/>
            </a:pPr>
            <a:r>
              <a:rPr lang="en-US" sz="3600" b="1" dirty="0" smtClean="0">
                <a:solidFill>
                  <a:schemeClr val="accent1">
                    <a:lumMod val="75000"/>
                  </a:schemeClr>
                </a:solidFill>
              </a:rPr>
              <a:t>Portability</a:t>
            </a:r>
          </a:p>
          <a:p>
            <a:pPr marL="457200" indent="-457200">
              <a:buAutoNum type="arabicParenR"/>
            </a:pPr>
            <a:r>
              <a:rPr lang="en-US" sz="3600" b="1" dirty="0" smtClean="0">
                <a:solidFill>
                  <a:schemeClr val="accent1">
                    <a:lumMod val="75000"/>
                  </a:schemeClr>
                </a:solidFill>
              </a:rPr>
              <a:t>Remote Connectivity</a:t>
            </a:r>
          </a:p>
          <a:p>
            <a:pPr marL="457200" indent="-457200">
              <a:buAutoNum type="arabicParenR"/>
            </a:pPr>
            <a:r>
              <a:rPr lang="en-US" sz="3600" b="1" dirty="0" smtClean="0">
                <a:solidFill>
                  <a:schemeClr val="accent1">
                    <a:lumMod val="75000"/>
                  </a:schemeClr>
                </a:solidFill>
              </a:rPr>
              <a:t>Security</a:t>
            </a:r>
          </a:p>
          <a:p>
            <a:r>
              <a:rPr lang="en-US" sz="3600" b="1" dirty="0" smtClean="0">
                <a:solidFill>
                  <a:schemeClr val="accent1">
                    <a:lumMod val="75000"/>
                  </a:schemeClr>
                </a:solidFill>
              </a:rPr>
              <a:t> </a:t>
            </a:r>
            <a:endParaRPr lang="en-US" sz="4400" b="1" dirty="0">
              <a:solidFill>
                <a:schemeClr val="accent1">
                  <a:lumMod val="75000"/>
                </a:schemeClr>
              </a:solidFill>
            </a:endParaRPr>
          </a:p>
          <a:p>
            <a:endParaRPr lang="en-US" sz="2000" b="1" dirty="0">
              <a:solidFill>
                <a:schemeClr val="accent6">
                  <a:lumMod val="75000"/>
                </a:schemeClr>
              </a:solidFill>
            </a:endParaRPr>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91483" y="4807670"/>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2246624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570" y="2037719"/>
            <a:ext cx="5205003" cy="923330"/>
          </a:xfrm>
          <a:prstGeom prst="rect">
            <a:avLst/>
          </a:prstGeom>
        </p:spPr>
        <p:txBody>
          <a:bodyPr wrap="square">
            <a:spAutoFit/>
          </a:bodyPr>
          <a:lstStyle/>
          <a:p>
            <a:pPr algn="just"/>
            <a:r>
              <a:rPr lang="en-US" sz="5400" b="1" dirty="0" smtClean="0">
                <a:solidFill>
                  <a:schemeClr val="accent6">
                    <a:lumMod val="75000"/>
                  </a:schemeClr>
                </a:solidFill>
              </a:rPr>
              <a:t>Thank You !</a:t>
            </a:r>
            <a:endParaRPr lang="en-US" b="1" dirty="0">
              <a:solidFill>
                <a:schemeClr val="accent6">
                  <a:lumMod val="75000"/>
                </a:schemeClr>
              </a:solidFill>
            </a:endParaRPr>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19564" y="4724567"/>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733930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99" y="308226"/>
            <a:ext cx="8517276" cy="3970318"/>
          </a:xfrm>
          <a:prstGeom prst="rect">
            <a:avLst/>
          </a:prstGeom>
        </p:spPr>
        <p:txBody>
          <a:bodyPr wrap="square">
            <a:spAutoFit/>
          </a:bodyPr>
          <a:lstStyle/>
          <a:p>
            <a:r>
              <a:rPr lang="en-US" sz="3600" b="1" dirty="0" smtClean="0">
                <a:solidFill>
                  <a:srgbClr val="7030A0"/>
                </a:solidFill>
              </a:rPr>
              <a:t>Subtopics :</a:t>
            </a:r>
          </a:p>
          <a:p>
            <a:pPr marL="457200" indent="-457200">
              <a:buAutoNum type="arabicParenR"/>
            </a:pPr>
            <a:r>
              <a:rPr lang="en-US" sz="2400" b="1" dirty="0" smtClean="0">
                <a:solidFill>
                  <a:srgbClr val="C00000"/>
                </a:solidFill>
              </a:rPr>
              <a:t>What is Virtualization ?</a:t>
            </a:r>
          </a:p>
          <a:p>
            <a:pPr marL="457200" indent="-457200">
              <a:buFont typeface="Arial"/>
              <a:buAutoNum type="arabicParenR"/>
            </a:pPr>
            <a:r>
              <a:rPr lang="en-US" sz="2400" b="1" dirty="0">
                <a:solidFill>
                  <a:srgbClr val="C00000"/>
                </a:solidFill>
              </a:rPr>
              <a:t>What is Cloud Computing </a:t>
            </a:r>
            <a:r>
              <a:rPr lang="en-US" sz="2400" b="1" dirty="0" smtClean="0">
                <a:solidFill>
                  <a:srgbClr val="C00000"/>
                </a:solidFill>
              </a:rPr>
              <a:t>?</a:t>
            </a:r>
          </a:p>
          <a:p>
            <a:pPr marL="457200" indent="-457200">
              <a:buFont typeface="Arial"/>
              <a:buAutoNum type="arabicParenR"/>
            </a:pPr>
            <a:r>
              <a:rPr lang="en-US" sz="2400" b="1" dirty="0" smtClean="0">
                <a:solidFill>
                  <a:srgbClr val="C00000"/>
                </a:solidFill>
              </a:rPr>
              <a:t>Virtualization in Cloud Computing.</a:t>
            </a:r>
          </a:p>
          <a:p>
            <a:pPr marL="342900" indent="-342900">
              <a:buAutoNum type="arabicParenR"/>
            </a:pPr>
            <a:r>
              <a:rPr lang="en-US" sz="2400" b="1" dirty="0" smtClean="0">
                <a:solidFill>
                  <a:srgbClr val="C00000"/>
                </a:solidFill>
              </a:rPr>
              <a:t> What is Hypervisor ?</a:t>
            </a:r>
          </a:p>
          <a:p>
            <a:pPr marL="342900" indent="-342900">
              <a:buAutoNum type="arabicParenR"/>
            </a:pPr>
            <a:r>
              <a:rPr lang="en-US" sz="2400" b="1" dirty="0" smtClean="0">
                <a:solidFill>
                  <a:srgbClr val="C00000"/>
                </a:solidFill>
              </a:rPr>
              <a:t> Types of Hypervisor.</a:t>
            </a:r>
          </a:p>
          <a:p>
            <a:pPr marL="342900" indent="-342900">
              <a:buAutoNum type="arabicParenR"/>
            </a:pPr>
            <a:r>
              <a:rPr lang="en-US" sz="2400" b="1" dirty="0" smtClean="0">
                <a:solidFill>
                  <a:srgbClr val="C00000"/>
                </a:solidFill>
              </a:rPr>
              <a:t> What is Hyper – V ?</a:t>
            </a:r>
          </a:p>
          <a:p>
            <a:pPr marL="342900" indent="-342900">
              <a:buAutoNum type="arabicParenR"/>
            </a:pPr>
            <a:r>
              <a:rPr lang="en-US" sz="2400" b="1" dirty="0">
                <a:solidFill>
                  <a:srgbClr val="C00000"/>
                </a:solidFill>
              </a:rPr>
              <a:t> </a:t>
            </a:r>
            <a:r>
              <a:rPr lang="en-US" sz="2400" b="1" dirty="0" smtClean="0">
                <a:solidFill>
                  <a:srgbClr val="C00000"/>
                </a:solidFill>
              </a:rPr>
              <a:t>How to configure Hyper – V  ?</a:t>
            </a:r>
          </a:p>
          <a:p>
            <a:pPr marL="342900" indent="-342900">
              <a:buAutoNum type="arabicParenR"/>
            </a:pPr>
            <a:r>
              <a:rPr lang="en-US" sz="2400" b="1" dirty="0">
                <a:solidFill>
                  <a:srgbClr val="C00000"/>
                </a:solidFill>
              </a:rPr>
              <a:t> </a:t>
            </a:r>
            <a:r>
              <a:rPr lang="en-US" sz="2400" b="1" dirty="0" smtClean="0">
                <a:solidFill>
                  <a:srgbClr val="C00000"/>
                </a:solidFill>
              </a:rPr>
              <a:t>Hyper – V Versions.</a:t>
            </a:r>
          </a:p>
          <a:p>
            <a:pPr marL="342900" indent="-342900">
              <a:buAutoNum type="arabicParenR"/>
            </a:pPr>
            <a:r>
              <a:rPr lang="en-US" sz="2400" b="1" dirty="0">
                <a:solidFill>
                  <a:srgbClr val="C00000"/>
                </a:solidFill>
              </a:rPr>
              <a:t> </a:t>
            </a:r>
            <a:r>
              <a:rPr lang="en-US" sz="2400" b="1" dirty="0" smtClean="0">
                <a:solidFill>
                  <a:srgbClr val="C00000"/>
                </a:solidFill>
              </a:rPr>
              <a:t>Hyper – V Features.</a:t>
            </a:r>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65346" y="4893002"/>
            <a:ext cx="4102405" cy="215444"/>
          </a:xfrm>
          <a:prstGeom prst="rect">
            <a:avLst/>
          </a:prstGeom>
        </p:spPr>
        <p:txBody>
          <a:bodyPr wrap="none">
            <a:spAutoFit/>
          </a:bodyPr>
          <a:lstStyle/>
          <a:p>
            <a:r>
              <a:rPr lang="en-US" sz="800" b="1" dirty="0" err="1">
                <a:solidFill>
                  <a:schemeClr val="accent5">
                    <a:lumMod val="50000"/>
                  </a:schemeClr>
                </a:solidFill>
              </a:rPr>
              <a:t>Msc</a:t>
            </a:r>
            <a:r>
              <a:rPr lang="en-US" sz="800" b="1" dirty="0">
                <a:solidFill>
                  <a:schemeClr val="accent5">
                    <a:lumMod val="50000"/>
                  </a:schemeClr>
                </a:solidFill>
              </a:rPr>
              <a:t> IT </a:t>
            </a:r>
            <a:r>
              <a:rPr lang="en-US" sz="800" b="1" dirty="0" err="1">
                <a:solidFill>
                  <a:schemeClr val="accent5">
                    <a:lumMod val="50000"/>
                  </a:schemeClr>
                </a:solidFill>
              </a:rPr>
              <a:t>Sem</a:t>
            </a:r>
            <a:r>
              <a:rPr lang="en-US" sz="800" b="1" dirty="0">
                <a:solidFill>
                  <a:schemeClr val="accent5">
                    <a:lumMod val="50000"/>
                  </a:schemeClr>
                </a:solidFill>
              </a:rPr>
              <a:t> I – Part – II. Sub : Virtualization (Hyper -V) </a:t>
            </a:r>
            <a:r>
              <a:rPr lang="en-US" sz="800" b="1" dirty="0" err="1">
                <a:solidFill>
                  <a:schemeClr val="accent5">
                    <a:lumMod val="50000"/>
                  </a:schemeClr>
                </a:solidFill>
              </a:rPr>
              <a:t>Sneha</a:t>
            </a:r>
            <a:r>
              <a:rPr lang="en-US" sz="800" b="1" dirty="0">
                <a:solidFill>
                  <a:schemeClr val="accent5">
                    <a:lumMod val="50000"/>
                  </a:schemeClr>
                </a:solidFill>
              </a:rPr>
              <a:t> </a:t>
            </a:r>
            <a:r>
              <a:rPr lang="en-US" sz="800" b="1" dirty="0" err="1">
                <a:solidFill>
                  <a:schemeClr val="accent5">
                    <a:lumMod val="50000"/>
                  </a:schemeClr>
                </a:solidFill>
              </a:rPr>
              <a:t>Pawar</a:t>
            </a:r>
            <a:r>
              <a:rPr lang="en-US" sz="800" b="1" dirty="0">
                <a:solidFill>
                  <a:schemeClr val="accent5">
                    <a:lumMod val="50000"/>
                  </a:schemeClr>
                </a:solidFill>
              </a:rPr>
              <a:t>. Roll No : 11</a:t>
            </a:r>
            <a:endParaRPr lang="en-US" dirty="0"/>
          </a:p>
        </p:txBody>
      </p:sp>
    </p:spTree>
    <p:extLst>
      <p:ext uri="{BB962C8B-B14F-4D97-AF65-F5344CB8AC3E}">
        <p14:creationId xmlns:p14="http://schemas.microsoft.com/office/powerpoint/2010/main" val="4153229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773" y="277402"/>
            <a:ext cx="8332342" cy="3762568"/>
          </a:xfrm>
          <a:prstGeom prst="rect">
            <a:avLst/>
          </a:prstGeom>
        </p:spPr>
        <p:txBody>
          <a:bodyPr wrap="square">
            <a:spAutoFit/>
          </a:bodyPr>
          <a:lstStyle/>
          <a:p>
            <a:r>
              <a:rPr lang="en-US" sz="3200" dirty="0" smtClean="0">
                <a:solidFill>
                  <a:schemeClr val="accent6">
                    <a:lumMod val="75000"/>
                  </a:schemeClr>
                </a:solidFill>
              </a:rPr>
              <a:t>What is Virtualization </a:t>
            </a:r>
            <a:r>
              <a:rPr lang="en-US" sz="3200" dirty="0">
                <a:solidFill>
                  <a:schemeClr val="accent6">
                    <a:lumMod val="75000"/>
                  </a:schemeClr>
                </a:solidFill>
              </a:rPr>
              <a:t>?</a:t>
            </a:r>
            <a:endParaRPr lang="en-US" sz="3200" dirty="0" smtClean="0">
              <a:solidFill>
                <a:schemeClr val="accent6">
                  <a:lumMod val="75000"/>
                </a:schemeClr>
              </a:solidFill>
            </a:endParaRPr>
          </a:p>
          <a:p>
            <a:r>
              <a:rPr lang="en-US" sz="2800" dirty="0">
                <a:solidFill>
                  <a:schemeClr val="bg1"/>
                </a:solidFill>
              </a:rPr>
              <a:t>	</a:t>
            </a:r>
            <a:r>
              <a:rPr lang="en-US" sz="2000" dirty="0" smtClean="0">
                <a:solidFill>
                  <a:schemeClr val="bg1"/>
                </a:solidFill>
              </a:rPr>
              <a:t>It is the technique of splitting the </a:t>
            </a:r>
            <a:r>
              <a:rPr lang="en-US" sz="2000" dirty="0" smtClean="0">
                <a:solidFill>
                  <a:srgbClr val="92D050"/>
                </a:solidFill>
              </a:rPr>
              <a:t>physical resource </a:t>
            </a:r>
            <a:r>
              <a:rPr lang="en-US" sz="2000" dirty="0" smtClean="0">
                <a:solidFill>
                  <a:schemeClr val="bg1"/>
                </a:solidFill>
              </a:rPr>
              <a:t>into as many as </a:t>
            </a:r>
            <a:r>
              <a:rPr lang="en-US" sz="2000" dirty="0" smtClean="0">
                <a:solidFill>
                  <a:srgbClr val="92D050"/>
                </a:solidFill>
              </a:rPr>
              <a:t>logical resources</a:t>
            </a:r>
            <a:r>
              <a:rPr lang="en-US" sz="2000" dirty="0" smtClean="0">
                <a:solidFill>
                  <a:schemeClr val="bg1"/>
                </a:solidFill>
              </a:rPr>
              <a:t> as we want.</a:t>
            </a:r>
          </a:p>
          <a:p>
            <a:endParaRPr lang="en-US" sz="2000" dirty="0">
              <a:solidFill>
                <a:schemeClr val="bg1"/>
              </a:solidFill>
            </a:endParaRPr>
          </a:p>
          <a:p>
            <a:r>
              <a:rPr lang="en-US" sz="2000" dirty="0" smtClean="0">
                <a:solidFill>
                  <a:schemeClr val="bg1"/>
                </a:solidFill>
              </a:rPr>
              <a:t>	</a:t>
            </a:r>
            <a:r>
              <a:rPr lang="en-US" sz="2000" dirty="0" smtClean="0">
                <a:solidFill>
                  <a:srgbClr val="92D050"/>
                </a:solidFill>
              </a:rPr>
              <a:t>Virtualization</a:t>
            </a:r>
            <a:r>
              <a:rPr lang="en-US" sz="2000" dirty="0" smtClean="0">
                <a:solidFill>
                  <a:schemeClr val="bg1"/>
                </a:solidFill>
              </a:rPr>
              <a:t> is the creation of a </a:t>
            </a:r>
            <a:r>
              <a:rPr lang="en-US" sz="2000" dirty="0" smtClean="0">
                <a:solidFill>
                  <a:srgbClr val="92D050"/>
                </a:solidFill>
              </a:rPr>
              <a:t>virtual (rather than actual)</a:t>
            </a:r>
            <a:r>
              <a:rPr lang="en-US" sz="2000" dirty="0" smtClean="0">
                <a:solidFill>
                  <a:schemeClr val="bg1"/>
                </a:solidFill>
              </a:rPr>
              <a:t> version of something, such as an Operating System (OS), a Server, a Storage Device or network resources.</a:t>
            </a:r>
          </a:p>
          <a:p>
            <a:endParaRPr lang="en-US" sz="2000" dirty="0">
              <a:solidFill>
                <a:schemeClr val="bg1"/>
              </a:solidFill>
            </a:endParaRPr>
          </a:p>
          <a:p>
            <a:r>
              <a:rPr lang="en-US" sz="2000" dirty="0" smtClean="0">
                <a:solidFill>
                  <a:srgbClr val="92D050"/>
                </a:solidFill>
              </a:rPr>
              <a:t>Virtualization</a:t>
            </a:r>
            <a:r>
              <a:rPr lang="en-US" sz="2000" dirty="0" smtClean="0">
                <a:solidFill>
                  <a:schemeClr val="bg1"/>
                </a:solidFill>
              </a:rPr>
              <a:t> is a technology that transforms </a:t>
            </a:r>
            <a:r>
              <a:rPr lang="en-US" sz="2000" dirty="0">
                <a:solidFill>
                  <a:srgbClr val="92D050"/>
                </a:solidFill>
              </a:rPr>
              <a:t>H</a:t>
            </a:r>
            <a:r>
              <a:rPr lang="en-US" sz="2000" dirty="0" smtClean="0">
                <a:solidFill>
                  <a:srgbClr val="92D050"/>
                </a:solidFill>
              </a:rPr>
              <a:t>ardware</a:t>
            </a:r>
            <a:r>
              <a:rPr lang="en-US" sz="2000" dirty="0" smtClean="0">
                <a:solidFill>
                  <a:schemeClr val="bg1"/>
                </a:solidFill>
              </a:rPr>
              <a:t> into </a:t>
            </a:r>
            <a:r>
              <a:rPr lang="en-US" sz="2000" dirty="0" smtClean="0">
                <a:solidFill>
                  <a:srgbClr val="92D050"/>
                </a:solidFill>
              </a:rPr>
              <a:t>Software</a:t>
            </a:r>
            <a:r>
              <a:rPr lang="en-US" sz="2000" dirty="0" smtClean="0">
                <a:solidFill>
                  <a:schemeClr val="bg1"/>
                </a:solidFill>
              </a:rPr>
              <a:t>.</a:t>
            </a:r>
            <a:endParaRPr lang="en-US" sz="2400" dirty="0" smtClean="0">
              <a:solidFill>
                <a:schemeClr val="bg1"/>
              </a:solidFill>
            </a:endParaRPr>
          </a:p>
          <a:p>
            <a:pPr algn="ctr"/>
            <a:endParaRPr lang="en-US" sz="2800" dirty="0">
              <a:solidFill>
                <a:schemeClr val="bg1"/>
              </a:solidFill>
            </a:endParaRPr>
          </a:p>
          <a:p>
            <a:pPr algn="ctr"/>
            <a:endParaRPr lang="en-US" sz="105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040" y="3554857"/>
            <a:ext cx="4130212" cy="1202077"/>
          </a:xfrm>
          <a:prstGeom prst="rect">
            <a:avLst/>
          </a:prstGeom>
        </p:spPr>
      </p:pic>
      <p:pic>
        <p:nvPicPr>
          <p:cNvPr id="4"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0000" y="134526"/>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77847" y="4835089"/>
            <a:ext cx="4102405" cy="215444"/>
          </a:xfrm>
          <a:prstGeom prst="rect">
            <a:avLst/>
          </a:prstGeom>
        </p:spPr>
        <p:txBody>
          <a:bodyPr wrap="none">
            <a:spAutoFit/>
          </a:bodyPr>
          <a:lstStyle/>
          <a:p>
            <a:r>
              <a:rPr lang="en-US" sz="800" b="1" dirty="0" err="1">
                <a:solidFill>
                  <a:srgbClr val="FFC000"/>
                </a:solidFill>
              </a:rPr>
              <a:t>Msc</a:t>
            </a:r>
            <a:r>
              <a:rPr lang="en-US" sz="800" b="1" dirty="0">
                <a:solidFill>
                  <a:srgbClr val="FFC000"/>
                </a:solidFill>
              </a:rPr>
              <a:t> IT </a:t>
            </a:r>
            <a:r>
              <a:rPr lang="en-US" sz="800" b="1" dirty="0" err="1">
                <a:solidFill>
                  <a:srgbClr val="FFC000"/>
                </a:solidFill>
              </a:rPr>
              <a:t>Sem</a:t>
            </a:r>
            <a:r>
              <a:rPr lang="en-US" sz="800" b="1" dirty="0">
                <a:solidFill>
                  <a:srgbClr val="FFC000"/>
                </a:solidFill>
              </a:rPr>
              <a:t> I – Part – II. Sub : Virtualization (Hyper -V) </a:t>
            </a:r>
            <a:r>
              <a:rPr lang="en-US" sz="800" b="1" dirty="0" err="1">
                <a:solidFill>
                  <a:srgbClr val="FFC000"/>
                </a:solidFill>
              </a:rPr>
              <a:t>Sneha</a:t>
            </a:r>
            <a:r>
              <a:rPr lang="en-US" sz="800" b="1" dirty="0">
                <a:solidFill>
                  <a:srgbClr val="FFC000"/>
                </a:solidFill>
              </a:rPr>
              <a:t> </a:t>
            </a:r>
            <a:r>
              <a:rPr lang="en-US" sz="800" b="1" dirty="0" err="1">
                <a:solidFill>
                  <a:srgbClr val="FFC000"/>
                </a:solidFill>
              </a:rPr>
              <a:t>Pawar</a:t>
            </a:r>
            <a:r>
              <a:rPr lang="en-US" sz="800" b="1" dirty="0">
                <a:solidFill>
                  <a:srgbClr val="FFC000"/>
                </a:solidFill>
              </a:rPr>
              <a:t>. Roll No : 11</a:t>
            </a:r>
            <a:endParaRPr lang="en-US" dirty="0">
              <a:solidFill>
                <a:srgbClr val="FFC000"/>
              </a:solidFill>
            </a:endParaRPr>
          </a:p>
        </p:txBody>
      </p:sp>
    </p:spTree>
    <p:extLst>
      <p:ext uri="{BB962C8B-B14F-4D97-AF65-F5344CB8AC3E}">
        <p14:creationId xmlns:p14="http://schemas.microsoft.com/office/powerpoint/2010/main" val="2675833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161" y="208919"/>
            <a:ext cx="8592613" cy="1138773"/>
          </a:xfrm>
          <a:prstGeom prst="rect">
            <a:avLst/>
          </a:prstGeom>
        </p:spPr>
        <p:txBody>
          <a:bodyPr wrap="square">
            <a:spAutoFit/>
          </a:bodyPr>
          <a:lstStyle/>
          <a:p>
            <a:r>
              <a:rPr lang="en-US" sz="3200" b="1" dirty="0" smtClean="0">
                <a:solidFill>
                  <a:schemeClr val="accent6">
                    <a:lumMod val="75000"/>
                  </a:schemeClr>
                </a:solidFill>
              </a:rPr>
              <a:t>What is Cloud Computing :</a:t>
            </a:r>
          </a:p>
          <a:p>
            <a:r>
              <a:rPr lang="en-US" sz="1800" b="1" dirty="0" smtClean="0"/>
              <a:t>	</a:t>
            </a:r>
            <a:r>
              <a:rPr lang="en-US" sz="1800" b="1" dirty="0" smtClean="0">
                <a:solidFill>
                  <a:schemeClr val="bg1"/>
                </a:solidFill>
              </a:rPr>
              <a:t>Cloud computing means storing and accessing data and programs over the internet instead of your computer’s hard disk.</a:t>
            </a:r>
            <a:endParaRPr lang="en-US" sz="3200" b="1" dirty="0">
              <a:solidFill>
                <a:schemeClr val="accent6">
                  <a:lumMod val="75000"/>
                </a:schemeClr>
              </a:solidFill>
            </a:endParaRPr>
          </a:p>
        </p:txBody>
      </p:sp>
      <p:sp>
        <p:nvSpPr>
          <p:cNvPr id="4" name="Rectangle 3"/>
          <p:cNvSpPr/>
          <p:nvPr/>
        </p:nvSpPr>
        <p:spPr>
          <a:xfrm>
            <a:off x="243160" y="1880170"/>
            <a:ext cx="8592613" cy="2616101"/>
          </a:xfrm>
          <a:prstGeom prst="rect">
            <a:avLst/>
          </a:prstGeom>
        </p:spPr>
        <p:txBody>
          <a:bodyPr wrap="square">
            <a:spAutoFit/>
          </a:bodyPr>
          <a:lstStyle/>
          <a:p>
            <a:r>
              <a:rPr lang="en-US" sz="3200" b="1" dirty="0">
                <a:solidFill>
                  <a:schemeClr val="accent6">
                    <a:lumMod val="75000"/>
                  </a:schemeClr>
                </a:solidFill>
              </a:rPr>
              <a:t>Virtualization </a:t>
            </a:r>
            <a:r>
              <a:rPr lang="en-US" sz="3200" b="1" dirty="0" smtClean="0">
                <a:solidFill>
                  <a:schemeClr val="accent6">
                    <a:lumMod val="75000"/>
                  </a:schemeClr>
                </a:solidFill>
              </a:rPr>
              <a:t>in Cloud Computing :</a:t>
            </a:r>
          </a:p>
          <a:p>
            <a:endParaRPr lang="en-US" sz="3200" b="1" dirty="0">
              <a:solidFill>
                <a:schemeClr val="accent6">
                  <a:lumMod val="75000"/>
                </a:schemeClr>
              </a:solidFill>
            </a:endParaRPr>
          </a:p>
          <a:p>
            <a:r>
              <a:rPr lang="en-US" sz="2000" b="1" dirty="0" smtClean="0">
                <a:solidFill>
                  <a:schemeClr val="bg1"/>
                </a:solidFill>
              </a:rPr>
              <a:t>Virtualization plays a very important role in cloud computing technology. Normally in cloud computing users access the data and programs over the internet, and the environment that is created to store each user’s data differently is achieved with the help of virtualization.</a:t>
            </a:r>
            <a:endParaRPr lang="en-US" b="1" dirty="0"/>
          </a:p>
        </p:txBody>
      </p:sp>
      <p:sp>
        <p:nvSpPr>
          <p:cNvPr id="5" name="Rectangle 4"/>
          <p:cNvSpPr/>
          <p:nvPr/>
        </p:nvSpPr>
        <p:spPr>
          <a:xfrm>
            <a:off x="2392326" y="4797917"/>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2007949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483" y="236306"/>
            <a:ext cx="8722760" cy="5509200"/>
          </a:xfrm>
          <a:prstGeom prst="rect">
            <a:avLst/>
          </a:prstGeom>
        </p:spPr>
        <p:txBody>
          <a:bodyPr wrap="square">
            <a:spAutoFit/>
          </a:bodyPr>
          <a:lstStyle/>
          <a:p>
            <a:endParaRPr lang="en-US" sz="4000" b="1" dirty="0" smtClean="0">
              <a:solidFill>
                <a:schemeClr val="accent6">
                  <a:lumMod val="75000"/>
                </a:schemeClr>
              </a:solidFill>
            </a:endParaRPr>
          </a:p>
          <a:p>
            <a:r>
              <a:rPr lang="en-US" sz="3600" b="1" dirty="0" smtClean="0">
                <a:solidFill>
                  <a:schemeClr val="accent6">
                    <a:lumMod val="75000"/>
                  </a:schemeClr>
                </a:solidFill>
              </a:rPr>
              <a:t>What is Hypervisor ?</a:t>
            </a:r>
          </a:p>
          <a:p>
            <a:r>
              <a:rPr lang="en-US" sz="4000" b="1" dirty="0">
                <a:solidFill>
                  <a:schemeClr val="accent6">
                    <a:lumMod val="75000"/>
                  </a:schemeClr>
                </a:solidFill>
              </a:rPr>
              <a:t>	</a:t>
            </a:r>
            <a:r>
              <a:rPr lang="en-US" sz="3600" b="1" dirty="0" smtClean="0">
                <a:solidFill>
                  <a:srgbClr val="92D050"/>
                </a:solidFill>
              </a:rPr>
              <a:t>Hypervisor</a:t>
            </a:r>
            <a:r>
              <a:rPr lang="en-US" sz="3600" b="1" dirty="0" smtClean="0">
                <a:solidFill>
                  <a:schemeClr val="bg1"/>
                </a:solidFill>
              </a:rPr>
              <a:t> is a </a:t>
            </a:r>
            <a:r>
              <a:rPr lang="en-US" sz="3600" b="1" dirty="0" smtClean="0">
                <a:solidFill>
                  <a:srgbClr val="92D050"/>
                </a:solidFill>
              </a:rPr>
              <a:t>software</a:t>
            </a:r>
            <a:r>
              <a:rPr lang="en-US" sz="3600" b="1" dirty="0" smtClean="0">
                <a:solidFill>
                  <a:schemeClr val="bg1"/>
                </a:solidFill>
              </a:rPr>
              <a:t> or </a:t>
            </a:r>
            <a:r>
              <a:rPr lang="en-US" sz="3600" b="1" dirty="0" smtClean="0">
                <a:solidFill>
                  <a:srgbClr val="92D050"/>
                </a:solidFill>
              </a:rPr>
              <a:t>firmware</a:t>
            </a:r>
            <a:r>
              <a:rPr lang="en-US" sz="3600" b="1" dirty="0" smtClean="0">
                <a:solidFill>
                  <a:schemeClr val="bg1"/>
                </a:solidFill>
              </a:rPr>
              <a:t> that </a:t>
            </a:r>
            <a:r>
              <a:rPr lang="en-US" sz="3600" b="1" dirty="0" smtClean="0">
                <a:solidFill>
                  <a:srgbClr val="92D050"/>
                </a:solidFill>
              </a:rPr>
              <a:t>creates and run virtual machine</a:t>
            </a:r>
            <a:r>
              <a:rPr lang="en-US" sz="3600" b="1" dirty="0" smtClean="0">
                <a:solidFill>
                  <a:schemeClr val="bg1"/>
                </a:solidFill>
              </a:rPr>
              <a:t>.</a:t>
            </a:r>
            <a:endParaRPr lang="en-US" sz="3600" b="1" dirty="0" smtClean="0">
              <a:solidFill>
                <a:srgbClr val="92D050"/>
              </a:solidFill>
            </a:endParaRPr>
          </a:p>
          <a:p>
            <a:endParaRPr lang="en-US" sz="3600" b="1" dirty="0" smtClean="0">
              <a:solidFill>
                <a:schemeClr val="bg1"/>
              </a:solidFill>
            </a:endParaRPr>
          </a:p>
          <a:p>
            <a:r>
              <a:rPr lang="en-US" sz="3600" b="1" dirty="0" smtClean="0">
                <a:solidFill>
                  <a:srgbClr val="92D050"/>
                </a:solidFill>
              </a:rPr>
              <a:t>Hypervisor</a:t>
            </a:r>
            <a:r>
              <a:rPr lang="en-US" sz="3600" b="1" dirty="0" smtClean="0">
                <a:solidFill>
                  <a:schemeClr val="bg1"/>
                </a:solidFill>
              </a:rPr>
              <a:t> is sometimes also called as a </a:t>
            </a:r>
            <a:r>
              <a:rPr lang="en-US" sz="3600" b="1" dirty="0" smtClean="0">
                <a:solidFill>
                  <a:srgbClr val="92D050"/>
                </a:solidFill>
              </a:rPr>
              <a:t>Virtual Machine Manager</a:t>
            </a:r>
            <a:r>
              <a:rPr lang="en-US" sz="3600" b="1" dirty="0" smtClean="0">
                <a:solidFill>
                  <a:schemeClr val="bg1"/>
                </a:solidFill>
              </a:rPr>
              <a:t>.</a:t>
            </a:r>
          </a:p>
          <a:p>
            <a:endParaRPr lang="en-US" sz="3600" b="1" dirty="0">
              <a:solidFill>
                <a:schemeClr val="bg1"/>
              </a:solidFill>
            </a:endParaRPr>
          </a:p>
          <a:p>
            <a:endParaRPr lang="en-US" sz="2000" b="1" dirty="0">
              <a:solidFill>
                <a:schemeClr val="bg1"/>
              </a:solidFill>
            </a:endParaRPr>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0863" y="4912668"/>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3621731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935" y="256854"/>
            <a:ext cx="8733034" cy="3662541"/>
          </a:xfrm>
          <a:prstGeom prst="rect">
            <a:avLst/>
          </a:prstGeom>
        </p:spPr>
        <p:txBody>
          <a:bodyPr wrap="square">
            <a:spAutoFit/>
          </a:bodyPr>
          <a:lstStyle/>
          <a:p>
            <a:r>
              <a:rPr lang="en-US" sz="3600" b="1" dirty="0" smtClean="0">
                <a:solidFill>
                  <a:schemeClr val="accent6">
                    <a:lumMod val="75000"/>
                  </a:schemeClr>
                </a:solidFill>
              </a:rPr>
              <a:t>Types of Hypervisors :</a:t>
            </a:r>
          </a:p>
          <a:p>
            <a:endParaRPr lang="en-US" sz="1200" b="1" dirty="0" smtClean="0">
              <a:solidFill>
                <a:schemeClr val="bg1"/>
              </a:solidFill>
            </a:endParaRPr>
          </a:p>
          <a:p>
            <a:r>
              <a:rPr lang="en-US" sz="2800" b="1" dirty="0" smtClean="0">
                <a:solidFill>
                  <a:schemeClr val="accent1">
                    <a:lumMod val="60000"/>
                    <a:lumOff val="40000"/>
                  </a:schemeClr>
                </a:solidFill>
              </a:rPr>
              <a:t>There are 2 types of Hypervisors.</a:t>
            </a:r>
          </a:p>
          <a:p>
            <a:endParaRPr lang="en-US" sz="2800" b="1" dirty="0" smtClean="0">
              <a:solidFill>
                <a:schemeClr val="bg1"/>
              </a:solidFill>
            </a:endParaRPr>
          </a:p>
          <a:p>
            <a:r>
              <a:rPr lang="en-US" sz="2800" b="1" dirty="0" smtClean="0">
                <a:solidFill>
                  <a:schemeClr val="bg1"/>
                </a:solidFill>
              </a:rPr>
              <a:t>1) </a:t>
            </a:r>
            <a:r>
              <a:rPr lang="en-US" sz="2800" b="1" dirty="0" smtClean="0">
                <a:solidFill>
                  <a:srgbClr val="FF0000"/>
                </a:solidFill>
              </a:rPr>
              <a:t>Type – I </a:t>
            </a:r>
            <a:r>
              <a:rPr lang="en-US" sz="2800" b="1" dirty="0" smtClean="0">
                <a:solidFill>
                  <a:schemeClr val="bg1"/>
                </a:solidFill>
              </a:rPr>
              <a:t>(Also called as </a:t>
            </a:r>
            <a:r>
              <a:rPr lang="en-US" sz="2800" b="1" dirty="0" smtClean="0">
                <a:solidFill>
                  <a:srgbClr val="92D050"/>
                </a:solidFill>
              </a:rPr>
              <a:t>Bare Metal Hypervisor </a:t>
            </a:r>
            <a:r>
              <a:rPr lang="en-US" sz="2800" b="1" dirty="0" smtClean="0">
                <a:solidFill>
                  <a:schemeClr val="bg1"/>
                </a:solidFill>
              </a:rPr>
              <a:t>or </a:t>
            </a:r>
            <a:r>
              <a:rPr lang="en-US" sz="2800" b="1" dirty="0" smtClean="0">
                <a:solidFill>
                  <a:srgbClr val="92D050"/>
                </a:solidFill>
              </a:rPr>
              <a:t>Native </a:t>
            </a:r>
            <a:r>
              <a:rPr lang="en-US" sz="2800" b="1" dirty="0">
                <a:solidFill>
                  <a:srgbClr val="92D050"/>
                </a:solidFill>
              </a:rPr>
              <a:t>Hypervisor</a:t>
            </a:r>
            <a:r>
              <a:rPr lang="en-US" sz="2800" b="1" dirty="0">
                <a:solidFill>
                  <a:schemeClr val="bg1"/>
                </a:solidFill>
              </a:rPr>
              <a:t>)</a:t>
            </a:r>
            <a:r>
              <a:rPr lang="en-US" sz="2800" b="1" dirty="0" smtClean="0">
                <a:solidFill>
                  <a:srgbClr val="92D050"/>
                </a:solidFill>
              </a:rPr>
              <a:t> </a:t>
            </a:r>
            <a:endParaRPr lang="en-US" sz="2800" b="1" dirty="0" smtClean="0">
              <a:solidFill>
                <a:srgbClr val="92D050"/>
              </a:solidFill>
            </a:endParaRPr>
          </a:p>
          <a:p>
            <a:r>
              <a:rPr lang="en-US" sz="2800" b="1" dirty="0">
                <a:solidFill>
                  <a:srgbClr val="92D050"/>
                </a:solidFill>
              </a:rPr>
              <a:t> </a:t>
            </a:r>
            <a:r>
              <a:rPr lang="en-US" sz="2800" b="1" dirty="0" smtClean="0">
                <a:solidFill>
                  <a:srgbClr val="92D050"/>
                </a:solidFill>
              </a:rPr>
              <a:t>                   </a:t>
            </a:r>
            <a:endParaRPr lang="en-US" sz="2800" b="1" dirty="0" smtClean="0">
              <a:solidFill>
                <a:schemeClr val="bg1"/>
              </a:solidFill>
            </a:endParaRPr>
          </a:p>
          <a:p>
            <a:r>
              <a:rPr lang="en-US" sz="2800" b="1" dirty="0" smtClean="0">
                <a:solidFill>
                  <a:schemeClr val="bg1"/>
                </a:solidFill>
              </a:rPr>
              <a:t>2) </a:t>
            </a:r>
            <a:r>
              <a:rPr lang="en-US" sz="2800" b="1" dirty="0" smtClean="0">
                <a:solidFill>
                  <a:srgbClr val="FF0000"/>
                </a:solidFill>
              </a:rPr>
              <a:t>Type – II </a:t>
            </a:r>
            <a:r>
              <a:rPr lang="en-US" sz="2800" b="1" dirty="0" smtClean="0">
                <a:solidFill>
                  <a:schemeClr val="bg1"/>
                </a:solidFill>
              </a:rPr>
              <a:t>(Also called as </a:t>
            </a:r>
            <a:r>
              <a:rPr lang="en-US" sz="2800" b="1" dirty="0" smtClean="0">
                <a:solidFill>
                  <a:srgbClr val="92D050"/>
                </a:solidFill>
              </a:rPr>
              <a:t>Hosted Hypervisor</a:t>
            </a:r>
            <a:r>
              <a:rPr lang="en-US" sz="2800" b="1" dirty="0" smtClean="0">
                <a:solidFill>
                  <a:schemeClr val="bg1"/>
                </a:solidFill>
              </a:rPr>
              <a:t>)</a:t>
            </a:r>
            <a:endParaRPr lang="en-US" sz="2800" b="1" dirty="0">
              <a:solidFill>
                <a:schemeClr val="bg1"/>
              </a:solidFill>
            </a:endParaRPr>
          </a:p>
          <a:p>
            <a:endParaRPr lang="en-US" sz="1600" b="1" dirty="0"/>
          </a:p>
        </p:txBody>
      </p:sp>
      <p:pic>
        <p:nvPicPr>
          <p:cNvPr id="3"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65452" y="4837582"/>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1849247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484" y="192654"/>
            <a:ext cx="8650840" cy="1292662"/>
          </a:xfrm>
          <a:prstGeom prst="rect">
            <a:avLst/>
          </a:prstGeom>
        </p:spPr>
        <p:txBody>
          <a:bodyPr wrap="square">
            <a:spAutoFit/>
          </a:bodyPr>
          <a:lstStyle/>
          <a:p>
            <a:r>
              <a:rPr lang="en-US" sz="3200" b="1" dirty="0" smtClean="0">
                <a:solidFill>
                  <a:schemeClr val="accent6">
                    <a:lumMod val="75000"/>
                  </a:schemeClr>
                </a:solidFill>
              </a:rPr>
              <a:t>Type – I Hypervisor :</a:t>
            </a:r>
          </a:p>
          <a:p>
            <a:endParaRPr lang="en-US" sz="3200" b="1" dirty="0">
              <a:solidFill>
                <a:schemeClr val="accent6">
                  <a:lumMod val="75000"/>
                </a:schemeClr>
              </a:solidFill>
            </a:endParaRPr>
          </a:p>
          <a:p>
            <a:endParaRPr lang="en-US" b="1" dirty="0">
              <a:solidFill>
                <a:schemeClr val="accent6">
                  <a:lumMod val="75000"/>
                </a:schemeClr>
              </a:solidFill>
            </a:endParaRPr>
          </a:p>
        </p:txBody>
      </p:sp>
      <p:sp>
        <p:nvSpPr>
          <p:cNvPr id="4" name="Rectangle 3"/>
          <p:cNvSpPr/>
          <p:nvPr/>
        </p:nvSpPr>
        <p:spPr>
          <a:xfrm>
            <a:off x="584429" y="2763748"/>
            <a:ext cx="8189701" cy="2123658"/>
          </a:xfrm>
          <a:prstGeom prst="rect">
            <a:avLst/>
          </a:prstGeom>
        </p:spPr>
        <p:txBody>
          <a:bodyPr wrap="square">
            <a:spAutoFit/>
          </a:bodyPr>
          <a:lstStyle/>
          <a:p>
            <a:r>
              <a:rPr lang="en-US" sz="2800" b="1" dirty="0" smtClean="0">
                <a:solidFill>
                  <a:srgbClr val="92D050"/>
                </a:solidFill>
              </a:rPr>
              <a:t>Examples of Type – I Hypervisor :</a:t>
            </a:r>
          </a:p>
          <a:p>
            <a:r>
              <a:rPr lang="en-US" sz="2800" b="1" dirty="0" smtClean="0">
                <a:solidFill>
                  <a:schemeClr val="bg1"/>
                </a:solidFill>
              </a:rPr>
              <a:t>1) </a:t>
            </a:r>
            <a:r>
              <a:rPr lang="en-US" sz="2800" b="1" dirty="0" smtClean="0">
                <a:solidFill>
                  <a:schemeClr val="accent1">
                    <a:lumMod val="75000"/>
                  </a:schemeClr>
                </a:solidFill>
              </a:rPr>
              <a:t>VMware </a:t>
            </a:r>
            <a:r>
              <a:rPr lang="en-US" sz="2800" b="1" dirty="0" err="1" smtClean="0">
                <a:solidFill>
                  <a:schemeClr val="accent1">
                    <a:lumMod val="75000"/>
                  </a:schemeClr>
                </a:solidFill>
              </a:rPr>
              <a:t>ESXi</a:t>
            </a:r>
            <a:endParaRPr lang="en-US" sz="2800" b="1" dirty="0" smtClean="0">
              <a:solidFill>
                <a:schemeClr val="accent1">
                  <a:lumMod val="75000"/>
                </a:schemeClr>
              </a:solidFill>
            </a:endParaRPr>
          </a:p>
          <a:p>
            <a:r>
              <a:rPr lang="en-US" sz="2800" b="1" dirty="0" smtClean="0">
                <a:solidFill>
                  <a:schemeClr val="bg1"/>
                </a:solidFill>
              </a:rPr>
              <a:t>2) </a:t>
            </a:r>
            <a:r>
              <a:rPr lang="en-US" sz="2800" b="1" dirty="0">
                <a:solidFill>
                  <a:schemeClr val="accent4">
                    <a:lumMod val="75000"/>
                  </a:schemeClr>
                </a:solidFill>
              </a:rPr>
              <a:t>Citrix </a:t>
            </a:r>
            <a:r>
              <a:rPr lang="en-US" sz="2800" b="1" dirty="0" err="1" smtClean="0">
                <a:solidFill>
                  <a:schemeClr val="accent4">
                    <a:lumMod val="75000"/>
                  </a:schemeClr>
                </a:solidFill>
              </a:rPr>
              <a:t>XenServer</a:t>
            </a:r>
            <a:endParaRPr lang="en-US" sz="2800" b="1" dirty="0" smtClean="0">
              <a:solidFill>
                <a:schemeClr val="accent4">
                  <a:lumMod val="75000"/>
                </a:schemeClr>
              </a:solidFill>
            </a:endParaRPr>
          </a:p>
          <a:p>
            <a:r>
              <a:rPr lang="en-US" sz="2800" b="1" dirty="0" smtClean="0">
                <a:solidFill>
                  <a:schemeClr val="bg1"/>
                </a:solidFill>
              </a:rPr>
              <a:t>3) </a:t>
            </a:r>
            <a:r>
              <a:rPr lang="en-US" sz="2800" b="1" dirty="0" smtClean="0">
                <a:solidFill>
                  <a:schemeClr val="accent4">
                    <a:lumMod val="75000"/>
                  </a:schemeClr>
                </a:solidFill>
              </a:rPr>
              <a:t>Microsoft’s Hyper - V</a:t>
            </a:r>
          </a:p>
          <a:p>
            <a:pPr marL="457200" indent="-457200">
              <a:buAutoNum type="arabicParenR"/>
            </a:pPr>
            <a:endParaRPr lang="en-US" sz="2000" b="1" dirty="0">
              <a:solidFill>
                <a:schemeClr val="accent1">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582" y="781902"/>
            <a:ext cx="4674742" cy="1915761"/>
          </a:xfrm>
          <a:prstGeom prst="rect">
            <a:avLst/>
          </a:prstGeom>
        </p:spPr>
      </p:pic>
      <p:pic>
        <p:nvPicPr>
          <p:cNvPr id="5"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44904" y="4838075"/>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292325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12" y="246580"/>
            <a:ext cx="8743307" cy="1354217"/>
          </a:xfrm>
          <a:prstGeom prst="rect">
            <a:avLst/>
          </a:prstGeom>
        </p:spPr>
        <p:txBody>
          <a:bodyPr wrap="square">
            <a:spAutoFit/>
          </a:bodyPr>
          <a:lstStyle/>
          <a:p>
            <a:r>
              <a:rPr lang="en-US" sz="3200" b="1" dirty="0" smtClean="0">
                <a:solidFill>
                  <a:schemeClr val="accent6">
                    <a:lumMod val="75000"/>
                  </a:schemeClr>
                </a:solidFill>
                <a:latin typeface="urw-din"/>
              </a:rPr>
              <a:t>Type – II Hypervisor :</a:t>
            </a:r>
          </a:p>
          <a:p>
            <a:endParaRPr lang="en-US" sz="3200" b="1" dirty="0">
              <a:solidFill>
                <a:schemeClr val="accent6">
                  <a:lumMod val="75000"/>
                </a:schemeClr>
              </a:solidFill>
              <a:latin typeface="urw-din"/>
            </a:endParaRPr>
          </a:p>
          <a:p>
            <a:endParaRPr lang="en-US" sz="1800" b="1" dirty="0">
              <a:solidFill>
                <a:schemeClr val="accent6">
                  <a:lumMod val="75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582" y="770562"/>
            <a:ext cx="4715837" cy="1931541"/>
          </a:xfrm>
          <a:prstGeom prst="rect">
            <a:avLst/>
          </a:prstGeom>
        </p:spPr>
      </p:pic>
      <p:sp>
        <p:nvSpPr>
          <p:cNvPr id="4" name="Rectangle 3"/>
          <p:cNvSpPr/>
          <p:nvPr/>
        </p:nvSpPr>
        <p:spPr>
          <a:xfrm>
            <a:off x="323757" y="2798006"/>
            <a:ext cx="6037230" cy="1815882"/>
          </a:xfrm>
          <a:prstGeom prst="rect">
            <a:avLst/>
          </a:prstGeom>
        </p:spPr>
        <p:txBody>
          <a:bodyPr wrap="none">
            <a:spAutoFit/>
          </a:bodyPr>
          <a:lstStyle/>
          <a:p>
            <a:r>
              <a:rPr lang="en-US" sz="2800" b="1" dirty="0">
                <a:solidFill>
                  <a:srgbClr val="92D050"/>
                </a:solidFill>
              </a:rPr>
              <a:t>Examples of Type – </a:t>
            </a:r>
            <a:r>
              <a:rPr lang="en-US" sz="2800" b="1" dirty="0" smtClean="0">
                <a:solidFill>
                  <a:srgbClr val="92D050"/>
                </a:solidFill>
              </a:rPr>
              <a:t>II </a:t>
            </a:r>
            <a:r>
              <a:rPr lang="en-US" sz="2800" b="1" dirty="0">
                <a:solidFill>
                  <a:srgbClr val="92D050"/>
                </a:solidFill>
              </a:rPr>
              <a:t>Hypervisor </a:t>
            </a:r>
            <a:r>
              <a:rPr lang="en-US" sz="2800" b="1" dirty="0" smtClean="0">
                <a:solidFill>
                  <a:srgbClr val="92D050"/>
                </a:solidFill>
              </a:rPr>
              <a:t>:</a:t>
            </a:r>
          </a:p>
          <a:p>
            <a:r>
              <a:rPr lang="en-US" sz="2800" b="1" dirty="0" smtClean="0">
                <a:solidFill>
                  <a:schemeClr val="bg1"/>
                </a:solidFill>
              </a:rPr>
              <a:t>1) </a:t>
            </a:r>
            <a:r>
              <a:rPr lang="en-US" sz="2800" b="1" dirty="0" smtClean="0">
                <a:solidFill>
                  <a:schemeClr val="accent4">
                    <a:lumMod val="75000"/>
                  </a:schemeClr>
                </a:solidFill>
              </a:rPr>
              <a:t>VMware Workstation</a:t>
            </a:r>
          </a:p>
          <a:p>
            <a:r>
              <a:rPr lang="en-US" sz="2800" b="1" dirty="0" smtClean="0">
                <a:solidFill>
                  <a:schemeClr val="bg1"/>
                </a:solidFill>
              </a:rPr>
              <a:t>2) </a:t>
            </a:r>
            <a:r>
              <a:rPr lang="en-US" sz="2800" b="1" dirty="0" smtClean="0">
                <a:solidFill>
                  <a:schemeClr val="accent4">
                    <a:lumMod val="75000"/>
                  </a:schemeClr>
                </a:solidFill>
              </a:rPr>
              <a:t>Oracle’s Virtual Box</a:t>
            </a:r>
          </a:p>
          <a:p>
            <a:r>
              <a:rPr lang="en-US" sz="2800" b="1" dirty="0" smtClean="0">
                <a:solidFill>
                  <a:schemeClr val="bg1"/>
                </a:solidFill>
              </a:rPr>
              <a:t>3) </a:t>
            </a:r>
            <a:r>
              <a:rPr lang="en-US" sz="2800" b="1" dirty="0" smtClean="0">
                <a:solidFill>
                  <a:schemeClr val="accent4">
                    <a:lumMod val="75000"/>
                  </a:schemeClr>
                </a:solidFill>
              </a:rPr>
              <a:t>Microsoft’s Virtual PC</a:t>
            </a:r>
            <a:endParaRPr lang="en-US" sz="2800" b="1" dirty="0">
              <a:solidFill>
                <a:schemeClr val="accent4">
                  <a:lumMod val="75000"/>
                </a:schemeClr>
              </a:solidFill>
            </a:endParaRPr>
          </a:p>
        </p:txBody>
      </p:sp>
      <p:pic>
        <p:nvPicPr>
          <p:cNvPr id="5"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000" y="124252"/>
            <a:ext cx="807659" cy="5892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101066" y="4912668"/>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dirty="0"/>
          </a:p>
        </p:txBody>
      </p:sp>
    </p:spTree>
    <p:extLst>
      <p:ext uri="{BB962C8B-B14F-4D97-AF65-F5344CB8AC3E}">
        <p14:creationId xmlns:p14="http://schemas.microsoft.com/office/powerpoint/2010/main" val="483270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402" y="104649"/>
            <a:ext cx="8661115" cy="2123658"/>
          </a:xfrm>
          <a:prstGeom prst="rect">
            <a:avLst/>
          </a:prstGeom>
        </p:spPr>
        <p:txBody>
          <a:bodyPr wrap="square">
            <a:spAutoFit/>
          </a:bodyPr>
          <a:lstStyle/>
          <a:p>
            <a:r>
              <a:rPr lang="en-US" sz="3200" b="1" dirty="0" smtClean="0">
                <a:solidFill>
                  <a:schemeClr val="accent6">
                    <a:lumMod val="60000"/>
                    <a:lumOff val="40000"/>
                  </a:schemeClr>
                </a:solidFill>
              </a:rPr>
              <a:t>What is Hyper – </a:t>
            </a:r>
            <a:r>
              <a:rPr lang="en-US" sz="3200" b="1" dirty="0">
                <a:solidFill>
                  <a:schemeClr val="accent6">
                    <a:lumMod val="60000"/>
                    <a:lumOff val="40000"/>
                  </a:schemeClr>
                </a:solidFill>
              </a:rPr>
              <a:t>V ?</a:t>
            </a:r>
            <a:endParaRPr lang="en-US" sz="4400" b="1" dirty="0" smtClean="0">
              <a:solidFill>
                <a:schemeClr val="accent6">
                  <a:lumMod val="60000"/>
                  <a:lumOff val="40000"/>
                </a:schemeClr>
              </a:solidFill>
            </a:endParaRPr>
          </a:p>
          <a:p>
            <a:r>
              <a:rPr lang="en-US" sz="2000" b="1" dirty="0">
                <a:solidFill>
                  <a:schemeClr val="accent6">
                    <a:lumMod val="60000"/>
                    <a:lumOff val="40000"/>
                  </a:schemeClr>
                </a:solidFill>
              </a:rPr>
              <a:t>	</a:t>
            </a:r>
            <a:r>
              <a:rPr lang="en-US" sz="2000" b="1" dirty="0" smtClean="0">
                <a:solidFill>
                  <a:schemeClr val="bg1"/>
                </a:solidFill>
              </a:rPr>
              <a:t>Hyper – V is Microsoft’s Hardware Virtualization Product. It lets you create and run a software version of a computer, called a virtual machine. </a:t>
            </a:r>
          </a:p>
          <a:p>
            <a:r>
              <a:rPr lang="en-US" sz="2000" b="1" dirty="0" smtClean="0">
                <a:solidFill>
                  <a:schemeClr val="bg1"/>
                </a:solidFill>
              </a:rPr>
              <a:t>Each virtual machine acts like a complete computer, running an operating system and programs.</a:t>
            </a:r>
            <a:endParaRPr lang="en-US" sz="2000" b="1" dirty="0">
              <a:solidFill>
                <a:schemeClr val="accent6">
                  <a:lumMod val="60000"/>
                  <a:lumOff val="4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15" y="2441166"/>
            <a:ext cx="3646012" cy="2258642"/>
          </a:xfrm>
          <a:prstGeom prst="rect">
            <a:avLst/>
          </a:prstGeom>
        </p:spPr>
      </p:pic>
      <p:sp>
        <p:nvSpPr>
          <p:cNvPr id="4" name="Rectangle 3"/>
          <p:cNvSpPr/>
          <p:nvPr/>
        </p:nvSpPr>
        <p:spPr>
          <a:xfrm>
            <a:off x="4466627" y="2622805"/>
            <a:ext cx="4471890" cy="1938992"/>
          </a:xfrm>
          <a:prstGeom prst="rect">
            <a:avLst/>
          </a:prstGeom>
        </p:spPr>
        <p:txBody>
          <a:bodyPr wrap="square">
            <a:spAutoFit/>
          </a:bodyPr>
          <a:lstStyle/>
          <a:p>
            <a:r>
              <a:rPr lang="en-US" sz="2000" b="1" dirty="0" smtClean="0">
                <a:solidFill>
                  <a:schemeClr val="bg1"/>
                </a:solidFill>
              </a:rPr>
              <a:t>It is a Microsoft technology that allows users to create virtual computer environments, and run and manage multiple operating systems on a single physical  server.</a:t>
            </a:r>
            <a:endParaRPr lang="en-US" b="1" dirty="0">
              <a:solidFill>
                <a:schemeClr val="bg1"/>
              </a:solidFill>
            </a:endParaRPr>
          </a:p>
        </p:txBody>
      </p:sp>
      <p:pic>
        <p:nvPicPr>
          <p:cNvPr id="5" name="Picture 2" descr="https://lh3.googleusercontent.com/qBGrtFkUCOO1sO_Pxjvno6WpL5hMO3nBfeCs4JxU7oR7mT8WSrCic9XIaroAcmtJAydQUT9kuUOpJfUKjairyOiJMEOYCvcvoBr5uQyTc1Y74qlk4AkSyep6zEpoUn5RguXcRF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000" y="134526"/>
            <a:ext cx="807659" cy="47164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83951" y="4912668"/>
            <a:ext cx="4572000" cy="230832"/>
          </a:xfrm>
          <a:prstGeom prst="rect">
            <a:avLst/>
          </a:prstGeom>
        </p:spPr>
        <p:txBody>
          <a:bodyPr>
            <a:spAutoFit/>
          </a:bodyPr>
          <a:lstStyle/>
          <a:p>
            <a:r>
              <a:rPr lang="en-US" sz="900" b="1" dirty="0" err="1">
                <a:solidFill>
                  <a:srgbClr val="FFC000"/>
                </a:solidFill>
              </a:rPr>
              <a:t>Msc</a:t>
            </a:r>
            <a:r>
              <a:rPr lang="en-US" sz="900" b="1" dirty="0">
                <a:solidFill>
                  <a:srgbClr val="FFC000"/>
                </a:solidFill>
              </a:rPr>
              <a:t> IT </a:t>
            </a:r>
            <a:r>
              <a:rPr lang="en-US" sz="900" b="1" dirty="0" err="1">
                <a:solidFill>
                  <a:srgbClr val="FFC000"/>
                </a:solidFill>
              </a:rPr>
              <a:t>Sem</a:t>
            </a:r>
            <a:r>
              <a:rPr lang="en-US" sz="900" b="1" dirty="0">
                <a:solidFill>
                  <a:srgbClr val="FFC000"/>
                </a:solidFill>
              </a:rPr>
              <a:t> I – Part – II. Sub : Virtualization (Hyper -V) </a:t>
            </a:r>
            <a:r>
              <a:rPr lang="en-US" sz="900" b="1" dirty="0" err="1">
                <a:solidFill>
                  <a:srgbClr val="FFC000"/>
                </a:solidFill>
              </a:rPr>
              <a:t>Sneha</a:t>
            </a:r>
            <a:r>
              <a:rPr lang="en-US" sz="900" b="1" dirty="0">
                <a:solidFill>
                  <a:srgbClr val="FFC000"/>
                </a:solidFill>
              </a:rPr>
              <a:t> </a:t>
            </a:r>
            <a:r>
              <a:rPr lang="en-US" sz="900" b="1" dirty="0" err="1">
                <a:solidFill>
                  <a:srgbClr val="FFC000"/>
                </a:solidFill>
              </a:rPr>
              <a:t>Pawar</a:t>
            </a:r>
            <a:r>
              <a:rPr lang="en-US" sz="900" b="1" dirty="0">
                <a:solidFill>
                  <a:srgbClr val="FFC000"/>
                </a:solidFill>
              </a:rPr>
              <a:t>. Roll No : 11</a:t>
            </a:r>
            <a:endParaRPr lang="en-US" sz="900" dirty="0"/>
          </a:p>
        </p:txBody>
      </p:sp>
    </p:spTree>
    <p:extLst>
      <p:ext uri="{BB962C8B-B14F-4D97-AF65-F5344CB8AC3E}">
        <p14:creationId xmlns:p14="http://schemas.microsoft.com/office/powerpoint/2010/main" val="4178599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409</TotalTime>
  <Words>829</Words>
  <Application>Microsoft Office PowerPoint</Application>
  <PresentationFormat>On-screen Show (16:9)</PresentationFormat>
  <Paragraphs>94</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Proxima Nova</vt:lpstr>
      <vt:lpstr>Proxima Nova Semibold</vt:lpstr>
      <vt:lpstr>Roboto</vt:lpstr>
      <vt:lpstr>Source Code Pro Black</vt:lpstr>
      <vt:lpstr>urw-din</vt:lpstr>
      <vt:lpstr>Virtual office meeting by Slidesgo</vt:lpstr>
      <vt:lpstr>Slidesgo Final Pages</vt:lpstr>
      <vt:lpstr>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Dell</dc:creator>
  <cp:lastModifiedBy>Dell</cp:lastModifiedBy>
  <cp:revision>53</cp:revision>
  <dcterms:modified xsi:type="dcterms:W3CDTF">2021-07-03T05:06:02Z</dcterms:modified>
</cp:coreProperties>
</file>