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1" r:id="rId3"/>
    <p:sldId id="258" r:id="rId4"/>
    <p:sldId id="259" r:id="rId5"/>
    <p:sldId id="265" r:id="rId6"/>
    <p:sldId id="260" r:id="rId7"/>
    <p:sldId id="262" r:id="rId8"/>
    <p:sldId id="263" r:id="rId9"/>
    <p:sldId id="264" r:id="rId10"/>
    <p:sldId id="268" r:id="rId11"/>
    <p:sldId id="266" r:id="rId12"/>
    <p:sldId id="269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1060"/>
    <a:srgbClr val="3B0A36"/>
    <a:srgbClr val="7602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3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0F2AF-3D48-4D8D-B8A0-90A724D6BAEE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B2479-4C9A-4C96-AD7D-87A349006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13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B2479-4C9A-4C96-AD7D-87A3490068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23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B2479-4C9A-4C96-AD7D-87A3490068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7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B2479-4C9A-4C96-AD7D-87A3490068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48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9322DB-430E-4D4F-A76E-41CB3E3DB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9083A03-CBD5-4B9C-A1D0-B8CA73081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4294FEA-2BA6-413C-B9F8-431CDE88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1DE1-AE34-4E06-922A-86FD69CC6F42}" type="datetime1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3E15996-79BF-4BD1-BCF3-568EF112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 IT Part I  Subject :- AAI (ML in AI) Sneha Pawar Roll No :- 11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5F92374-C566-469E-B3C0-3C69E18B5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E9B9-3920-4768-AAFF-24CA240D6D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8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CCE5A0-7EB3-4E19-A40D-CC0E9F04C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A6D6B9A-76A8-4EA8-A6FE-0CA36F921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0CBD93F-42EF-48AA-8B54-71A8457B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E8EA-AB37-49B5-B874-86CB59979F9B}" type="datetime1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B402A0F-8B97-4BF1-9BFB-CD327A3E1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 IT Part I  Subject :- AAI (ML in AI) Sneha Pawar Roll No :- 11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FB60D72-212D-402A-8746-89D248B4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E9B9-3920-4768-AAFF-24CA240D6D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12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A717290-473A-4AF3-8407-8CE0A265F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2931A7E-5E3A-4FD1-BE1E-8E719D282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BC6AC03-ABEA-441E-83F2-702DC75E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D284-24E0-4D2B-B23E-8E8E1736B497}" type="datetime1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A9BBC98-014F-4E39-9C12-BE101B47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 IT Part I  Subject :- AAI (ML in AI) Sneha Pawar Roll No :- 11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4CA3230-3AE2-4FFD-98C8-0ADFBBC59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E9B9-3920-4768-AAFF-24CA240D6D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12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86E155-0591-41A6-8803-C99636CBC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04C74D-CDA4-49DF-9086-E4C84DA97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BFBD871-7E44-48B6-BC80-78ACF152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9050-3759-472E-A132-91AFC1382770}" type="datetime1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150AF2-0E38-41F7-B813-4FAE5AAC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 IT Part I  Subject :- AAI (ML in AI) Sneha Pawar Roll No :- 11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2646403-1000-4921-8A3C-017BDC99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E9B9-3920-4768-AAFF-24CA240D6D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0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51F725-4D9E-4BC8-BD0C-8181B031A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3289502-CCCF-4353-BA7C-727E65FFA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D1AEEA1-28FB-4246-86B6-6574FCA6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A86F-16E5-420B-8A74-573F77A0D59F}" type="datetime1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4DEC7E-C8E2-4E4C-B1D7-4938978E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 IT Part I  Subject :- AAI (ML in AI) Sneha Pawar Roll No :- 11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CBCCD3D-714D-44E3-B611-04329B58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E9B9-3920-4768-AAFF-24CA240D6D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68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9603C2-F4DB-49EB-95EB-6E6FF25C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FDC06D-52D8-42D5-85C6-33730E688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C08F1C8-E025-4BA4-9014-25CBFAF19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0384F7C-7056-49F1-BF29-B1D50F1C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2304-59F1-48A4-B934-234042A88864}" type="datetime1">
              <a:rPr lang="en-IN" smtClean="0"/>
              <a:t>26-06-2021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D028CED-9EDD-46F8-8FAE-9869C5A7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 IT Part I  Subject :- AAI (ML in AI) Sneha Pawar Roll No :- 11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9BD6E08-FEAA-41CA-BDB9-754E4D82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E9B9-3920-4768-AAFF-24CA240D6D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84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7D49E4-E0A5-43CD-9723-71E1A983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0A4860D-6ABA-485B-B392-85FF3FDE7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5E16D2-B148-495E-BFF1-38ABC9C34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5022704-641C-4917-89EE-DDC89AB87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650723-7058-4AA6-8FE4-BD05A7D12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8FF4BF1-7717-4892-99D1-85B544CEC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C6C7-BB35-40FD-95CB-252173804CB8}" type="datetime1">
              <a:rPr lang="en-IN" smtClean="0"/>
              <a:t>26-06-2021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B977A77-AE65-4E07-8623-77E7215F6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 IT Part I  Subject :- AAI (ML in AI) Sneha Pawar Roll No :- 11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170AFB3-81FB-4E05-A99D-B49F7A25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E9B9-3920-4768-AAFF-24CA240D6D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67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459D77-56D9-43D5-A5DE-110F6B7D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14648BF-DDCF-4D2D-9087-7B972C685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3279-B06D-4FAD-9391-775D50B69716}" type="datetime1">
              <a:rPr lang="en-IN" smtClean="0"/>
              <a:t>26-06-2021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8DA7E00-C975-4C66-B867-855CBD23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 IT Part I  Subject :- AAI (ML in AI) Sneha Pawar Roll No :- 11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C44A929-781A-407E-8A24-B13BA492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E9B9-3920-4768-AAFF-24CA240D6D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30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34DDBB4-517E-4500-9F62-BC8D5232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E814-A40A-434E-B7BC-D33160687B43}" type="datetime1">
              <a:rPr lang="en-IN" smtClean="0"/>
              <a:t>26-06-2021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10B7D18-DE35-454D-AC8E-F95B4C88D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 IT Part I  Subject :- AAI (ML in AI) Sneha Pawar Roll No :- 11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6432BA9-1A1E-484D-B8D4-10F8FD2D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E9B9-3920-4768-AAFF-24CA240D6D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002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ED707A-D238-43A3-A00F-73441E996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6F7BC6-20C5-4454-9662-16D11E7A8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397E518-7507-4E1E-9D71-6AA04EA6A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CF3609D-F83E-473B-A4B7-A8E01C9C3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445D-7BB4-4173-A8A0-B89A24187582}" type="datetime1">
              <a:rPr lang="en-IN" smtClean="0"/>
              <a:t>26-06-2021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2F1C5ED-356B-479F-B890-7B75E5A48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 IT Part I  Subject :- AAI (ML in AI) Sneha Pawar Roll No :- 11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2DD1E43-26FC-4674-9678-32C38E9D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E9B9-3920-4768-AAFF-24CA240D6D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13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82EB79-D4FE-4F0B-AE83-6637CBC23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D57A827-BC17-4F6A-88DA-C8A2B4992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0801AA7-2C6F-469E-8B1D-987F47E7E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B3F33D3-D810-432A-A792-F8B356AE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8319-58A8-45A4-BDF0-7F424CFE02AA}" type="datetime1">
              <a:rPr lang="en-IN" smtClean="0"/>
              <a:t>26-06-2021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DB0C1F5-6B86-4759-AEDD-D8FD0259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 IT Part I  Subject :- AAI (ML in AI) Sneha Pawar Roll No :- 11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7860B32-FA31-45F2-A8C0-B53C09A9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E9B9-3920-4768-AAFF-24CA240D6D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13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F13E6DC-3D08-4B4C-A9E8-8C8F9195F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55868EE-4BC7-4824-BA51-BA4D512A7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5BC0044-F82E-40E3-85AA-C62F2909A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22706-3994-4B4A-817D-2D8EA085CB79}" type="datetime1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04285A8-C178-41FB-B714-CACDA39F2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Msc IT Part I  Subject :- AAI (ML in AI) Sneha Pawar Roll No :- 11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8F9B6E3-D846-483A-8E2B-1F63D273F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7E9B9-3920-4768-AAFF-24CA240D6D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57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Rectangle 400">
            <a:extLst>
              <a:ext uri="{FF2B5EF4-FFF2-40B4-BE49-F238E27FC236}">
                <a16:creationId xmlns="" xmlns:a16="http://schemas.microsoft.com/office/drawing/2014/main" id="{29D17279-306C-4C76-BF4F-C379E7D26EAE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 flip="none" rotWithShape="1">
            <a:gsLst>
              <a:gs pos="57000">
                <a:srgbClr val="3B0A36"/>
              </a:gs>
              <a:gs pos="0">
                <a:srgbClr val="760207"/>
              </a:gs>
              <a:gs pos="100000">
                <a:srgbClr val="07106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4" name="Rectangle 403">
            <a:extLst>
              <a:ext uri="{FF2B5EF4-FFF2-40B4-BE49-F238E27FC236}">
                <a16:creationId xmlns="" xmlns:a16="http://schemas.microsoft.com/office/drawing/2014/main" id="{0DA9EE2A-0EFA-4EAD-805E-43F1548C17C7}"/>
              </a:ext>
            </a:extLst>
          </p:cNvPr>
          <p:cNvSpPr/>
          <p:nvPr/>
        </p:nvSpPr>
        <p:spPr>
          <a:xfrm>
            <a:off x="5694161" y="3027161"/>
            <a:ext cx="803678" cy="80367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5" name="Rectangle 404">
            <a:extLst>
              <a:ext uri="{FF2B5EF4-FFF2-40B4-BE49-F238E27FC236}">
                <a16:creationId xmlns="" xmlns:a16="http://schemas.microsoft.com/office/drawing/2014/main" id="{47112E40-F63E-4958-97F4-B60DA340AFA7}"/>
              </a:ext>
            </a:extLst>
          </p:cNvPr>
          <p:cNvSpPr/>
          <p:nvPr/>
        </p:nvSpPr>
        <p:spPr>
          <a:xfrm>
            <a:off x="5667372" y="3000372"/>
            <a:ext cx="857257" cy="8572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6" name="Rectangle 405">
            <a:extLst>
              <a:ext uri="{FF2B5EF4-FFF2-40B4-BE49-F238E27FC236}">
                <a16:creationId xmlns="" xmlns:a16="http://schemas.microsoft.com/office/drawing/2014/main" id="{02837466-0A8B-4EAC-A6A9-05F774C264E9}"/>
              </a:ext>
            </a:extLst>
          </p:cNvPr>
          <p:cNvSpPr/>
          <p:nvPr/>
        </p:nvSpPr>
        <p:spPr>
          <a:xfrm>
            <a:off x="5359295" y="2692295"/>
            <a:ext cx="1473410" cy="147341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8" name="Straight Connector 407">
            <a:extLst>
              <a:ext uri="{FF2B5EF4-FFF2-40B4-BE49-F238E27FC236}">
                <a16:creationId xmlns="" xmlns:a16="http://schemas.microsoft.com/office/drawing/2014/main" id="{CB222F3B-5855-4033-A073-6BDA3440A137}"/>
              </a:ext>
            </a:extLst>
          </p:cNvPr>
          <p:cNvCxnSpPr>
            <a:cxnSpLocks/>
          </p:cNvCxnSpPr>
          <p:nvPr/>
        </p:nvCxnSpPr>
        <p:spPr>
          <a:xfrm flipV="1">
            <a:off x="6086647" y="1620724"/>
            <a:ext cx="0" cy="1071571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Circle: Hollow 408">
            <a:extLst>
              <a:ext uri="{FF2B5EF4-FFF2-40B4-BE49-F238E27FC236}">
                <a16:creationId xmlns="" xmlns:a16="http://schemas.microsoft.com/office/drawing/2014/main" id="{D995493E-2553-482C-8F78-B15C4524FAFF}"/>
              </a:ext>
            </a:extLst>
          </p:cNvPr>
          <p:cNvSpPr/>
          <p:nvPr/>
        </p:nvSpPr>
        <p:spPr>
          <a:xfrm>
            <a:off x="5979490" y="1379621"/>
            <a:ext cx="214314" cy="214314"/>
          </a:xfrm>
          <a:prstGeom prst="donut">
            <a:avLst>
              <a:gd name="adj" fmla="val 9724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415" name="Straight Connector 414">
            <a:extLst>
              <a:ext uri="{FF2B5EF4-FFF2-40B4-BE49-F238E27FC236}">
                <a16:creationId xmlns="" xmlns:a16="http://schemas.microsoft.com/office/drawing/2014/main" id="{DBA6845F-1908-4C1C-B7FD-161832D723D4}"/>
              </a:ext>
            </a:extLst>
          </p:cNvPr>
          <p:cNvCxnSpPr>
            <a:cxnSpLocks/>
          </p:cNvCxnSpPr>
          <p:nvPr/>
        </p:nvCxnSpPr>
        <p:spPr>
          <a:xfrm>
            <a:off x="6096000" y="4165705"/>
            <a:ext cx="0" cy="1071571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Circle: Hollow 415">
            <a:extLst>
              <a:ext uri="{FF2B5EF4-FFF2-40B4-BE49-F238E27FC236}">
                <a16:creationId xmlns="" xmlns:a16="http://schemas.microsoft.com/office/drawing/2014/main" id="{610A9EBD-BF60-4F0E-B0D2-64B20AE5B6A4}"/>
              </a:ext>
            </a:extLst>
          </p:cNvPr>
          <p:cNvSpPr/>
          <p:nvPr/>
        </p:nvSpPr>
        <p:spPr>
          <a:xfrm flipV="1">
            <a:off x="5988843" y="5264065"/>
            <a:ext cx="214314" cy="214314"/>
          </a:xfrm>
          <a:prstGeom prst="donut">
            <a:avLst>
              <a:gd name="adj" fmla="val 9724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418" name="Straight Connector 417">
            <a:extLst>
              <a:ext uri="{FF2B5EF4-FFF2-40B4-BE49-F238E27FC236}">
                <a16:creationId xmlns="" xmlns:a16="http://schemas.microsoft.com/office/drawing/2014/main" id="{097D245B-9072-4129-863F-CB7226809897}"/>
              </a:ext>
            </a:extLst>
          </p:cNvPr>
          <p:cNvCxnSpPr>
            <a:cxnSpLocks/>
          </p:cNvCxnSpPr>
          <p:nvPr/>
        </p:nvCxnSpPr>
        <p:spPr>
          <a:xfrm rot="16200000" flipV="1">
            <a:off x="4823511" y="2897892"/>
            <a:ext cx="0" cy="1071571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Circle: Hollow 418">
            <a:extLst>
              <a:ext uri="{FF2B5EF4-FFF2-40B4-BE49-F238E27FC236}">
                <a16:creationId xmlns="" xmlns:a16="http://schemas.microsoft.com/office/drawing/2014/main" id="{FD0FBB05-FCD3-42B5-940B-5A98F04009F1}"/>
              </a:ext>
            </a:extLst>
          </p:cNvPr>
          <p:cNvSpPr/>
          <p:nvPr/>
        </p:nvSpPr>
        <p:spPr>
          <a:xfrm rot="16200000">
            <a:off x="4046622" y="3326520"/>
            <a:ext cx="214314" cy="214314"/>
          </a:xfrm>
          <a:prstGeom prst="donut">
            <a:avLst>
              <a:gd name="adj" fmla="val 9724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421" name="Straight Connector 420">
            <a:extLst>
              <a:ext uri="{FF2B5EF4-FFF2-40B4-BE49-F238E27FC236}">
                <a16:creationId xmlns="" xmlns:a16="http://schemas.microsoft.com/office/drawing/2014/main" id="{EBB5695E-E5EC-4975-96EE-44FE9A9C81F1}"/>
              </a:ext>
            </a:extLst>
          </p:cNvPr>
          <p:cNvCxnSpPr>
            <a:cxnSpLocks/>
          </p:cNvCxnSpPr>
          <p:nvPr/>
        </p:nvCxnSpPr>
        <p:spPr>
          <a:xfrm rot="16200000">
            <a:off x="7368491" y="2888538"/>
            <a:ext cx="0" cy="1071571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Circle: Hollow 421">
            <a:extLst>
              <a:ext uri="{FF2B5EF4-FFF2-40B4-BE49-F238E27FC236}">
                <a16:creationId xmlns="" xmlns:a16="http://schemas.microsoft.com/office/drawing/2014/main" id="{3608107F-E6B8-4E08-BA26-8187DC29F2D4}"/>
              </a:ext>
            </a:extLst>
          </p:cNvPr>
          <p:cNvSpPr/>
          <p:nvPr/>
        </p:nvSpPr>
        <p:spPr>
          <a:xfrm rot="16200000" flipV="1">
            <a:off x="7931066" y="3317166"/>
            <a:ext cx="214314" cy="214314"/>
          </a:xfrm>
          <a:prstGeom prst="donut">
            <a:avLst>
              <a:gd name="adj" fmla="val 9724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424" name="Straight Connector 423">
            <a:extLst>
              <a:ext uri="{FF2B5EF4-FFF2-40B4-BE49-F238E27FC236}">
                <a16:creationId xmlns="" xmlns:a16="http://schemas.microsoft.com/office/drawing/2014/main" id="{341A9AF9-2E55-49D8-BF2F-1DBBC6FE92DB}"/>
              </a:ext>
            </a:extLst>
          </p:cNvPr>
          <p:cNvCxnSpPr>
            <a:cxnSpLocks/>
          </p:cNvCxnSpPr>
          <p:nvPr/>
        </p:nvCxnSpPr>
        <p:spPr>
          <a:xfrm flipV="1">
            <a:off x="5855079" y="2272124"/>
            <a:ext cx="0" cy="397788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Circle: Hollow 424">
            <a:extLst>
              <a:ext uri="{FF2B5EF4-FFF2-40B4-BE49-F238E27FC236}">
                <a16:creationId xmlns="" xmlns:a16="http://schemas.microsoft.com/office/drawing/2014/main" id="{DDE000D7-E5F5-42A3-B269-2FE2F3510943}"/>
              </a:ext>
            </a:extLst>
          </p:cNvPr>
          <p:cNvSpPr/>
          <p:nvPr/>
        </p:nvSpPr>
        <p:spPr>
          <a:xfrm>
            <a:off x="5777924" y="2098524"/>
            <a:ext cx="154311" cy="154311"/>
          </a:xfrm>
          <a:prstGeom prst="donut">
            <a:avLst>
              <a:gd name="adj" fmla="val 9724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429" name="Straight Connector 428">
            <a:extLst>
              <a:ext uri="{FF2B5EF4-FFF2-40B4-BE49-F238E27FC236}">
                <a16:creationId xmlns="" xmlns:a16="http://schemas.microsoft.com/office/drawing/2014/main" id="{6D4CC549-8301-4F54-926E-1B7FC511B361}"/>
              </a:ext>
            </a:extLst>
          </p:cNvPr>
          <p:cNvCxnSpPr>
            <a:cxnSpLocks/>
          </p:cNvCxnSpPr>
          <p:nvPr/>
        </p:nvCxnSpPr>
        <p:spPr>
          <a:xfrm flipV="1">
            <a:off x="6336760" y="2272124"/>
            <a:ext cx="0" cy="397788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Circle: Hollow 429">
            <a:extLst>
              <a:ext uri="{FF2B5EF4-FFF2-40B4-BE49-F238E27FC236}">
                <a16:creationId xmlns="" xmlns:a16="http://schemas.microsoft.com/office/drawing/2014/main" id="{DD1B4BF0-EB83-484F-805B-CE4C063C31E6}"/>
              </a:ext>
            </a:extLst>
          </p:cNvPr>
          <p:cNvSpPr/>
          <p:nvPr/>
        </p:nvSpPr>
        <p:spPr>
          <a:xfrm>
            <a:off x="6259605" y="2098524"/>
            <a:ext cx="154311" cy="154311"/>
          </a:xfrm>
          <a:prstGeom prst="donut">
            <a:avLst>
              <a:gd name="adj" fmla="val 9724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432" name="Straight Connector 431">
            <a:extLst>
              <a:ext uri="{FF2B5EF4-FFF2-40B4-BE49-F238E27FC236}">
                <a16:creationId xmlns="" xmlns:a16="http://schemas.microsoft.com/office/drawing/2014/main" id="{616F21A1-AD63-4DB7-B138-86E126F17E33}"/>
              </a:ext>
            </a:extLst>
          </p:cNvPr>
          <p:cNvCxnSpPr>
            <a:cxnSpLocks/>
          </p:cNvCxnSpPr>
          <p:nvPr/>
        </p:nvCxnSpPr>
        <p:spPr>
          <a:xfrm>
            <a:off x="5855160" y="4188088"/>
            <a:ext cx="0" cy="397788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Circle: Hollow 432">
            <a:extLst>
              <a:ext uri="{FF2B5EF4-FFF2-40B4-BE49-F238E27FC236}">
                <a16:creationId xmlns="" xmlns:a16="http://schemas.microsoft.com/office/drawing/2014/main" id="{19707C2B-EDC5-4BFB-BADE-C966937D25F1}"/>
              </a:ext>
            </a:extLst>
          </p:cNvPr>
          <p:cNvSpPr/>
          <p:nvPr/>
        </p:nvSpPr>
        <p:spPr>
          <a:xfrm flipV="1">
            <a:off x="5778004" y="4605165"/>
            <a:ext cx="154311" cy="154311"/>
          </a:xfrm>
          <a:prstGeom prst="donut">
            <a:avLst>
              <a:gd name="adj" fmla="val 9724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435" name="Straight Connector 434">
            <a:extLst>
              <a:ext uri="{FF2B5EF4-FFF2-40B4-BE49-F238E27FC236}">
                <a16:creationId xmlns="" xmlns:a16="http://schemas.microsoft.com/office/drawing/2014/main" id="{B22347C6-BCFC-4C8E-A1D8-27B420AD3206}"/>
              </a:ext>
            </a:extLst>
          </p:cNvPr>
          <p:cNvCxnSpPr>
            <a:cxnSpLocks/>
          </p:cNvCxnSpPr>
          <p:nvPr/>
        </p:nvCxnSpPr>
        <p:spPr>
          <a:xfrm>
            <a:off x="6336840" y="4188088"/>
            <a:ext cx="0" cy="397788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Circle: Hollow 435">
            <a:extLst>
              <a:ext uri="{FF2B5EF4-FFF2-40B4-BE49-F238E27FC236}">
                <a16:creationId xmlns="" xmlns:a16="http://schemas.microsoft.com/office/drawing/2014/main" id="{99D76E03-89CC-4BF5-A9CE-85E8D0DB88FA}"/>
              </a:ext>
            </a:extLst>
          </p:cNvPr>
          <p:cNvSpPr/>
          <p:nvPr/>
        </p:nvSpPr>
        <p:spPr>
          <a:xfrm flipV="1">
            <a:off x="6259685" y="4605165"/>
            <a:ext cx="154311" cy="154311"/>
          </a:xfrm>
          <a:prstGeom prst="donut">
            <a:avLst>
              <a:gd name="adj" fmla="val 9724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439" name="Straight Connector 438">
            <a:extLst>
              <a:ext uri="{FF2B5EF4-FFF2-40B4-BE49-F238E27FC236}">
                <a16:creationId xmlns="" xmlns:a16="http://schemas.microsoft.com/office/drawing/2014/main" id="{076BF26B-E9D8-4A5C-9B94-2344E1E19F9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38018" y="3456484"/>
            <a:ext cx="0" cy="397788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Circle: Hollow 439">
            <a:extLst>
              <a:ext uri="{FF2B5EF4-FFF2-40B4-BE49-F238E27FC236}">
                <a16:creationId xmlns="" xmlns:a16="http://schemas.microsoft.com/office/drawing/2014/main" id="{CF34FC98-4222-4DF2-9AD5-6D43746B041E}"/>
              </a:ext>
            </a:extLst>
          </p:cNvPr>
          <p:cNvSpPr/>
          <p:nvPr/>
        </p:nvSpPr>
        <p:spPr>
          <a:xfrm rot="16200000">
            <a:off x="4765525" y="3578222"/>
            <a:ext cx="154311" cy="154311"/>
          </a:xfrm>
          <a:prstGeom prst="donut">
            <a:avLst>
              <a:gd name="adj" fmla="val 9724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442" name="Straight Connector 441">
            <a:extLst>
              <a:ext uri="{FF2B5EF4-FFF2-40B4-BE49-F238E27FC236}">
                <a16:creationId xmlns="" xmlns:a16="http://schemas.microsoft.com/office/drawing/2014/main" id="{F463F76F-D7BD-4B3C-BE93-0C48EECE04B0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38018" y="2974803"/>
            <a:ext cx="0" cy="397788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Circle: Hollow 442">
            <a:extLst>
              <a:ext uri="{FF2B5EF4-FFF2-40B4-BE49-F238E27FC236}">
                <a16:creationId xmlns="" xmlns:a16="http://schemas.microsoft.com/office/drawing/2014/main" id="{1F126885-5A8B-4C59-BE65-075BCB6F2049}"/>
              </a:ext>
            </a:extLst>
          </p:cNvPr>
          <p:cNvSpPr/>
          <p:nvPr/>
        </p:nvSpPr>
        <p:spPr>
          <a:xfrm rot="16200000">
            <a:off x="4765525" y="3096541"/>
            <a:ext cx="154311" cy="154311"/>
          </a:xfrm>
          <a:prstGeom prst="donut">
            <a:avLst>
              <a:gd name="adj" fmla="val 9724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449" name="Straight Connector 448">
            <a:extLst>
              <a:ext uri="{FF2B5EF4-FFF2-40B4-BE49-F238E27FC236}">
                <a16:creationId xmlns="" xmlns:a16="http://schemas.microsoft.com/office/drawing/2014/main" id="{BC822B5D-F080-48F5-BEF2-08CAA32CF151}"/>
              </a:ext>
            </a:extLst>
          </p:cNvPr>
          <p:cNvCxnSpPr>
            <a:cxnSpLocks/>
          </p:cNvCxnSpPr>
          <p:nvPr/>
        </p:nvCxnSpPr>
        <p:spPr>
          <a:xfrm rot="16200000">
            <a:off x="7053982" y="3456403"/>
            <a:ext cx="0" cy="397788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Circle: Hollow 449">
            <a:extLst>
              <a:ext uri="{FF2B5EF4-FFF2-40B4-BE49-F238E27FC236}">
                <a16:creationId xmlns="" xmlns:a16="http://schemas.microsoft.com/office/drawing/2014/main" id="{29CF24FF-93FB-4F0A-8A91-6FCB351A9B56}"/>
              </a:ext>
            </a:extLst>
          </p:cNvPr>
          <p:cNvSpPr/>
          <p:nvPr/>
        </p:nvSpPr>
        <p:spPr>
          <a:xfrm rot="16200000" flipV="1">
            <a:off x="7272164" y="3578142"/>
            <a:ext cx="154311" cy="154311"/>
          </a:xfrm>
          <a:prstGeom prst="donut">
            <a:avLst>
              <a:gd name="adj" fmla="val 9724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447" name="Straight Connector 446">
            <a:extLst>
              <a:ext uri="{FF2B5EF4-FFF2-40B4-BE49-F238E27FC236}">
                <a16:creationId xmlns="" xmlns:a16="http://schemas.microsoft.com/office/drawing/2014/main" id="{9DCAE189-B7FD-452E-B795-3905E93A9C82}"/>
              </a:ext>
            </a:extLst>
          </p:cNvPr>
          <p:cNvCxnSpPr>
            <a:cxnSpLocks/>
          </p:cNvCxnSpPr>
          <p:nvPr/>
        </p:nvCxnSpPr>
        <p:spPr>
          <a:xfrm rot="16200000">
            <a:off x="7053982" y="2974722"/>
            <a:ext cx="0" cy="397788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Circle: Hollow 447">
            <a:extLst>
              <a:ext uri="{FF2B5EF4-FFF2-40B4-BE49-F238E27FC236}">
                <a16:creationId xmlns="" xmlns:a16="http://schemas.microsoft.com/office/drawing/2014/main" id="{C32343BB-D29B-4FB6-8669-6267F3AC4694}"/>
              </a:ext>
            </a:extLst>
          </p:cNvPr>
          <p:cNvSpPr/>
          <p:nvPr/>
        </p:nvSpPr>
        <p:spPr>
          <a:xfrm rot="16200000" flipV="1">
            <a:off x="7272164" y="3096461"/>
            <a:ext cx="154311" cy="154311"/>
          </a:xfrm>
          <a:prstGeom prst="donut">
            <a:avLst>
              <a:gd name="adj" fmla="val 9724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452" name="Straight Connector 451">
            <a:extLst>
              <a:ext uri="{FF2B5EF4-FFF2-40B4-BE49-F238E27FC236}">
                <a16:creationId xmlns="" xmlns:a16="http://schemas.microsoft.com/office/drawing/2014/main" id="{94906D6E-AEB0-4A72-ADD9-BEAFD44093C0}"/>
              </a:ext>
            </a:extLst>
          </p:cNvPr>
          <p:cNvCxnSpPr>
            <a:cxnSpLocks/>
          </p:cNvCxnSpPr>
          <p:nvPr/>
        </p:nvCxnSpPr>
        <p:spPr>
          <a:xfrm flipV="1">
            <a:off x="5519608" y="1890081"/>
            <a:ext cx="0" cy="779831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="" xmlns:a16="http://schemas.microsoft.com/office/drawing/2014/main" id="{1608E722-02D5-4FBE-95C3-BF670C3EFC75}"/>
              </a:ext>
            </a:extLst>
          </p:cNvPr>
          <p:cNvCxnSpPr>
            <a:cxnSpLocks/>
          </p:cNvCxnSpPr>
          <p:nvPr/>
        </p:nvCxnSpPr>
        <p:spPr>
          <a:xfrm flipH="1">
            <a:off x="5134197" y="1890081"/>
            <a:ext cx="385411" cy="0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Circle: Hollow 456">
            <a:extLst>
              <a:ext uri="{FF2B5EF4-FFF2-40B4-BE49-F238E27FC236}">
                <a16:creationId xmlns="" xmlns:a16="http://schemas.microsoft.com/office/drawing/2014/main" id="{0A305470-A466-4FB3-9657-CE6269A35E48}"/>
              </a:ext>
            </a:extLst>
          </p:cNvPr>
          <p:cNvSpPr/>
          <p:nvPr/>
        </p:nvSpPr>
        <p:spPr>
          <a:xfrm>
            <a:off x="4888636" y="1782924"/>
            <a:ext cx="214314" cy="214314"/>
          </a:xfrm>
          <a:prstGeom prst="donut">
            <a:avLst>
              <a:gd name="adj" fmla="val 9724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460" name="Straight Connector 459">
            <a:extLst>
              <a:ext uri="{FF2B5EF4-FFF2-40B4-BE49-F238E27FC236}">
                <a16:creationId xmlns="" xmlns:a16="http://schemas.microsoft.com/office/drawing/2014/main" id="{07340412-71C1-4CAB-A78F-E43276B50975}"/>
              </a:ext>
            </a:extLst>
          </p:cNvPr>
          <p:cNvCxnSpPr>
            <a:cxnSpLocks/>
          </p:cNvCxnSpPr>
          <p:nvPr/>
        </p:nvCxnSpPr>
        <p:spPr>
          <a:xfrm flipH="1" flipV="1">
            <a:off x="6670310" y="1890081"/>
            <a:ext cx="0" cy="779831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="" xmlns:a16="http://schemas.microsoft.com/office/drawing/2014/main" id="{67413522-A544-4271-A7A9-4A7124DB3573}"/>
              </a:ext>
            </a:extLst>
          </p:cNvPr>
          <p:cNvCxnSpPr>
            <a:cxnSpLocks/>
          </p:cNvCxnSpPr>
          <p:nvPr/>
        </p:nvCxnSpPr>
        <p:spPr>
          <a:xfrm>
            <a:off x="6670310" y="1890081"/>
            <a:ext cx="385411" cy="0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Circle: Hollow 461">
            <a:extLst>
              <a:ext uri="{FF2B5EF4-FFF2-40B4-BE49-F238E27FC236}">
                <a16:creationId xmlns="" xmlns:a16="http://schemas.microsoft.com/office/drawing/2014/main" id="{8F7395D2-4CDB-4704-840B-C0EC66AAE9E6}"/>
              </a:ext>
            </a:extLst>
          </p:cNvPr>
          <p:cNvSpPr/>
          <p:nvPr/>
        </p:nvSpPr>
        <p:spPr>
          <a:xfrm flipH="1">
            <a:off x="7086967" y="1782924"/>
            <a:ext cx="214314" cy="214314"/>
          </a:xfrm>
          <a:prstGeom prst="donut">
            <a:avLst>
              <a:gd name="adj" fmla="val 9724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464" name="Straight Connector 463">
            <a:extLst>
              <a:ext uri="{FF2B5EF4-FFF2-40B4-BE49-F238E27FC236}">
                <a16:creationId xmlns="" xmlns:a16="http://schemas.microsoft.com/office/drawing/2014/main" id="{3B2F9EE4-3605-49AD-BA8B-B1A87F02E2F5}"/>
              </a:ext>
            </a:extLst>
          </p:cNvPr>
          <p:cNvCxnSpPr>
            <a:cxnSpLocks/>
          </p:cNvCxnSpPr>
          <p:nvPr/>
        </p:nvCxnSpPr>
        <p:spPr>
          <a:xfrm>
            <a:off x="5520649" y="4192800"/>
            <a:ext cx="0" cy="779831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="" xmlns:a16="http://schemas.microsoft.com/office/drawing/2014/main" id="{0E2F66A9-6877-4B7E-B6D6-3A91826E7DF4}"/>
              </a:ext>
            </a:extLst>
          </p:cNvPr>
          <p:cNvCxnSpPr>
            <a:cxnSpLocks/>
          </p:cNvCxnSpPr>
          <p:nvPr/>
        </p:nvCxnSpPr>
        <p:spPr>
          <a:xfrm flipH="1" flipV="1">
            <a:off x="5135238" y="4972631"/>
            <a:ext cx="385411" cy="0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Circle: Hollow 465">
            <a:extLst>
              <a:ext uri="{FF2B5EF4-FFF2-40B4-BE49-F238E27FC236}">
                <a16:creationId xmlns="" xmlns:a16="http://schemas.microsoft.com/office/drawing/2014/main" id="{F983645A-ED1E-4A71-A7B0-4D9394F32EB4}"/>
              </a:ext>
            </a:extLst>
          </p:cNvPr>
          <p:cNvSpPr/>
          <p:nvPr/>
        </p:nvSpPr>
        <p:spPr>
          <a:xfrm flipV="1">
            <a:off x="4889677" y="4865474"/>
            <a:ext cx="214314" cy="214314"/>
          </a:xfrm>
          <a:prstGeom prst="donut">
            <a:avLst>
              <a:gd name="adj" fmla="val 9724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468" name="Straight Connector 467">
            <a:extLst>
              <a:ext uri="{FF2B5EF4-FFF2-40B4-BE49-F238E27FC236}">
                <a16:creationId xmlns="" xmlns:a16="http://schemas.microsoft.com/office/drawing/2014/main" id="{92EBC4EB-57D1-4069-B131-E83B9F8C1645}"/>
              </a:ext>
            </a:extLst>
          </p:cNvPr>
          <p:cNvCxnSpPr>
            <a:cxnSpLocks/>
          </p:cNvCxnSpPr>
          <p:nvPr/>
        </p:nvCxnSpPr>
        <p:spPr>
          <a:xfrm flipH="1">
            <a:off x="6671351" y="4192800"/>
            <a:ext cx="0" cy="779831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="" xmlns:a16="http://schemas.microsoft.com/office/drawing/2014/main" id="{031F1B12-61DF-47E8-A7F7-B24C16267867}"/>
              </a:ext>
            </a:extLst>
          </p:cNvPr>
          <p:cNvCxnSpPr>
            <a:cxnSpLocks/>
          </p:cNvCxnSpPr>
          <p:nvPr/>
        </p:nvCxnSpPr>
        <p:spPr>
          <a:xfrm flipV="1">
            <a:off x="6671351" y="4972631"/>
            <a:ext cx="385411" cy="0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Circle: Hollow 469">
            <a:extLst>
              <a:ext uri="{FF2B5EF4-FFF2-40B4-BE49-F238E27FC236}">
                <a16:creationId xmlns="" xmlns:a16="http://schemas.microsoft.com/office/drawing/2014/main" id="{B29771F5-AA77-4CD4-8563-7822C414E7E8}"/>
              </a:ext>
            </a:extLst>
          </p:cNvPr>
          <p:cNvSpPr/>
          <p:nvPr/>
        </p:nvSpPr>
        <p:spPr>
          <a:xfrm flipH="1" flipV="1">
            <a:off x="7088008" y="4865474"/>
            <a:ext cx="214314" cy="214314"/>
          </a:xfrm>
          <a:prstGeom prst="donut">
            <a:avLst>
              <a:gd name="adj" fmla="val 9724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473" name="Straight Connector 472">
            <a:extLst>
              <a:ext uri="{FF2B5EF4-FFF2-40B4-BE49-F238E27FC236}">
                <a16:creationId xmlns="" xmlns:a16="http://schemas.microsoft.com/office/drawing/2014/main" id="{D4A09A78-ED01-45FE-BAF5-BB04C1E6293E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35288" y="3622989"/>
            <a:ext cx="0" cy="779831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="" xmlns:a16="http://schemas.microsoft.com/office/drawing/2014/main" id="{2729AC2C-B91A-4FB3-8F91-3EE673CAAA3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52667" y="4205610"/>
            <a:ext cx="385411" cy="0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Circle: Hollow 474">
            <a:extLst>
              <a:ext uri="{FF2B5EF4-FFF2-40B4-BE49-F238E27FC236}">
                <a16:creationId xmlns="" xmlns:a16="http://schemas.microsoft.com/office/drawing/2014/main" id="{10000B74-D667-459B-AFCA-454A53A59895}"/>
              </a:ext>
            </a:extLst>
          </p:cNvPr>
          <p:cNvSpPr/>
          <p:nvPr/>
        </p:nvSpPr>
        <p:spPr>
          <a:xfrm rot="16200000">
            <a:off x="4438216" y="4429562"/>
            <a:ext cx="214314" cy="214314"/>
          </a:xfrm>
          <a:prstGeom prst="donut">
            <a:avLst>
              <a:gd name="adj" fmla="val 9724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477" name="Straight Connector 476">
            <a:extLst>
              <a:ext uri="{FF2B5EF4-FFF2-40B4-BE49-F238E27FC236}">
                <a16:creationId xmlns="" xmlns:a16="http://schemas.microsoft.com/office/drawing/2014/main" id="{FC12082B-9B82-423D-8D91-0ED695A3D9C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4935288" y="2472287"/>
            <a:ext cx="0" cy="779831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="" xmlns:a16="http://schemas.microsoft.com/office/drawing/2014/main" id="{C72DE1B2-043F-427D-AB33-2203323EC33F}"/>
              </a:ext>
            </a:extLst>
          </p:cNvPr>
          <p:cNvCxnSpPr>
            <a:cxnSpLocks/>
          </p:cNvCxnSpPr>
          <p:nvPr/>
        </p:nvCxnSpPr>
        <p:spPr>
          <a:xfrm rot="16200000">
            <a:off x="4352667" y="2669497"/>
            <a:ext cx="385411" cy="0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Circle: Hollow 478">
            <a:extLst>
              <a:ext uri="{FF2B5EF4-FFF2-40B4-BE49-F238E27FC236}">
                <a16:creationId xmlns="" xmlns:a16="http://schemas.microsoft.com/office/drawing/2014/main" id="{743F3693-F4A6-413A-A5E4-6BFE28ADDD76}"/>
              </a:ext>
            </a:extLst>
          </p:cNvPr>
          <p:cNvSpPr/>
          <p:nvPr/>
        </p:nvSpPr>
        <p:spPr>
          <a:xfrm rot="16200000" flipH="1">
            <a:off x="4438216" y="2231231"/>
            <a:ext cx="214314" cy="214314"/>
          </a:xfrm>
          <a:prstGeom prst="donut">
            <a:avLst>
              <a:gd name="adj" fmla="val 9724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486" name="Straight Connector 485">
            <a:extLst>
              <a:ext uri="{FF2B5EF4-FFF2-40B4-BE49-F238E27FC236}">
                <a16:creationId xmlns="" xmlns:a16="http://schemas.microsoft.com/office/drawing/2014/main" id="{698B3AEF-608E-43AC-BE8C-65C206514FA4}"/>
              </a:ext>
            </a:extLst>
          </p:cNvPr>
          <p:cNvCxnSpPr>
            <a:cxnSpLocks/>
          </p:cNvCxnSpPr>
          <p:nvPr/>
        </p:nvCxnSpPr>
        <p:spPr>
          <a:xfrm rot="16200000">
            <a:off x="7238007" y="3621947"/>
            <a:ext cx="0" cy="779831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="" xmlns:a16="http://schemas.microsoft.com/office/drawing/2014/main" id="{0A625F5A-017F-40F8-BF5E-866F64CAEC3E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7435217" y="4204568"/>
            <a:ext cx="385411" cy="0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Circle: Hollow 487">
            <a:extLst>
              <a:ext uri="{FF2B5EF4-FFF2-40B4-BE49-F238E27FC236}">
                <a16:creationId xmlns="" xmlns:a16="http://schemas.microsoft.com/office/drawing/2014/main" id="{99FEF632-DF53-49CF-BE11-8E39157E0C1B}"/>
              </a:ext>
            </a:extLst>
          </p:cNvPr>
          <p:cNvSpPr/>
          <p:nvPr/>
        </p:nvSpPr>
        <p:spPr>
          <a:xfrm rot="16200000" flipV="1">
            <a:off x="7520765" y="4428520"/>
            <a:ext cx="214314" cy="214314"/>
          </a:xfrm>
          <a:prstGeom prst="donut">
            <a:avLst>
              <a:gd name="adj" fmla="val 9724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483" name="Straight Connector 482">
            <a:extLst>
              <a:ext uri="{FF2B5EF4-FFF2-40B4-BE49-F238E27FC236}">
                <a16:creationId xmlns="" xmlns:a16="http://schemas.microsoft.com/office/drawing/2014/main" id="{89BB0156-F74F-456B-A550-A30C60BAC49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38007" y="2471245"/>
            <a:ext cx="0" cy="779831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="" xmlns:a16="http://schemas.microsoft.com/office/drawing/2014/main" id="{8BA6BECA-9BC6-421A-A3EB-3726D9D60ED0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35217" y="2668455"/>
            <a:ext cx="385411" cy="0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Circle: Hollow 484">
            <a:extLst>
              <a:ext uri="{FF2B5EF4-FFF2-40B4-BE49-F238E27FC236}">
                <a16:creationId xmlns="" xmlns:a16="http://schemas.microsoft.com/office/drawing/2014/main" id="{E4D2F0B7-9C92-41D5-B372-EE9FAD5DF4A6}"/>
              </a:ext>
            </a:extLst>
          </p:cNvPr>
          <p:cNvSpPr/>
          <p:nvPr/>
        </p:nvSpPr>
        <p:spPr>
          <a:xfrm rot="16200000" flipH="1" flipV="1">
            <a:off x="7520766" y="2230189"/>
            <a:ext cx="214314" cy="214314"/>
          </a:xfrm>
          <a:prstGeom prst="donut">
            <a:avLst>
              <a:gd name="adj" fmla="val 9724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491" name="Group 490">
            <a:extLst>
              <a:ext uri="{FF2B5EF4-FFF2-40B4-BE49-F238E27FC236}">
                <a16:creationId xmlns="" xmlns:a16="http://schemas.microsoft.com/office/drawing/2014/main" id="{61B2CF7A-4F0E-45E8-B93B-8C005C63A7DC}"/>
              </a:ext>
            </a:extLst>
          </p:cNvPr>
          <p:cNvGrpSpPr/>
          <p:nvPr/>
        </p:nvGrpSpPr>
        <p:grpSpPr>
          <a:xfrm>
            <a:off x="-4675318" y="104939"/>
            <a:ext cx="6638765" cy="6638765"/>
            <a:chOff x="3342001" y="675000"/>
            <a:chExt cx="5508000" cy="5508000"/>
          </a:xfrm>
        </p:grpSpPr>
        <p:sp>
          <p:nvSpPr>
            <p:cNvPr id="492" name="Rectangle 491">
              <a:extLst>
                <a:ext uri="{FF2B5EF4-FFF2-40B4-BE49-F238E27FC236}">
                  <a16:creationId xmlns="" xmlns:a16="http://schemas.microsoft.com/office/drawing/2014/main" id="{B656195B-0E08-410B-B7C5-4EF0683B2CA0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3" name="Rectangle 492">
              <a:extLst>
                <a:ext uri="{FF2B5EF4-FFF2-40B4-BE49-F238E27FC236}">
                  <a16:creationId xmlns="" xmlns:a16="http://schemas.microsoft.com/office/drawing/2014/main" id="{6070CB81-4C16-4037-9EF4-5AAA40671D96}"/>
                </a:ext>
              </a:extLst>
            </p:cNvPr>
            <p:cNvSpPr/>
            <p:nvPr/>
          </p:nvSpPr>
          <p:spPr>
            <a:xfrm>
              <a:off x="5520000" y="2853000"/>
              <a:ext cx="1152000" cy="1152000"/>
            </a:xfrm>
            <a:prstGeom prst="rect">
              <a:avLst/>
            </a:prstGeom>
            <a:no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4" name="Rectangle 493">
              <a:extLst>
                <a:ext uri="{FF2B5EF4-FFF2-40B4-BE49-F238E27FC236}">
                  <a16:creationId xmlns="" xmlns:a16="http://schemas.microsoft.com/office/drawing/2014/main" id="{A7FD2038-A734-41A5-800D-512C68F3E4F2}"/>
                </a:ext>
              </a:extLst>
            </p:cNvPr>
            <p:cNvSpPr/>
            <p:nvPr/>
          </p:nvSpPr>
          <p:spPr>
            <a:xfrm>
              <a:off x="5106000" y="2439000"/>
              <a:ext cx="1980000" cy="1980000"/>
            </a:xfrm>
            <a:prstGeom prst="rect">
              <a:avLst/>
            </a:prstGeom>
            <a:noFill/>
            <a:ln w="762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495" name="Straight Connector 494">
              <a:extLst>
                <a:ext uri="{FF2B5EF4-FFF2-40B4-BE49-F238E27FC236}">
                  <a16:creationId xmlns="" xmlns:a16="http://schemas.microsoft.com/office/drawing/2014/main" id="{693C1723-DFE4-4BE7-AED6-92F1061F27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3431" y="999000"/>
              <a:ext cx="0" cy="1440000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6" name="Circle: Hollow 495">
              <a:extLst>
                <a:ext uri="{FF2B5EF4-FFF2-40B4-BE49-F238E27FC236}">
                  <a16:creationId xmlns="" xmlns:a16="http://schemas.microsoft.com/office/drawing/2014/main" id="{F4BEE66F-8A73-40E1-982A-BD9948D92099}"/>
                </a:ext>
              </a:extLst>
            </p:cNvPr>
            <p:cNvSpPr/>
            <p:nvPr/>
          </p:nvSpPr>
          <p:spPr>
            <a:xfrm>
              <a:off x="5939431" y="675000"/>
              <a:ext cx="288000" cy="288000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497" name="Straight Connector 496">
              <a:extLst>
                <a:ext uri="{FF2B5EF4-FFF2-40B4-BE49-F238E27FC236}">
                  <a16:creationId xmlns="" xmlns:a16="http://schemas.microsoft.com/office/drawing/2014/main" id="{B858F0AC-4B3C-44EF-8F61-9E72BB56A26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419000"/>
              <a:ext cx="0" cy="1440000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8" name="Circle: Hollow 497">
              <a:extLst>
                <a:ext uri="{FF2B5EF4-FFF2-40B4-BE49-F238E27FC236}">
                  <a16:creationId xmlns="" xmlns:a16="http://schemas.microsoft.com/office/drawing/2014/main" id="{EEA23DA0-F231-471F-A70B-A701CCE7F04A}"/>
                </a:ext>
              </a:extLst>
            </p:cNvPr>
            <p:cNvSpPr/>
            <p:nvPr/>
          </p:nvSpPr>
          <p:spPr>
            <a:xfrm flipV="1">
              <a:off x="5952000" y="5895000"/>
              <a:ext cx="288000" cy="288000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499" name="Straight Connector 498">
              <a:extLst>
                <a:ext uri="{FF2B5EF4-FFF2-40B4-BE49-F238E27FC236}">
                  <a16:creationId xmlns="" xmlns:a16="http://schemas.microsoft.com/office/drawing/2014/main" id="{D03A5FD1-0378-4217-933F-1F7E1E0C65F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386001" y="2715285"/>
              <a:ext cx="0" cy="1440000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0" name="Circle: Hollow 499">
              <a:extLst>
                <a:ext uri="{FF2B5EF4-FFF2-40B4-BE49-F238E27FC236}">
                  <a16:creationId xmlns="" xmlns:a16="http://schemas.microsoft.com/office/drawing/2014/main" id="{890F3EBF-6D1C-43E6-BD99-9C63F263633E}"/>
                </a:ext>
              </a:extLst>
            </p:cNvPr>
            <p:cNvSpPr/>
            <p:nvPr/>
          </p:nvSpPr>
          <p:spPr>
            <a:xfrm rot="16200000">
              <a:off x="3342001" y="3291285"/>
              <a:ext cx="288000" cy="288000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01" name="Straight Connector 500">
              <a:extLst>
                <a:ext uri="{FF2B5EF4-FFF2-40B4-BE49-F238E27FC236}">
                  <a16:creationId xmlns="" xmlns:a16="http://schemas.microsoft.com/office/drawing/2014/main" id="{34C4C44E-F23B-4746-9D32-15BC15A6C7B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806001" y="2702715"/>
              <a:ext cx="0" cy="1440000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2" name="Circle: Hollow 501">
              <a:extLst>
                <a:ext uri="{FF2B5EF4-FFF2-40B4-BE49-F238E27FC236}">
                  <a16:creationId xmlns="" xmlns:a16="http://schemas.microsoft.com/office/drawing/2014/main" id="{988EB405-70A4-47CE-B64C-30415AEFCC45}"/>
                </a:ext>
              </a:extLst>
            </p:cNvPr>
            <p:cNvSpPr/>
            <p:nvPr/>
          </p:nvSpPr>
          <p:spPr>
            <a:xfrm rot="16200000" flipV="1">
              <a:off x="8562001" y="3278715"/>
              <a:ext cx="288000" cy="288000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03" name="Straight Connector 502">
              <a:extLst>
                <a:ext uri="{FF2B5EF4-FFF2-40B4-BE49-F238E27FC236}">
                  <a16:creationId xmlns="" xmlns:a16="http://schemas.microsoft.com/office/drawing/2014/main" id="{DAA8F105-9366-49C1-9377-612728307F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2245" y="1874365"/>
              <a:ext cx="0" cy="534556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4" name="Circle: Hollow 503">
              <a:extLst>
                <a:ext uri="{FF2B5EF4-FFF2-40B4-BE49-F238E27FC236}">
                  <a16:creationId xmlns="" xmlns:a16="http://schemas.microsoft.com/office/drawing/2014/main" id="{0A471FCE-6D11-492C-AF57-A7D194CA4C0F}"/>
                </a:ext>
              </a:extLst>
            </p:cNvPr>
            <p:cNvSpPr/>
            <p:nvPr/>
          </p:nvSpPr>
          <p:spPr>
            <a:xfrm>
              <a:off x="5668562" y="1641078"/>
              <a:ext cx="207366" cy="207366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05" name="Straight Connector 504">
              <a:extLst>
                <a:ext uri="{FF2B5EF4-FFF2-40B4-BE49-F238E27FC236}">
                  <a16:creationId xmlns="" xmlns:a16="http://schemas.microsoft.com/office/drawing/2014/main" id="{AD87CD95-6E8D-4CB8-95C1-EAAF7A4BC7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9538" y="1874365"/>
              <a:ext cx="0" cy="534556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6" name="Circle: Hollow 505">
              <a:extLst>
                <a:ext uri="{FF2B5EF4-FFF2-40B4-BE49-F238E27FC236}">
                  <a16:creationId xmlns="" xmlns:a16="http://schemas.microsoft.com/office/drawing/2014/main" id="{D4F4F4F5-A819-4992-A548-CEE1A9D97EC2}"/>
                </a:ext>
              </a:extLst>
            </p:cNvPr>
            <p:cNvSpPr/>
            <p:nvPr/>
          </p:nvSpPr>
          <p:spPr>
            <a:xfrm>
              <a:off x="6315855" y="1641078"/>
              <a:ext cx="207366" cy="207366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07" name="Straight Connector 506">
              <a:extLst>
                <a:ext uri="{FF2B5EF4-FFF2-40B4-BE49-F238E27FC236}">
                  <a16:creationId xmlns="" xmlns:a16="http://schemas.microsoft.com/office/drawing/2014/main" id="{4064918A-5AE9-459D-ABAD-C1C80E8C71E1}"/>
                </a:ext>
              </a:extLst>
            </p:cNvPr>
            <p:cNvCxnSpPr>
              <a:cxnSpLocks/>
            </p:cNvCxnSpPr>
            <p:nvPr/>
          </p:nvCxnSpPr>
          <p:spPr>
            <a:xfrm>
              <a:off x="5772353" y="4449079"/>
              <a:ext cx="0" cy="534556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8" name="Circle: Hollow 507">
              <a:extLst>
                <a:ext uri="{FF2B5EF4-FFF2-40B4-BE49-F238E27FC236}">
                  <a16:creationId xmlns="" xmlns:a16="http://schemas.microsoft.com/office/drawing/2014/main" id="{AC6B31B6-FEA2-4A8C-A0F1-741A69922CBE}"/>
                </a:ext>
              </a:extLst>
            </p:cNvPr>
            <p:cNvSpPr/>
            <p:nvPr/>
          </p:nvSpPr>
          <p:spPr>
            <a:xfrm flipV="1">
              <a:off x="5668670" y="5009556"/>
              <a:ext cx="207366" cy="207366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09" name="Straight Connector 508">
              <a:extLst>
                <a:ext uri="{FF2B5EF4-FFF2-40B4-BE49-F238E27FC236}">
                  <a16:creationId xmlns="" xmlns:a16="http://schemas.microsoft.com/office/drawing/2014/main" id="{30551C44-4CEE-408A-9152-D42EF93EB13D}"/>
                </a:ext>
              </a:extLst>
            </p:cNvPr>
            <p:cNvCxnSpPr>
              <a:cxnSpLocks/>
            </p:cNvCxnSpPr>
            <p:nvPr/>
          </p:nvCxnSpPr>
          <p:spPr>
            <a:xfrm>
              <a:off x="6419646" y="4449079"/>
              <a:ext cx="0" cy="534556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0" name="Circle: Hollow 509">
              <a:extLst>
                <a:ext uri="{FF2B5EF4-FFF2-40B4-BE49-F238E27FC236}">
                  <a16:creationId xmlns="" xmlns:a16="http://schemas.microsoft.com/office/drawing/2014/main" id="{ED73957B-5BFE-4000-BD52-1654F32F93D7}"/>
                </a:ext>
              </a:extLst>
            </p:cNvPr>
            <p:cNvSpPr/>
            <p:nvPr/>
          </p:nvSpPr>
          <p:spPr>
            <a:xfrm flipV="1">
              <a:off x="6315963" y="5009556"/>
              <a:ext cx="207366" cy="207366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11" name="Straight Connector 510">
              <a:extLst>
                <a:ext uri="{FF2B5EF4-FFF2-40B4-BE49-F238E27FC236}">
                  <a16:creationId xmlns="" xmlns:a16="http://schemas.microsoft.com/office/drawing/2014/main" id="{2185E52C-CDA8-4A0C-A3AE-4C3B3FD8BAE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808642" y="3465933"/>
              <a:ext cx="0" cy="534556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" name="Circle: Hollow 511">
              <a:extLst>
                <a:ext uri="{FF2B5EF4-FFF2-40B4-BE49-F238E27FC236}">
                  <a16:creationId xmlns="" xmlns:a16="http://schemas.microsoft.com/office/drawing/2014/main" id="{7E8FC213-7B94-4A4D-8A15-5DC1CC79AEDF}"/>
                </a:ext>
              </a:extLst>
            </p:cNvPr>
            <p:cNvSpPr/>
            <p:nvPr/>
          </p:nvSpPr>
          <p:spPr>
            <a:xfrm rot="16200000">
              <a:off x="4308078" y="3629528"/>
              <a:ext cx="207366" cy="207366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13" name="Straight Connector 512">
              <a:extLst>
                <a:ext uri="{FF2B5EF4-FFF2-40B4-BE49-F238E27FC236}">
                  <a16:creationId xmlns="" xmlns:a16="http://schemas.microsoft.com/office/drawing/2014/main" id="{E5D5F618-48A7-4EF2-9525-C79AF99DF45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808642" y="2818640"/>
              <a:ext cx="0" cy="534556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4" name="Circle: Hollow 513">
              <a:extLst>
                <a:ext uri="{FF2B5EF4-FFF2-40B4-BE49-F238E27FC236}">
                  <a16:creationId xmlns="" xmlns:a16="http://schemas.microsoft.com/office/drawing/2014/main" id="{717E1D82-7C0C-4B5B-8E4B-1CE0DEC4BCFA}"/>
                </a:ext>
              </a:extLst>
            </p:cNvPr>
            <p:cNvSpPr/>
            <p:nvPr/>
          </p:nvSpPr>
          <p:spPr>
            <a:xfrm rot="16200000">
              <a:off x="4308078" y="2982235"/>
              <a:ext cx="207366" cy="207366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15" name="Straight Connector 514">
              <a:extLst>
                <a:ext uri="{FF2B5EF4-FFF2-40B4-BE49-F238E27FC236}">
                  <a16:creationId xmlns="" xmlns:a16="http://schemas.microsoft.com/office/drawing/2014/main" id="{F26E6489-1D7B-4A78-BE80-0BBB77BA262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383357" y="3465825"/>
              <a:ext cx="0" cy="534556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6" name="Circle: Hollow 515">
              <a:extLst>
                <a:ext uri="{FF2B5EF4-FFF2-40B4-BE49-F238E27FC236}">
                  <a16:creationId xmlns="" xmlns:a16="http://schemas.microsoft.com/office/drawing/2014/main" id="{38C8A5C5-3D58-4412-8A1D-423097A3BA29}"/>
                </a:ext>
              </a:extLst>
            </p:cNvPr>
            <p:cNvSpPr/>
            <p:nvPr/>
          </p:nvSpPr>
          <p:spPr>
            <a:xfrm rot="16200000" flipV="1">
              <a:off x="7676555" y="3629420"/>
              <a:ext cx="207366" cy="207366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17" name="Straight Connector 516">
              <a:extLst>
                <a:ext uri="{FF2B5EF4-FFF2-40B4-BE49-F238E27FC236}">
                  <a16:creationId xmlns="" xmlns:a16="http://schemas.microsoft.com/office/drawing/2014/main" id="{64B0A58D-DA2D-4519-8A36-89C20300482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383357" y="2818532"/>
              <a:ext cx="0" cy="534556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8" name="Circle: Hollow 517">
              <a:extLst>
                <a:ext uri="{FF2B5EF4-FFF2-40B4-BE49-F238E27FC236}">
                  <a16:creationId xmlns="" xmlns:a16="http://schemas.microsoft.com/office/drawing/2014/main" id="{95E7CCE4-E7AA-400C-8278-E2BAE5F06ADC}"/>
                </a:ext>
              </a:extLst>
            </p:cNvPr>
            <p:cNvSpPr/>
            <p:nvPr/>
          </p:nvSpPr>
          <p:spPr>
            <a:xfrm rot="16200000" flipV="1">
              <a:off x="7676555" y="2982127"/>
              <a:ext cx="207366" cy="207366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19" name="Straight Connector 518">
              <a:extLst>
                <a:ext uri="{FF2B5EF4-FFF2-40B4-BE49-F238E27FC236}">
                  <a16:creationId xmlns="" xmlns:a16="http://schemas.microsoft.com/office/drawing/2014/main" id="{E1EA557D-1B4E-480A-9BBE-F00D3B6867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1431" y="1360967"/>
              <a:ext cx="0" cy="1047954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="" xmlns:a16="http://schemas.microsoft.com/office/drawing/2014/main" id="{355CB577-E89F-41AD-8326-050BA72C9F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3508" y="1360967"/>
              <a:ext cx="517923" cy="0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1" name="Circle: Hollow 520">
              <a:extLst>
                <a:ext uri="{FF2B5EF4-FFF2-40B4-BE49-F238E27FC236}">
                  <a16:creationId xmlns="" xmlns:a16="http://schemas.microsoft.com/office/drawing/2014/main" id="{4044642F-DB1B-4398-9CD1-157F79320284}"/>
                </a:ext>
              </a:extLst>
            </p:cNvPr>
            <p:cNvSpPr/>
            <p:nvPr/>
          </p:nvSpPr>
          <p:spPr>
            <a:xfrm>
              <a:off x="4473518" y="1216967"/>
              <a:ext cx="288000" cy="288000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22" name="Straight Connector 521">
              <a:extLst>
                <a:ext uri="{FF2B5EF4-FFF2-40B4-BE49-F238E27FC236}">
                  <a16:creationId xmlns="" xmlns:a16="http://schemas.microsoft.com/office/drawing/2014/main" id="{965E6771-47B9-4ABD-A555-E0CA18F9AB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67770" y="1360967"/>
              <a:ext cx="0" cy="1047954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="" xmlns:a16="http://schemas.microsoft.com/office/drawing/2014/main" id="{D31203F6-630F-4215-A85C-4AD5DAC39205}"/>
                </a:ext>
              </a:extLst>
            </p:cNvPr>
            <p:cNvCxnSpPr>
              <a:cxnSpLocks/>
            </p:cNvCxnSpPr>
            <p:nvPr/>
          </p:nvCxnSpPr>
          <p:spPr>
            <a:xfrm>
              <a:off x="6867770" y="1360967"/>
              <a:ext cx="517923" cy="0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4" name="Circle: Hollow 523">
              <a:extLst>
                <a:ext uri="{FF2B5EF4-FFF2-40B4-BE49-F238E27FC236}">
                  <a16:creationId xmlns="" xmlns:a16="http://schemas.microsoft.com/office/drawing/2014/main" id="{A3EB2CBB-69CC-4423-B398-957F176123F1}"/>
                </a:ext>
              </a:extLst>
            </p:cNvPr>
            <p:cNvSpPr/>
            <p:nvPr/>
          </p:nvSpPr>
          <p:spPr>
            <a:xfrm flipH="1">
              <a:off x="7427683" y="1216967"/>
              <a:ext cx="288000" cy="288000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25" name="Straight Connector 524">
              <a:extLst>
                <a:ext uri="{FF2B5EF4-FFF2-40B4-BE49-F238E27FC236}">
                  <a16:creationId xmlns="" xmlns:a16="http://schemas.microsoft.com/office/drawing/2014/main" id="{BDA80F03-0D45-46E7-AEDC-1236DDF1475C}"/>
                </a:ext>
              </a:extLst>
            </p:cNvPr>
            <p:cNvCxnSpPr>
              <a:cxnSpLocks/>
            </p:cNvCxnSpPr>
            <p:nvPr/>
          </p:nvCxnSpPr>
          <p:spPr>
            <a:xfrm>
              <a:off x="5322830" y="4455411"/>
              <a:ext cx="0" cy="1047954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="" xmlns:a16="http://schemas.microsoft.com/office/drawing/2014/main" id="{7C2BE390-0DE2-46D3-ADB7-7549F286C0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04907" y="5503365"/>
              <a:ext cx="517923" cy="0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7" name="Circle: Hollow 526">
              <a:extLst>
                <a:ext uri="{FF2B5EF4-FFF2-40B4-BE49-F238E27FC236}">
                  <a16:creationId xmlns="" xmlns:a16="http://schemas.microsoft.com/office/drawing/2014/main" id="{50E7458C-E66A-4794-858B-B4339ACB1E2A}"/>
                </a:ext>
              </a:extLst>
            </p:cNvPr>
            <p:cNvSpPr/>
            <p:nvPr/>
          </p:nvSpPr>
          <p:spPr>
            <a:xfrm flipV="1">
              <a:off x="4474917" y="5359365"/>
              <a:ext cx="288000" cy="288000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28" name="Straight Connector 527">
              <a:extLst>
                <a:ext uri="{FF2B5EF4-FFF2-40B4-BE49-F238E27FC236}">
                  <a16:creationId xmlns="" xmlns:a16="http://schemas.microsoft.com/office/drawing/2014/main" id="{FCFFC3CE-3391-4F0A-BA85-1F7CBCE2A5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9169" y="4455411"/>
              <a:ext cx="0" cy="1047954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="" xmlns:a16="http://schemas.microsoft.com/office/drawing/2014/main" id="{63302ED8-4713-4732-86F6-A63FC843F3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9169" y="5503365"/>
              <a:ext cx="517923" cy="0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0" name="Circle: Hollow 529">
              <a:extLst>
                <a:ext uri="{FF2B5EF4-FFF2-40B4-BE49-F238E27FC236}">
                  <a16:creationId xmlns="" xmlns:a16="http://schemas.microsoft.com/office/drawing/2014/main" id="{EDF977A3-D7CF-434B-ADA0-8CC1597573CD}"/>
                </a:ext>
              </a:extLst>
            </p:cNvPr>
            <p:cNvSpPr/>
            <p:nvPr/>
          </p:nvSpPr>
          <p:spPr>
            <a:xfrm flipH="1" flipV="1">
              <a:off x="7429082" y="5359365"/>
              <a:ext cx="288000" cy="288000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31" name="Straight Connector 530">
              <a:extLst>
                <a:ext uri="{FF2B5EF4-FFF2-40B4-BE49-F238E27FC236}">
                  <a16:creationId xmlns="" xmlns:a16="http://schemas.microsoft.com/office/drawing/2014/main" id="{E4453E4E-91FB-4E53-A5BA-92BF383120C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536210" y="3689687"/>
              <a:ext cx="0" cy="1047954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="" xmlns:a16="http://schemas.microsoft.com/office/drawing/2014/main" id="{2DBCF6FA-15B4-43A7-A06C-15D1A88DF8E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753271" y="4472625"/>
              <a:ext cx="517923" cy="0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3" name="Circle: Hollow 532">
              <a:extLst>
                <a:ext uri="{FF2B5EF4-FFF2-40B4-BE49-F238E27FC236}">
                  <a16:creationId xmlns="" xmlns:a16="http://schemas.microsoft.com/office/drawing/2014/main" id="{C7A4BA2A-7EB8-41A6-A34B-8B555A7D9309}"/>
                </a:ext>
              </a:extLst>
            </p:cNvPr>
            <p:cNvSpPr/>
            <p:nvPr/>
          </p:nvSpPr>
          <p:spPr>
            <a:xfrm rot="16200000">
              <a:off x="3868233" y="4773577"/>
              <a:ext cx="288000" cy="288000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34" name="Straight Connector 533">
              <a:extLst>
                <a:ext uri="{FF2B5EF4-FFF2-40B4-BE49-F238E27FC236}">
                  <a16:creationId xmlns="" xmlns:a16="http://schemas.microsoft.com/office/drawing/2014/main" id="{43CA8DEA-5036-41D1-80B6-9E4E7D3F3041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536210" y="2143348"/>
              <a:ext cx="0" cy="1047954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="" xmlns:a16="http://schemas.microsoft.com/office/drawing/2014/main" id="{6D11153C-4A64-4629-B409-36E3477F3C8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53271" y="2408363"/>
              <a:ext cx="517923" cy="0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6" name="Circle: Hollow 535">
              <a:extLst>
                <a:ext uri="{FF2B5EF4-FFF2-40B4-BE49-F238E27FC236}">
                  <a16:creationId xmlns="" xmlns:a16="http://schemas.microsoft.com/office/drawing/2014/main" id="{41696520-D1C8-4C16-A870-DBC64FB3BB87}"/>
                </a:ext>
              </a:extLst>
            </p:cNvPr>
            <p:cNvSpPr/>
            <p:nvPr/>
          </p:nvSpPr>
          <p:spPr>
            <a:xfrm rot="16200000" flipH="1">
              <a:off x="3868233" y="1819412"/>
              <a:ext cx="288000" cy="288000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37" name="Straight Connector 536">
              <a:extLst>
                <a:ext uri="{FF2B5EF4-FFF2-40B4-BE49-F238E27FC236}">
                  <a16:creationId xmlns="" xmlns:a16="http://schemas.microsoft.com/office/drawing/2014/main" id="{9FE200B9-EE56-415D-B205-196267CC4D6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630653" y="3688287"/>
              <a:ext cx="0" cy="1047954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="" xmlns:a16="http://schemas.microsoft.com/office/drawing/2014/main" id="{6F7FC2AB-21B2-4555-B116-414C8AE1405E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7895669" y="4471225"/>
              <a:ext cx="517923" cy="0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9" name="Circle: Hollow 538">
              <a:extLst>
                <a:ext uri="{FF2B5EF4-FFF2-40B4-BE49-F238E27FC236}">
                  <a16:creationId xmlns="" xmlns:a16="http://schemas.microsoft.com/office/drawing/2014/main" id="{D2724A91-C03D-4472-A5EA-3AF23BBB3590}"/>
                </a:ext>
              </a:extLst>
            </p:cNvPr>
            <p:cNvSpPr/>
            <p:nvPr/>
          </p:nvSpPr>
          <p:spPr>
            <a:xfrm rot="16200000" flipV="1">
              <a:off x="8010630" y="4772177"/>
              <a:ext cx="288000" cy="288000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40" name="Straight Connector 539">
              <a:extLst>
                <a:ext uri="{FF2B5EF4-FFF2-40B4-BE49-F238E27FC236}">
                  <a16:creationId xmlns="" xmlns:a16="http://schemas.microsoft.com/office/drawing/2014/main" id="{D8220A43-3699-4A89-9C13-3F04B99173C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630654" y="2141948"/>
              <a:ext cx="0" cy="1047954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="" xmlns:a16="http://schemas.microsoft.com/office/drawing/2014/main" id="{0094B17D-29D1-4887-8560-0397F3FC6EF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895669" y="2406963"/>
              <a:ext cx="517923" cy="0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2" name="Circle: Hollow 541">
              <a:extLst>
                <a:ext uri="{FF2B5EF4-FFF2-40B4-BE49-F238E27FC236}">
                  <a16:creationId xmlns="" xmlns:a16="http://schemas.microsoft.com/office/drawing/2014/main" id="{14B56502-FD1D-4B6B-9582-2CC45AF27B70}"/>
                </a:ext>
              </a:extLst>
            </p:cNvPr>
            <p:cNvSpPr/>
            <p:nvPr/>
          </p:nvSpPr>
          <p:spPr>
            <a:xfrm rot="16200000" flipH="1" flipV="1">
              <a:off x="8010631" y="1818012"/>
              <a:ext cx="288000" cy="288000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543" name="Group 542">
            <a:extLst>
              <a:ext uri="{FF2B5EF4-FFF2-40B4-BE49-F238E27FC236}">
                <a16:creationId xmlns="" xmlns:a16="http://schemas.microsoft.com/office/drawing/2014/main" id="{B53AE832-67C7-4A33-9BFF-E45FFBF3E0BE}"/>
              </a:ext>
            </a:extLst>
          </p:cNvPr>
          <p:cNvGrpSpPr/>
          <p:nvPr/>
        </p:nvGrpSpPr>
        <p:grpSpPr>
          <a:xfrm>
            <a:off x="10147749" y="212097"/>
            <a:ext cx="6638765" cy="6638765"/>
            <a:chOff x="3342001" y="675000"/>
            <a:chExt cx="5508000" cy="5508000"/>
          </a:xfrm>
        </p:grpSpPr>
        <p:sp>
          <p:nvSpPr>
            <p:cNvPr id="544" name="Rectangle 543">
              <a:extLst>
                <a:ext uri="{FF2B5EF4-FFF2-40B4-BE49-F238E27FC236}">
                  <a16:creationId xmlns="" xmlns:a16="http://schemas.microsoft.com/office/drawing/2014/main" id="{41FBE9DA-AFCA-44ED-B942-C09D457DB03A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5" name="Rectangle 544">
              <a:extLst>
                <a:ext uri="{FF2B5EF4-FFF2-40B4-BE49-F238E27FC236}">
                  <a16:creationId xmlns="" xmlns:a16="http://schemas.microsoft.com/office/drawing/2014/main" id="{23B4D98E-8B0B-48E0-8A19-018CBC03D098}"/>
                </a:ext>
              </a:extLst>
            </p:cNvPr>
            <p:cNvSpPr/>
            <p:nvPr/>
          </p:nvSpPr>
          <p:spPr>
            <a:xfrm>
              <a:off x="5520000" y="2853000"/>
              <a:ext cx="1152000" cy="1152000"/>
            </a:xfrm>
            <a:prstGeom prst="rect">
              <a:avLst/>
            </a:prstGeom>
            <a:no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="" xmlns:a16="http://schemas.microsoft.com/office/drawing/2014/main" id="{E0A79175-6C0E-4D3B-9E79-3D5D0D902E4D}"/>
                </a:ext>
              </a:extLst>
            </p:cNvPr>
            <p:cNvSpPr/>
            <p:nvPr/>
          </p:nvSpPr>
          <p:spPr>
            <a:xfrm>
              <a:off x="5106000" y="2439000"/>
              <a:ext cx="1980000" cy="1980000"/>
            </a:xfrm>
            <a:prstGeom prst="rect">
              <a:avLst/>
            </a:prstGeom>
            <a:noFill/>
            <a:ln w="762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47" name="Straight Connector 546">
              <a:extLst>
                <a:ext uri="{FF2B5EF4-FFF2-40B4-BE49-F238E27FC236}">
                  <a16:creationId xmlns="" xmlns:a16="http://schemas.microsoft.com/office/drawing/2014/main" id="{B97C0F14-C817-4835-A1BE-245AC5A2E5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3431" y="999000"/>
              <a:ext cx="0" cy="1440000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8" name="Circle: Hollow 547">
              <a:extLst>
                <a:ext uri="{FF2B5EF4-FFF2-40B4-BE49-F238E27FC236}">
                  <a16:creationId xmlns="" xmlns:a16="http://schemas.microsoft.com/office/drawing/2014/main" id="{AAD5BDAA-1E2C-4BDA-B4A3-B2F35CE9B066}"/>
                </a:ext>
              </a:extLst>
            </p:cNvPr>
            <p:cNvSpPr/>
            <p:nvPr/>
          </p:nvSpPr>
          <p:spPr>
            <a:xfrm>
              <a:off x="5939431" y="675000"/>
              <a:ext cx="288000" cy="288000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49" name="Straight Connector 548">
              <a:extLst>
                <a:ext uri="{FF2B5EF4-FFF2-40B4-BE49-F238E27FC236}">
                  <a16:creationId xmlns="" xmlns:a16="http://schemas.microsoft.com/office/drawing/2014/main" id="{DEF24C7E-9910-4743-B018-DB6E3A5511AE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419000"/>
              <a:ext cx="0" cy="1440000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0" name="Circle: Hollow 549">
              <a:extLst>
                <a:ext uri="{FF2B5EF4-FFF2-40B4-BE49-F238E27FC236}">
                  <a16:creationId xmlns="" xmlns:a16="http://schemas.microsoft.com/office/drawing/2014/main" id="{BAB39566-6970-4768-9B68-09D65AFB7FAA}"/>
                </a:ext>
              </a:extLst>
            </p:cNvPr>
            <p:cNvSpPr/>
            <p:nvPr/>
          </p:nvSpPr>
          <p:spPr>
            <a:xfrm flipV="1">
              <a:off x="5952000" y="5895000"/>
              <a:ext cx="288000" cy="288000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51" name="Straight Connector 550">
              <a:extLst>
                <a:ext uri="{FF2B5EF4-FFF2-40B4-BE49-F238E27FC236}">
                  <a16:creationId xmlns="" xmlns:a16="http://schemas.microsoft.com/office/drawing/2014/main" id="{4D219D5F-9D83-4B4E-B4F3-14AF552F6FD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386001" y="2715285"/>
              <a:ext cx="0" cy="1440000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2" name="Circle: Hollow 551">
              <a:extLst>
                <a:ext uri="{FF2B5EF4-FFF2-40B4-BE49-F238E27FC236}">
                  <a16:creationId xmlns="" xmlns:a16="http://schemas.microsoft.com/office/drawing/2014/main" id="{4522D530-AC23-4CA3-B29C-37D650C40D54}"/>
                </a:ext>
              </a:extLst>
            </p:cNvPr>
            <p:cNvSpPr/>
            <p:nvPr/>
          </p:nvSpPr>
          <p:spPr>
            <a:xfrm rot="16200000">
              <a:off x="3342001" y="3291285"/>
              <a:ext cx="288000" cy="288000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53" name="Straight Connector 552">
              <a:extLst>
                <a:ext uri="{FF2B5EF4-FFF2-40B4-BE49-F238E27FC236}">
                  <a16:creationId xmlns="" xmlns:a16="http://schemas.microsoft.com/office/drawing/2014/main" id="{50B389BA-C048-4738-9D47-CDD27585886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806001" y="2702715"/>
              <a:ext cx="0" cy="1440000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4" name="Circle: Hollow 553">
              <a:extLst>
                <a:ext uri="{FF2B5EF4-FFF2-40B4-BE49-F238E27FC236}">
                  <a16:creationId xmlns="" xmlns:a16="http://schemas.microsoft.com/office/drawing/2014/main" id="{AA243B86-1475-4047-950D-6AC82F956BE2}"/>
                </a:ext>
              </a:extLst>
            </p:cNvPr>
            <p:cNvSpPr/>
            <p:nvPr/>
          </p:nvSpPr>
          <p:spPr>
            <a:xfrm rot="16200000" flipV="1">
              <a:off x="8562001" y="3278715"/>
              <a:ext cx="288000" cy="288000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55" name="Straight Connector 554">
              <a:extLst>
                <a:ext uri="{FF2B5EF4-FFF2-40B4-BE49-F238E27FC236}">
                  <a16:creationId xmlns="" xmlns:a16="http://schemas.microsoft.com/office/drawing/2014/main" id="{F8EE644C-0B89-475D-901D-19D09AA713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2245" y="1874365"/>
              <a:ext cx="0" cy="534556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6" name="Circle: Hollow 555">
              <a:extLst>
                <a:ext uri="{FF2B5EF4-FFF2-40B4-BE49-F238E27FC236}">
                  <a16:creationId xmlns="" xmlns:a16="http://schemas.microsoft.com/office/drawing/2014/main" id="{F3DA9AD4-7313-4FA8-AEDD-D07B3CAAC642}"/>
                </a:ext>
              </a:extLst>
            </p:cNvPr>
            <p:cNvSpPr/>
            <p:nvPr/>
          </p:nvSpPr>
          <p:spPr>
            <a:xfrm>
              <a:off x="5668562" y="1641078"/>
              <a:ext cx="207366" cy="207366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57" name="Straight Connector 556">
              <a:extLst>
                <a:ext uri="{FF2B5EF4-FFF2-40B4-BE49-F238E27FC236}">
                  <a16:creationId xmlns="" xmlns:a16="http://schemas.microsoft.com/office/drawing/2014/main" id="{9A1586FD-E065-4CD5-AF8C-3218C114B8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9538" y="1874365"/>
              <a:ext cx="0" cy="534556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Circle: Hollow 557">
              <a:extLst>
                <a:ext uri="{FF2B5EF4-FFF2-40B4-BE49-F238E27FC236}">
                  <a16:creationId xmlns="" xmlns:a16="http://schemas.microsoft.com/office/drawing/2014/main" id="{78951215-5B1D-4CFB-8EE8-9DBA543F7B01}"/>
                </a:ext>
              </a:extLst>
            </p:cNvPr>
            <p:cNvSpPr/>
            <p:nvPr/>
          </p:nvSpPr>
          <p:spPr>
            <a:xfrm>
              <a:off x="6315855" y="1641078"/>
              <a:ext cx="207366" cy="207366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59" name="Straight Connector 558">
              <a:extLst>
                <a:ext uri="{FF2B5EF4-FFF2-40B4-BE49-F238E27FC236}">
                  <a16:creationId xmlns="" xmlns:a16="http://schemas.microsoft.com/office/drawing/2014/main" id="{F53238EF-6CBF-4F62-A921-09995CDA1BE8}"/>
                </a:ext>
              </a:extLst>
            </p:cNvPr>
            <p:cNvCxnSpPr>
              <a:cxnSpLocks/>
            </p:cNvCxnSpPr>
            <p:nvPr/>
          </p:nvCxnSpPr>
          <p:spPr>
            <a:xfrm>
              <a:off x="5772353" y="4449079"/>
              <a:ext cx="0" cy="534556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0" name="Circle: Hollow 559">
              <a:extLst>
                <a:ext uri="{FF2B5EF4-FFF2-40B4-BE49-F238E27FC236}">
                  <a16:creationId xmlns="" xmlns:a16="http://schemas.microsoft.com/office/drawing/2014/main" id="{966AA8A4-7E48-42E2-8DA3-B90DCB531DC1}"/>
                </a:ext>
              </a:extLst>
            </p:cNvPr>
            <p:cNvSpPr/>
            <p:nvPr/>
          </p:nvSpPr>
          <p:spPr>
            <a:xfrm flipV="1">
              <a:off x="5668670" y="5009556"/>
              <a:ext cx="207366" cy="207366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61" name="Straight Connector 560">
              <a:extLst>
                <a:ext uri="{FF2B5EF4-FFF2-40B4-BE49-F238E27FC236}">
                  <a16:creationId xmlns="" xmlns:a16="http://schemas.microsoft.com/office/drawing/2014/main" id="{EE4BC3C5-E3AB-4508-8656-D0907017D391}"/>
                </a:ext>
              </a:extLst>
            </p:cNvPr>
            <p:cNvCxnSpPr>
              <a:cxnSpLocks/>
            </p:cNvCxnSpPr>
            <p:nvPr/>
          </p:nvCxnSpPr>
          <p:spPr>
            <a:xfrm>
              <a:off x="6419646" y="4449079"/>
              <a:ext cx="0" cy="534556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2" name="Circle: Hollow 561">
              <a:extLst>
                <a:ext uri="{FF2B5EF4-FFF2-40B4-BE49-F238E27FC236}">
                  <a16:creationId xmlns="" xmlns:a16="http://schemas.microsoft.com/office/drawing/2014/main" id="{8BDF21BC-CA02-4E0E-A736-8FC5D3A8E6D1}"/>
                </a:ext>
              </a:extLst>
            </p:cNvPr>
            <p:cNvSpPr/>
            <p:nvPr/>
          </p:nvSpPr>
          <p:spPr>
            <a:xfrm flipV="1">
              <a:off x="6315963" y="5009556"/>
              <a:ext cx="207366" cy="207366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63" name="Straight Connector 562">
              <a:extLst>
                <a:ext uri="{FF2B5EF4-FFF2-40B4-BE49-F238E27FC236}">
                  <a16:creationId xmlns="" xmlns:a16="http://schemas.microsoft.com/office/drawing/2014/main" id="{E4B4AD90-4819-445B-8AC6-8214B0E05C6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808642" y="3465933"/>
              <a:ext cx="0" cy="534556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4" name="Circle: Hollow 563">
              <a:extLst>
                <a:ext uri="{FF2B5EF4-FFF2-40B4-BE49-F238E27FC236}">
                  <a16:creationId xmlns="" xmlns:a16="http://schemas.microsoft.com/office/drawing/2014/main" id="{73F544F3-41BE-4CEB-ABF9-A3FE7B02A6C8}"/>
                </a:ext>
              </a:extLst>
            </p:cNvPr>
            <p:cNvSpPr/>
            <p:nvPr/>
          </p:nvSpPr>
          <p:spPr>
            <a:xfrm rot="16200000">
              <a:off x="4308078" y="3629528"/>
              <a:ext cx="207366" cy="207366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65" name="Straight Connector 564">
              <a:extLst>
                <a:ext uri="{FF2B5EF4-FFF2-40B4-BE49-F238E27FC236}">
                  <a16:creationId xmlns="" xmlns:a16="http://schemas.microsoft.com/office/drawing/2014/main" id="{96B78E95-02EC-4B33-9D2D-7B2DBD29FE3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808642" y="2818640"/>
              <a:ext cx="0" cy="534556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6" name="Circle: Hollow 565">
              <a:extLst>
                <a:ext uri="{FF2B5EF4-FFF2-40B4-BE49-F238E27FC236}">
                  <a16:creationId xmlns="" xmlns:a16="http://schemas.microsoft.com/office/drawing/2014/main" id="{E3FAF1C9-A926-4C2C-95EC-60D40528311F}"/>
                </a:ext>
              </a:extLst>
            </p:cNvPr>
            <p:cNvSpPr/>
            <p:nvPr/>
          </p:nvSpPr>
          <p:spPr>
            <a:xfrm rot="16200000">
              <a:off x="4308078" y="2982235"/>
              <a:ext cx="207366" cy="207366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67" name="Straight Connector 566">
              <a:extLst>
                <a:ext uri="{FF2B5EF4-FFF2-40B4-BE49-F238E27FC236}">
                  <a16:creationId xmlns="" xmlns:a16="http://schemas.microsoft.com/office/drawing/2014/main" id="{A35F6478-EA4F-4E76-BC30-6E2BFF490F3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383357" y="3465825"/>
              <a:ext cx="0" cy="534556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8" name="Circle: Hollow 567">
              <a:extLst>
                <a:ext uri="{FF2B5EF4-FFF2-40B4-BE49-F238E27FC236}">
                  <a16:creationId xmlns="" xmlns:a16="http://schemas.microsoft.com/office/drawing/2014/main" id="{BB051A14-D144-42F3-8114-B53667C06C3B}"/>
                </a:ext>
              </a:extLst>
            </p:cNvPr>
            <p:cNvSpPr/>
            <p:nvPr/>
          </p:nvSpPr>
          <p:spPr>
            <a:xfrm rot="16200000" flipV="1">
              <a:off x="7676555" y="3629420"/>
              <a:ext cx="207366" cy="207366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69" name="Straight Connector 568">
              <a:extLst>
                <a:ext uri="{FF2B5EF4-FFF2-40B4-BE49-F238E27FC236}">
                  <a16:creationId xmlns="" xmlns:a16="http://schemas.microsoft.com/office/drawing/2014/main" id="{531A2C5D-E0BA-4EAE-B6E3-989CBB7B2E9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383357" y="2818532"/>
              <a:ext cx="0" cy="534556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0" name="Circle: Hollow 569">
              <a:extLst>
                <a:ext uri="{FF2B5EF4-FFF2-40B4-BE49-F238E27FC236}">
                  <a16:creationId xmlns="" xmlns:a16="http://schemas.microsoft.com/office/drawing/2014/main" id="{C0CC9D23-1E83-407F-B894-588DB57F8EA2}"/>
                </a:ext>
              </a:extLst>
            </p:cNvPr>
            <p:cNvSpPr/>
            <p:nvPr/>
          </p:nvSpPr>
          <p:spPr>
            <a:xfrm rot="16200000" flipV="1">
              <a:off x="7676555" y="2982127"/>
              <a:ext cx="207366" cy="207366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71" name="Straight Connector 570">
              <a:extLst>
                <a:ext uri="{FF2B5EF4-FFF2-40B4-BE49-F238E27FC236}">
                  <a16:creationId xmlns="" xmlns:a16="http://schemas.microsoft.com/office/drawing/2014/main" id="{982A742A-4D69-46F7-A4A5-9A0B9F7C33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1431" y="1360967"/>
              <a:ext cx="0" cy="1047954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="" xmlns:a16="http://schemas.microsoft.com/office/drawing/2014/main" id="{8132355C-3A46-4647-A77B-648FE47845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3508" y="1360967"/>
              <a:ext cx="517923" cy="0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3" name="Circle: Hollow 572">
              <a:extLst>
                <a:ext uri="{FF2B5EF4-FFF2-40B4-BE49-F238E27FC236}">
                  <a16:creationId xmlns="" xmlns:a16="http://schemas.microsoft.com/office/drawing/2014/main" id="{2885E121-3803-4A49-ACBC-F8798BDA6D90}"/>
                </a:ext>
              </a:extLst>
            </p:cNvPr>
            <p:cNvSpPr/>
            <p:nvPr/>
          </p:nvSpPr>
          <p:spPr>
            <a:xfrm>
              <a:off x="4473518" y="1216967"/>
              <a:ext cx="288000" cy="288000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74" name="Straight Connector 573">
              <a:extLst>
                <a:ext uri="{FF2B5EF4-FFF2-40B4-BE49-F238E27FC236}">
                  <a16:creationId xmlns="" xmlns:a16="http://schemas.microsoft.com/office/drawing/2014/main" id="{4A1AE4F2-4EA8-4229-BB1C-39AA2FA5BC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67770" y="1360967"/>
              <a:ext cx="0" cy="1047954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="" xmlns:a16="http://schemas.microsoft.com/office/drawing/2014/main" id="{7201361E-FC4B-4849-8888-D870C5C8E26D}"/>
                </a:ext>
              </a:extLst>
            </p:cNvPr>
            <p:cNvCxnSpPr>
              <a:cxnSpLocks/>
            </p:cNvCxnSpPr>
            <p:nvPr/>
          </p:nvCxnSpPr>
          <p:spPr>
            <a:xfrm>
              <a:off x="6867770" y="1360967"/>
              <a:ext cx="517923" cy="0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6" name="Circle: Hollow 575">
              <a:extLst>
                <a:ext uri="{FF2B5EF4-FFF2-40B4-BE49-F238E27FC236}">
                  <a16:creationId xmlns="" xmlns:a16="http://schemas.microsoft.com/office/drawing/2014/main" id="{D10004F9-A8CE-4219-AA10-39A96D54A222}"/>
                </a:ext>
              </a:extLst>
            </p:cNvPr>
            <p:cNvSpPr/>
            <p:nvPr/>
          </p:nvSpPr>
          <p:spPr>
            <a:xfrm flipH="1">
              <a:off x="7427683" y="1216967"/>
              <a:ext cx="288000" cy="288000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77" name="Straight Connector 576">
              <a:extLst>
                <a:ext uri="{FF2B5EF4-FFF2-40B4-BE49-F238E27FC236}">
                  <a16:creationId xmlns="" xmlns:a16="http://schemas.microsoft.com/office/drawing/2014/main" id="{ADC92B78-3D72-40C5-BB42-A55CDC6E1673}"/>
                </a:ext>
              </a:extLst>
            </p:cNvPr>
            <p:cNvCxnSpPr>
              <a:cxnSpLocks/>
            </p:cNvCxnSpPr>
            <p:nvPr/>
          </p:nvCxnSpPr>
          <p:spPr>
            <a:xfrm>
              <a:off x="5322830" y="4455411"/>
              <a:ext cx="0" cy="1047954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="" xmlns:a16="http://schemas.microsoft.com/office/drawing/2014/main" id="{64CDB082-C06F-4F92-93E7-46C410A2CC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04907" y="5503365"/>
              <a:ext cx="517923" cy="0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9" name="Circle: Hollow 578">
              <a:extLst>
                <a:ext uri="{FF2B5EF4-FFF2-40B4-BE49-F238E27FC236}">
                  <a16:creationId xmlns="" xmlns:a16="http://schemas.microsoft.com/office/drawing/2014/main" id="{CAD7F3DE-B880-4A43-A03B-AD9448282FF8}"/>
                </a:ext>
              </a:extLst>
            </p:cNvPr>
            <p:cNvSpPr/>
            <p:nvPr/>
          </p:nvSpPr>
          <p:spPr>
            <a:xfrm flipV="1">
              <a:off x="4474917" y="5359365"/>
              <a:ext cx="288000" cy="288000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80" name="Straight Connector 579">
              <a:extLst>
                <a:ext uri="{FF2B5EF4-FFF2-40B4-BE49-F238E27FC236}">
                  <a16:creationId xmlns="" xmlns:a16="http://schemas.microsoft.com/office/drawing/2014/main" id="{3CA10C79-5864-42CD-B2E8-F09F3DCA21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9169" y="4455411"/>
              <a:ext cx="0" cy="1047954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>
              <a:extLst>
                <a:ext uri="{FF2B5EF4-FFF2-40B4-BE49-F238E27FC236}">
                  <a16:creationId xmlns="" xmlns:a16="http://schemas.microsoft.com/office/drawing/2014/main" id="{B84EA50F-E500-492E-86B4-1E7A9B6910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9169" y="5503365"/>
              <a:ext cx="517923" cy="0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2" name="Circle: Hollow 581">
              <a:extLst>
                <a:ext uri="{FF2B5EF4-FFF2-40B4-BE49-F238E27FC236}">
                  <a16:creationId xmlns="" xmlns:a16="http://schemas.microsoft.com/office/drawing/2014/main" id="{AD8AD5A6-F54E-44C5-8ED8-BAB919B28077}"/>
                </a:ext>
              </a:extLst>
            </p:cNvPr>
            <p:cNvSpPr/>
            <p:nvPr/>
          </p:nvSpPr>
          <p:spPr>
            <a:xfrm flipH="1" flipV="1">
              <a:off x="7429082" y="5359365"/>
              <a:ext cx="288000" cy="288000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83" name="Straight Connector 582">
              <a:extLst>
                <a:ext uri="{FF2B5EF4-FFF2-40B4-BE49-F238E27FC236}">
                  <a16:creationId xmlns="" xmlns:a16="http://schemas.microsoft.com/office/drawing/2014/main" id="{14C1A2F3-1AA0-4D02-AE78-66A216BB9C6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536210" y="3689687"/>
              <a:ext cx="0" cy="1047954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Connector 583">
              <a:extLst>
                <a:ext uri="{FF2B5EF4-FFF2-40B4-BE49-F238E27FC236}">
                  <a16:creationId xmlns="" xmlns:a16="http://schemas.microsoft.com/office/drawing/2014/main" id="{467FE2F5-9702-44D1-ADC1-23C9A2404A7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753271" y="4472625"/>
              <a:ext cx="517923" cy="0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5" name="Circle: Hollow 584">
              <a:extLst>
                <a:ext uri="{FF2B5EF4-FFF2-40B4-BE49-F238E27FC236}">
                  <a16:creationId xmlns="" xmlns:a16="http://schemas.microsoft.com/office/drawing/2014/main" id="{865DBFAC-18DB-43FC-B85C-FCCE75FC7220}"/>
                </a:ext>
              </a:extLst>
            </p:cNvPr>
            <p:cNvSpPr/>
            <p:nvPr/>
          </p:nvSpPr>
          <p:spPr>
            <a:xfrm rot="16200000">
              <a:off x="3868233" y="4773577"/>
              <a:ext cx="288000" cy="288000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86" name="Straight Connector 585">
              <a:extLst>
                <a:ext uri="{FF2B5EF4-FFF2-40B4-BE49-F238E27FC236}">
                  <a16:creationId xmlns="" xmlns:a16="http://schemas.microsoft.com/office/drawing/2014/main" id="{55313E1A-D06D-44C4-9AA5-479E385BDAA7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536210" y="2143348"/>
              <a:ext cx="0" cy="1047954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>
              <a:extLst>
                <a:ext uri="{FF2B5EF4-FFF2-40B4-BE49-F238E27FC236}">
                  <a16:creationId xmlns="" xmlns:a16="http://schemas.microsoft.com/office/drawing/2014/main" id="{47C03313-CEB9-43D8-B075-CD6756DA951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53271" y="2408363"/>
              <a:ext cx="517923" cy="0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8" name="Circle: Hollow 587">
              <a:extLst>
                <a:ext uri="{FF2B5EF4-FFF2-40B4-BE49-F238E27FC236}">
                  <a16:creationId xmlns="" xmlns:a16="http://schemas.microsoft.com/office/drawing/2014/main" id="{2B765343-7729-4D6C-90C0-6635D096DEA7}"/>
                </a:ext>
              </a:extLst>
            </p:cNvPr>
            <p:cNvSpPr/>
            <p:nvPr/>
          </p:nvSpPr>
          <p:spPr>
            <a:xfrm rot="16200000" flipH="1">
              <a:off x="3868233" y="1819412"/>
              <a:ext cx="288000" cy="288000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89" name="Straight Connector 588">
              <a:extLst>
                <a:ext uri="{FF2B5EF4-FFF2-40B4-BE49-F238E27FC236}">
                  <a16:creationId xmlns="" xmlns:a16="http://schemas.microsoft.com/office/drawing/2014/main" id="{D6275367-CEED-4A0B-A2A0-41E6F9C3D15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630653" y="3688287"/>
              <a:ext cx="0" cy="1047954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89">
              <a:extLst>
                <a:ext uri="{FF2B5EF4-FFF2-40B4-BE49-F238E27FC236}">
                  <a16:creationId xmlns="" xmlns:a16="http://schemas.microsoft.com/office/drawing/2014/main" id="{7E0C8F16-C833-4C2D-BD57-DC0C20078DCB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7895669" y="4471225"/>
              <a:ext cx="517923" cy="0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1" name="Circle: Hollow 590">
              <a:extLst>
                <a:ext uri="{FF2B5EF4-FFF2-40B4-BE49-F238E27FC236}">
                  <a16:creationId xmlns="" xmlns:a16="http://schemas.microsoft.com/office/drawing/2014/main" id="{1FC5BCCD-3404-4AC6-AD16-8864B2210A85}"/>
                </a:ext>
              </a:extLst>
            </p:cNvPr>
            <p:cNvSpPr/>
            <p:nvPr/>
          </p:nvSpPr>
          <p:spPr>
            <a:xfrm rot="16200000" flipV="1">
              <a:off x="8010630" y="4772177"/>
              <a:ext cx="288000" cy="288000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92" name="Straight Connector 591">
              <a:extLst>
                <a:ext uri="{FF2B5EF4-FFF2-40B4-BE49-F238E27FC236}">
                  <a16:creationId xmlns="" xmlns:a16="http://schemas.microsoft.com/office/drawing/2014/main" id="{B1994B5F-A88F-4B27-856E-BEB7C25136E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630654" y="2141948"/>
              <a:ext cx="0" cy="1047954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="" xmlns:a16="http://schemas.microsoft.com/office/drawing/2014/main" id="{5D2C542C-C957-4386-B3AA-24FCB2624A6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895669" y="2406963"/>
              <a:ext cx="517923" cy="0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4" name="Circle: Hollow 593">
              <a:extLst>
                <a:ext uri="{FF2B5EF4-FFF2-40B4-BE49-F238E27FC236}">
                  <a16:creationId xmlns="" xmlns:a16="http://schemas.microsoft.com/office/drawing/2014/main" id="{352A8F4D-7691-4833-AF30-A22C82DBA19A}"/>
                </a:ext>
              </a:extLst>
            </p:cNvPr>
            <p:cNvSpPr/>
            <p:nvPr/>
          </p:nvSpPr>
          <p:spPr>
            <a:xfrm rot="16200000" flipH="1" flipV="1">
              <a:off x="8010631" y="1818012"/>
              <a:ext cx="288000" cy="288000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595" name="TextBox 594">
            <a:extLst>
              <a:ext uri="{FF2B5EF4-FFF2-40B4-BE49-F238E27FC236}">
                <a16:creationId xmlns="" xmlns:a16="http://schemas.microsoft.com/office/drawing/2014/main" id="{807B80B6-C4C2-4D6F-BD72-CB56391389AF}"/>
              </a:ext>
            </a:extLst>
          </p:cNvPr>
          <p:cNvSpPr txBox="1"/>
          <p:nvPr/>
        </p:nvSpPr>
        <p:spPr>
          <a:xfrm>
            <a:off x="2353622" y="164293"/>
            <a:ext cx="74847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spc="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MACHINE LEARNING</a:t>
            </a:r>
          </a:p>
          <a:p>
            <a:pPr algn="ctr"/>
            <a:r>
              <a:rPr lang="en-IN" sz="3200" b="1" spc="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IN </a:t>
            </a:r>
            <a:endParaRPr lang="en-IN" sz="3200" b="1" spc="800" dirty="0">
              <a:solidFill>
                <a:schemeClr val="accent2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598" name="TextBox 597">
            <a:extLst>
              <a:ext uri="{FF2B5EF4-FFF2-40B4-BE49-F238E27FC236}">
                <a16:creationId xmlns="" xmlns:a16="http://schemas.microsoft.com/office/drawing/2014/main" id="{0F607A32-D535-4CEF-A6F7-AE738589740D}"/>
              </a:ext>
            </a:extLst>
          </p:cNvPr>
          <p:cNvSpPr txBox="1"/>
          <p:nvPr/>
        </p:nvSpPr>
        <p:spPr>
          <a:xfrm>
            <a:off x="2114514" y="5763080"/>
            <a:ext cx="7962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spc="1500" dirty="0" smtClean="0">
                <a:solidFill>
                  <a:schemeClr val="accent6"/>
                </a:solidFill>
                <a:latin typeface="Agency FB" panose="020B0503020202020204" pitchFamily="34" charset="0"/>
              </a:rPr>
              <a:t>ARTIFICIAL </a:t>
            </a:r>
            <a:r>
              <a:rPr lang="en-IN" sz="2800" b="1" spc="1500" dirty="0">
                <a:solidFill>
                  <a:schemeClr val="accent6"/>
                </a:solidFill>
                <a:latin typeface="Agency FB" panose="020B0503020202020204" pitchFamily="34" charset="0"/>
              </a:rPr>
              <a:t>INTELLIGENCE</a:t>
            </a:r>
          </a:p>
        </p:txBody>
      </p:sp>
      <p:sp>
        <p:nvSpPr>
          <p:cNvPr id="599" name="TextBox 598">
            <a:extLst>
              <a:ext uri="{FF2B5EF4-FFF2-40B4-BE49-F238E27FC236}">
                <a16:creationId xmlns="" xmlns:a16="http://schemas.microsoft.com/office/drawing/2014/main" id="{2945FB40-7CDF-458D-BDBD-E41896845984}"/>
              </a:ext>
            </a:extLst>
          </p:cNvPr>
          <p:cNvSpPr txBox="1"/>
          <p:nvPr/>
        </p:nvSpPr>
        <p:spPr>
          <a:xfrm>
            <a:off x="5794414" y="3157004"/>
            <a:ext cx="679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spc="600" dirty="0">
                <a:solidFill>
                  <a:schemeClr val="accent2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AI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 IT Part I  Subject :- AAI (ML in AI) Sneha Pawar Roll No :- 11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E9B9-3920-4768-AAFF-24CA240D6DB9}" type="slidenum">
              <a:rPr lang="en-IN" smtClean="0"/>
              <a:pPr/>
              <a:t>1</a:t>
            </a:fld>
            <a:endParaRPr lang="en-IN"/>
          </a:p>
        </p:txBody>
      </p:sp>
      <p:pic>
        <p:nvPicPr>
          <p:cNvPr id="166" name="Picture 165" descr="https://lh3.googleusercontent.com/qBGrtFkUCOO1sO_Pxjvno6WpL5hMO3nBfeCs4JxU7oR7mT8WSrCic9XIaroAcmtJAydQUT9kuUOpJfUKjairyOiJMEOYCvcvoBr5uQyTc1Y74qlk4AkSyep6zEpoUn5RguXcRFV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4516" y="178342"/>
            <a:ext cx="898321" cy="676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798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1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1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1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1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1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1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" presetClass="entr" presetSubtype="2" de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125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125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8" de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125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125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25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25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25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25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250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250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" grpId="0" animBg="1"/>
      <p:bldP spid="405" grpId="0" animBg="1"/>
      <p:bldP spid="406" grpId="0" animBg="1"/>
      <p:bldP spid="409" grpId="0" animBg="1"/>
      <p:bldP spid="416" grpId="0" animBg="1"/>
      <p:bldP spid="419" grpId="0" animBg="1"/>
      <p:bldP spid="422" grpId="0" animBg="1"/>
      <p:bldP spid="425" grpId="0" animBg="1"/>
      <p:bldP spid="430" grpId="0" animBg="1"/>
      <p:bldP spid="433" grpId="0" animBg="1"/>
      <p:bldP spid="436" grpId="0" animBg="1"/>
      <p:bldP spid="440" grpId="0" animBg="1"/>
      <p:bldP spid="443" grpId="0" animBg="1"/>
      <p:bldP spid="450" grpId="0" animBg="1"/>
      <p:bldP spid="448" grpId="0" animBg="1"/>
      <p:bldP spid="457" grpId="0" animBg="1"/>
      <p:bldP spid="462" grpId="0" animBg="1"/>
      <p:bldP spid="466" grpId="0" animBg="1"/>
      <p:bldP spid="470" grpId="0" animBg="1"/>
      <p:bldP spid="475" grpId="0" animBg="1"/>
      <p:bldP spid="479" grpId="0" animBg="1"/>
      <p:bldP spid="488" grpId="0" animBg="1"/>
      <p:bldP spid="485" grpId="0" animBg="1"/>
      <p:bldP spid="595" grpId="0"/>
      <p:bldP spid="598" grpId="0"/>
      <p:bldP spid="59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9D17279-306C-4C76-BF4F-C379E7D26EAE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 flip="none" rotWithShape="1">
            <a:gsLst>
              <a:gs pos="57000">
                <a:srgbClr val="3B0A36"/>
              </a:gs>
              <a:gs pos="0">
                <a:srgbClr val="760207"/>
              </a:gs>
              <a:gs pos="100000">
                <a:srgbClr val="07106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64" y="982639"/>
            <a:ext cx="7833815" cy="4667534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 IT Part I  Subject :- AAI (ML in AI) Sneha Pawar Roll No :- 11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E9B9-3920-4768-AAFF-24CA240D6DB9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6" name="Picture 5" descr="https://lh3.googleusercontent.com/qBGrtFkUCOO1sO_Pxjvno6WpL5hMO3nBfeCs4JxU7oR7mT8WSrCic9XIaroAcmtJAydQUT9kuUOpJfUKjairyOiJMEOYCvcvoBr5uQyTc1Y74qlk4AkSyep6zEpoUn5RguXcRFV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8383" y="180477"/>
            <a:ext cx="898321" cy="676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704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9D17279-306C-4C76-BF4F-C379E7D26EAE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 flip="none" rotWithShape="1">
            <a:gsLst>
              <a:gs pos="57000">
                <a:srgbClr val="3B0A36"/>
              </a:gs>
              <a:gs pos="0">
                <a:srgbClr val="760207"/>
              </a:gs>
              <a:gs pos="100000">
                <a:srgbClr val="07106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Unsupervised Machine Learning :</a:t>
            </a:r>
          </a:p>
          <a:p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</a:rPr>
              <a:t>        </a:t>
            </a:r>
            <a:r>
              <a:rPr lang="en-IN" sz="2000" dirty="0" smtClean="0">
                <a:solidFill>
                  <a:schemeClr val="bg1"/>
                </a:solidFill>
              </a:rPr>
              <a:t>- </a:t>
            </a:r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/>
              <a:t>As the name suggests, unsupervised learning is a machine learning technique in which models are </a:t>
            </a:r>
            <a:r>
              <a:rPr lang="en-US" sz="2000" dirty="0" smtClean="0"/>
              <a:t>not</a:t>
            </a:r>
          </a:p>
          <a:p>
            <a:r>
              <a:rPr lang="en-US" sz="2000" dirty="0" smtClean="0"/>
              <a:t>          </a:t>
            </a:r>
            <a:r>
              <a:rPr lang="en-US" sz="2000" dirty="0"/>
              <a:t>supervised using training dataset. Instead, models itself find the hidden patterns and insights from the </a:t>
            </a:r>
            <a:r>
              <a:rPr lang="en-US" sz="2000" dirty="0" smtClean="0"/>
              <a:t>given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</a:t>
            </a:r>
            <a:r>
              <a:rPr lang="en-US" sz="2000" dirty="0"/>
              <a:t>data. It can be compared to learning which takes place in the human brain while learning new things.</a:t>
            </a:r>
            <a:endParaRPr lang="en-IN" sz="20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IN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2800" dirty="0" smtClean="0">
                <a:solidFill>
                  <a:schemeClr val="accent2">
                    <a:lumMod val="75000"/>
                  </a:schemeClr>
                </a:solidFill>
              </a:rPr>
              <a:t>        </a:t>
            </a:r>
            <a:r>
              <a:rPr lang="en-IN" sz="2000" dirty="0" smtClean="0">
                <a:solidFill>
                  <a:schemeClr val="bg1"/>
                </a:solidFill>
              </a:rPr>
              <a:t>- It can be classified in Clustering &amp; Association.</a:t>
            </a:r>
            <a:endParaRPr lang="en-IN" sz="2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33" y="3043451"/>
            <a:ext cx="9567080" cy="327546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 IT Part I  Subject :- AAI (ML in AI) Sneha Pawar Roll No :- 11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E9B9-3920-4768-AAFF-24CA240D6DB9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6" name="Picture 5" descr="https://lh3.googleusercontent.com/qBGrtFkUCOO1sO_Pxjvno6WpL5hMO3nBfeCs4JxU7oR7mT8WSrCic9XIaroAcmtJAydQUT9kuUOpJfUKjairyOiJMEOYCvcvoBr5uQyTc1Y74qlk4AkSyep6zEpoUn5RguXcRFV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8294" y="150326"/>
            <a:ext cx="898321" cy="676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407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9D17279-306C-4C76-BF4F-C379E7D26EAE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 flip="none" rotWithShape="1">
            <a:gsLst>
              <a:gs pos="57000">
                <a:srgbClr val="3B0A36"/>
              </a:gs>
              <a:gs pos="0">
                <a:srgbClr val="760207"/>
              </a:gs>
              <a:gs pos="100000">
                <a:srgbClr val="07106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18" y="1416381"/>
            <a:ext cx="7233313" cy="446196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 IT Part I  Subject :- AAI (ML in AI) Sneha Pawar Roll No :- 11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E9B9-3920-4768-AAFF-24CA240D6DB9}" type="slidenum">
              <a:rPr lang="en-IN" smtClean="0"/>
              <a:pPr/>
              <a:t>12</a:t>
            </a:fld>
            <a:endParaRPr lang="en-IN"/>
          </a:p>
        </p:txBody>
      </p:sp>
      <p:pic>
        <p:nvPicPr>
          <p:cNvPr id="6" name="Picture 5" descr="https://lh3.googleusercontent.com/qBGrtFkUCOO1sO_Pxjvno6WpL5hMO3nBfeCs4JxU7oR7mT8WSrCic9XIaroAcmtJAydQUT9kuUOpJfUKjairyOiJMEOYCvcvoBr5uQyTc1Y74qlk4AkSyep6zEpoUn5RguXcRFV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276" y="152920"/>
            <a:ext cx="898321" cy="676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078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9D17279-306C-4C76-BF4F-C379E7D26EAE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 flip="none" rotWithShape="1">
            <a:gsLst>
              <a:gs pos="57000">
                <a:srgbClr val="3B0A36"/>
              </a:gs>
              <a:gs pos="0">
                <a:srgbClr val="760207"/>
              </a:gs>
              <a:gs pos="100000">
                <a:srgbClr val="07106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Reinforcement Learning :</a:t>
            </a:r>
          </a:p>
          <a:p>
            <a:pPr lvl="1"/>
            <a:r>
              <a:rPr lang="en-IN" sz="3200" dirty="0" smtClean="0"/>
              <a:t>    </a:t>
            </a:r>
            <a:r>
              <a:rPr lang="en-US" sz="2000" dirty="0"/>
              <a:t>Reinforcement Learning is a feedback-based Machine learning technique in which an agent learns to </a:t>
            </a:r>
            <a:r>
              <a:rPr lang="en-US" sz="2000" dirty="0" smtClean="0"/>
              <a:t>behave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dirty="0"/>
              <a:t>in an environment by performing the actions and seeing the results of actions. For each good action, the </a:t>
            </a:r>
            <a:endParaRPr lang="en-US" sz="2000" dirty="0" smtClean="0"/>
          </a:p>
          <a:p>
            <a:pPr lvl="1"/>
            <a:r>
              <a:rPr lang="en-US" sz="2000" dirty="0"/>
              <a:t> </a:t>
            </a:r>
            <a:r>
              <a:rPr lang="en-US" sz="2000" dirty="0" smtClean="0"/>
              <a:t>      agent </a:t>
            </a:r>
            <a:r>
              <a:rPr lang="en-US" sz="2000" dirty="0"/>
              <a:t>gets positive feedback, and for each bad action, the agent gets negative feedback or penalty</a:t>
            </a:r>
            <a:r>
              <a:rPr lang="en-US" sz="2000" dirty="0" smtClean="0"/>
              <a:t>.</a:t>
            </a:r>
          </a:p>
          <a:p>
            <a:pPr lvl="1"/>
            <a:endParaRPr lang="en-US" sz="2000" dirty="0"/>
          </a:p>
          <a:p>
            <a:pPr lvl="1"/>
            <a:endParaRPr lang="en-I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800" dirty="0" smtClean="0"/>
          </a:p>
          <a:p>
            <a:pPr lvl="1"/>
            <a:endParaRPr lang="en-IN" sz="2800" dirty="0"/>
          </a:p>
          <a:p>
            <a:pPr lvl="1"/>
            <a:endParaRPr lang="en-IN" sz="2800" dirty="0" smtClean="0"/>
          </a:p>
          <a:p>
            <a:pPr lvl="1"/>
            <a:endParaRPr lang="en-IN" sz="2800" dirty="0"/>
          </a:p>
          <a:p>
            <a:pPr lvl="1"/>
            <a:endParaRPr lang="en-IN" sz="2800" dirty="0" smtClean="0"/>
          </a:p>
          <a:p>
            <a:pPr lvl="1"/>
            <a:endParaRPr lang="en-IN" sz="2800" dirty="0"/>
          </a:p>
          <a:p>
            <a:pPr lvl="1"/>
            <a:endParaRPr lang="en-IN" sz="2800" dirty="0" smtClean="0"/>
          </a:p>
          <a:p>
            <a:pPr lvl="1"/>
            <a:endParaRPr lang="en-IN" sz="2800" dirty="0"/>
          </a:p>
          <a:p>
            <a:pPr lvl="1"/>
            <a:endParaRPr lang="en-IN" sz="2800" dirty="0" smtClean="0"/>
          </a:p>
          <a:p>
            <a:pPr lvl="1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349" y="2376203"/>
            <a:ext cx="5090615" cy="374332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 IT Part I  Subject :- AAI (ML in AI) Sneha Pawar Roll No :- 11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E9B9-3920-4768-AAFF-24CA240D6DB9}" type="slidenum">
              <a:rPr lang="en-IN" smtClean="0"/>
              <a:pPr/>
              <a:t>13</a:t>
            </a:fld>
            <a:endParaRPr lang="en-IN"/>
          </a:p>
        </p:txBody>
      </p:sp>
      <p:pic>
        <p:nvPicPr>
          <p:cNvPr id="6" name="Picture 5" descr="https://lh3.googleusercontent.com/qBGrtFkUCOO1sO_Pxjvno6WpL5hMO3nBfeCs4JxU7oR7mT8WSrCic9XIaroAcmtJAydQUT9kuUOpJfUKjairyOiJMEOYCvcvoBr5uQyTc1Y74qlk4AkSyep6zEpoUn5RguXcRFV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269" y="146393"/>
            <a:ext cx="898321" cy="676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376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9D17279-306C-4C76-BF4F-C379E7D26EAE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 flip="none" rotWithShape="1">
            <a:gsLst>
              <a:gs pos="57000">
                <a:srgbClr val="3B0A36"/>
              </a:gs>
              <a:gs pos="0">
                <a:srgbClr val="760207"/>
              </a:gs>
              <a:gs pos="100000">
                <a:srgbClr val="07106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Thank You !</a:t>
            </a: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 IT Part I  Subject :- AAI (ML in AI) Sneha Pawar Roll No :- 11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E9B9-3920-4768-AAFF-24CA240D6DB9}" type="slidenum">
              <a:rPr lang="en-IN" smtClean="0"/>
              <a:pPr/>
              <a:t>14</a:t>
            </a:fld>
            <a:endParaRPr lang="en-IN"/>
          </a:p>
        </p:txBody>
      </p:sp>
      <p:pic>
        <p:nvPicPr>
          <p:cNvPr id="5" name="Picture 4" descr="https://lh3.googleusercontent.com/qBGrtFkUCOO1sO_Pxjvno6WpL5hMO3nBfeCs4JxU7oR7mT8WSrCic9XIaroAcmtJAydQUT9kuUOpJfUKjairyOiJMEOYCvcvoBr5uQyTc1Y74qlk4AkSyep6zEpoUn5RguXcRFV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6621" y="191268"/>
            <a:ext cx="898321" cy="676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478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9D17279-306C-4C76-BF4F-C379E7D26EAE}"/>
              </a:ext>
            </a:extLst>
          </p:cNvPr>
          <p:cNvSpPr/>
          <p:nvPr/>
        </p:nvSpPr>
        <p:spPr>
          <a:xfrm>
            <a:off x="0" y="-887106"/>
            <a:ext cx="12192000" cy="7745105"/>
          </a:xfrm>
          <a:prstGeom prst="rect">
            <a:avLst/>
          </a:prstGeom>
          <a:gradFill flip="none" rotWithShape="1">
            <a:gsLst>
              <a:gs pos="57000">
                <a:srgbClr val="3B0A36"/>
              </a:gs>
              <a:gs pos="0">
                <a:srgbClr val="760207"/>
              </a:gs>
              <a:gs pos="100000">
                <a:srgbClr val="07106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  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          </a:t>
            </a:r>
          </a:p>
          <a:p>
            <a:endParaRPr lang="en-IN" sz="4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4800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</a:p>
          <a:p>
            <a:r>
              <a:rPr lang="en-IN" sz="48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IN" sz="4800" dirty="0" smtClean="0">
                <a:solidFill>
                  <a:schemeClr val="accent2">
                    <a:lumMod val="75000"/>
                  </a:schemeClr>
                </a:solidFill>
              </a:rPr>
              <a:t>Topics :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IN" sz="3200" dirty="0" smtClean="0"/>
              <a:t>What is AI ?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IN" sz="3200" dirty="0" smtClean="0"/>
              <a:t>What is ML ?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IN" sz="3200" dirty="0" smtClean="0"/>
              <a:t>How does Machine Learning Works ?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IN" sz="3200" dirty="0" smtClean="0"/>
              <a:t>Difference between AI, ML, DL.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IN" sz="3200" dirty="0" smtClean="0"/>
              <a:t>Application of AI &amp; ML.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IN" sz="3200" dirty="0" smtClean="0"/>
              <a:t>Types of Machine Learning</a:t>
            </a:r>
          </a:p>
          <a:p>
            <a:pPr lvl="2"/>
            <a:r>
              <a:rPr lang="en-IN" sz="3200" dirty="0" smtClean="0"/>
              <a:t>        - Supervised Machine Learning</a:t>
            </a:r>
          </a:p>
          <a:p>
            <a:pPr lvl="2"/>
            <a:r>
              <a:rPr lang="en-IN" sz="3200" dirty="0"/>
              <a:t> </a:t>
            </a:r>
            <a:r>
              <a:rPr lang="en-IN" sz="3200" dirty="0" smtClean="0"/>
              <a:t>       - Unsupervised Machine Learning</a:t>
            </a:r>
          </a:p>
          <a:p>
            <a:pPr lvl="2"/>
            <a:r>
              <a:rPr lang="en-IN" sz="3200" dirty="0" smtClean="0"/>
              <a:t>        - Reinforcement Machine Learning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10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 IT Part I  Subject :- AAI (ML in AI) Sneha Pawar Roll No :- 11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E9B9-3920-4768-AAFF-24CA240D6DB9}" type="slidenum">
              <a:rPr lang="en-IN" smtClean="0"/>
              <a:pPr/>
              <a:t>2</a:t>
            </a:fld>
            <a:endParaRPr lang="en-IN"/>
          </a:p>
        </p:txBody>
      </p:sp>
      <p:pic>
        <p:nvPicPr>
          <p:cNvPr id="5" name="Picture 4" descr="https://lh3.googleusercontent.com/qBGrtFkUCOO1sO_Pxjvno6WpL5hMO3nBfeCs4JxU7oR7mT8WSrCic9XIaroAcmtJAydQUT9kuUOpJfUKjairyOiJMEOYCvcvoBr5uQyTc1Y74qlk4AkSyep6zEpoUn5RguXcRFV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213" y="0"/>
            <a:ext cx="898321" cy="676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17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9D17279-306C-4C76-BF4F-C379E7D26EAE}"/>
              </a:ext>
            </a:extLst>
          </p:cNvPr>
          <p:cNvSpPr/>
          <p:nvPr/>
        </p:nvSpPr>
        <p:spPr>
          <a:xfrm>
            <a:off x="0" y="0"/>
            <a:ext cx="12219296" cy="6858000"/>
          </a:xfrm>
          <a:prstGeom prst="rect">
            <a:avLst/>
          </a:prstGeom>
          <a:gradFill flip="none" rotWithShape="1">
            <a:gsLst>
              <a:gs pos="57000">
                <a:srgbClr val="3B0A36"/>
              </a:gs>
              <a:gs pos="0">
                <a:srgbClr val="760207"/>
              </a:gs>
              <a:gs pos="100000">
                <a:srgbClr val="07106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dirty="0"/>
              <a:t> </a:t>
            </a:r>
            <a:r>
              <a:rPr lang="en-IN" sz="2000" b="1" dirty="0" smtClean="0"/>
              <a:t>   </a:t>
            </a:r>
          </a:p>
          <a:p>
            <a: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IN" sz="20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IN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IN" sz="20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</a:t>
            </a:r>
          </a:p>
          <a:p>
            <a:r>
              <a:rPr lang="en-I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  <a:p>
            <a:endParaRPr lang="en-IN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IN" sz="28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IN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IN" sz="28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3200" b="1" dirty="0" smtClean="0">
                <a:solidFill>
                  <a:schemeClr val="accent2">
                    <a:lumMod val="75000"/>
                  </a:schemeClr>
                </a:solidFill>
              </a:rPr>
              <a:t>ARTIFICIAL INTELLIGENCE (AI) :</a:t>
            </a:r>
          </a:p>
          <a:p>
            <a:pPr lvl="1"/>
            <a:endParaRPr lang="en-IN" sz="24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sz="2800" b="1" dirty="0" smtClean="0"/>
              <a:t>            Artificial Intelligence is composed of 2 words :</a:t>
            </a:r>
          </a:p>
          <a:p>
            <a:r>
              <a:rPr lang="en-IN" sz="2800" b="1" dirty="0" smtClean="0"/>
              <a:t>            1)  </a:t>
            </a:r>
            <a:r>
              <a:rPr lang="en-IN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Artificial</a:t>
            </a:r>
            <a:r>
              <a:rPr lang="en-IN" sz="2800" b="1" dirty="0" smtClean="0"/>
              <a:t> : </a:t>
            </a:r>
            <a:r>
              <a:rPr lang="en-IN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Man Made</a:t>
            </a:r>
          </a:p>
          <a:p>
            <a:r>
              <a:rPr lang="en-IN" sz="2800" b="1" dirty="0" smtClean="0"/>
              <a:t>            2) </a:t>
            </a:r>
            <a:r>
              <a:rPr lang="en-IN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Intelligence</a:t>
            </a:r>
            <a:r>
              <a:rPr lang="en-IN" sz="2800" b="1" dirty="0" smtClean="0"/>
              <a:t> : </a:t>
            </a:r>
            <a:r>
              <a:rPr lang="en-IN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Thinking Power</a:t>
            </a:r>
          </a:p>
          <a:p>
            <a:r>
              <a:rPr lang="en-IN" sz="2800" b="1" dirty="0" smtClean="0"/>
              <a:t>            Means, </a:t>
            </a:r>
            <a:r>
              <a:rPr lang="en-IN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 manmade thinking power</a:t>
            </a:r>
            <a:r>
              <a:rPr lang="en-IN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en-IN" sz="24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IN" sz="2400" b="1" dirty="0" smtClean="0"/>
              <a:t>              </a:t>
            </a:r>
            <a:r>
              <a:rPr lang="en-IN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AI is a technique of getting machines to work and behave like human.</a:t>
            </a:r>
          </a:p>
          <a:p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    The term </a:t>
            </a:r>
          </a:p>
          <a:p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    AI was first coined by “John McCarthy” in the year 1956.</a:t>
            </a:r>
            <a:endParaRPr lang="en-IN" sz="2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IN" sz="2400" b="1" dirty="0"/>
          </a:p>
          <a:p>
            <a:r>
              <a:rPr lang="en-IN" sz="2800" b="1" dirty="0"/>
              <a:t> </a:t>
            </a:r>
            <a:r>
              <a:rPr lang="en-IN" sz="2800" b="1" dirty="0" smtClean="0"/>
              <a:t>               </a:t>
            </a:r>
            <a:r>
              <a:rPr lang="en-IN" sz="2800" b="1" dirty="0" smtClean="0">
                <a:solidFill>
                  <a:srgbClr val="92D050"/>
                </a:solidFill>
              </a:rPr>
              <a:t>Examples of AI 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Self Driving Cars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Face Detection and Recognition</a:t>
            </a:r>
          </a:p>
          <a:p>
            <a:endParaRPr lang="en-IN" sz="2000" b="1" dirty="0"/>
          </a:p>
          <a:p>
            <a:endParaRPr lang="en-IN" sz="2000" b="1" dirty="0" smtClean="0"/>
          </a:p>
          <a:p>
            <a:endParaRPr lang="en-IN" sz="2000" b="1" dirty="0"/>
          </a:p>
          <a:p>
            <a:endParaRPr lang="en-IN" sz="2000" b="1" dirty="0" smtClean="0"/>
          </a:p>
          <a:p>
            <a:endParaRPr lang="en-IN" sz="2000" b="1" dirty="0"/>
          </a:p>
          <a:p>
            <a:endParaRPr lang="en-IN" sz="2000" b="1" dirty="0" smtClean="0"/>
          </a:p>
          <a:p>
            <a:endParaRPr lang="en-IN" sz="2000" b="1" dirty="0"/>
          </a:p>
          <a:p>
            <a:endParaRPr lang="en-IN" sz="2000" b="1" dirty="0" smtClean="0"/>
          </a:p>
          <a:p>
            <a:endParaRPr lang="en-IN" sz="2000" b="1" dirty="0"/>
          </a:p>
          <a:p>
            <a:endParaRPr lang="en-IN" sz="2000" b="1" dirty="0" smtClean="0"/>
          </a:p>
          <a:p>
            <a:endParaRPr lang="en-IN" sz="2000" b="1" dirty="0"/>
          </a:p>
          <a:p>
            <a:endParaRPr lang="en-IN" sz="2000" b="1" dirty="0" smtClean="0"/>
          </a:p>
          <a:p>
            <a:endParaRPr lang="en-IN" sz="2000" b="1" dirty="0"/>
          </a:p>
          <a:p>
            <a:endParaRPr lang="en-IN" sz="2000" b="1" dirty="0" smtClean="0"/>
          </a:p>
          <a:p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639" y="4626590"/>
            <a:ext cx="2988858" cy="12674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194" y="4435522"/>
            <a:ext cx="2340022" cy="192082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 IT Part I  Subject :- AAI (ML in AI) Sneha Pawar Roll No :- 11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E9B9-3920-4768-AAFF-24CA240D6DB9}" type="slidenum">
              <a:rPr lang="en-IN" smtClean="0"/>
              <a:pPr/>
              <a:t>3</a:t>
            </a:fld>
            <a:endParaRPr lang="en-IN"/>
          </a:p>
        </p:txBody>
      </p:sp>
      <p:pic>
        <p:nvPicPr>
          <p:cNvPr id="7" name="Picture 6" descr="https://lh3.googleusercontent.com/qBGrtFkUCOO1sO_Pxjvno6WpL5hMO3nBfeCs4JxU7oR7mT8WSrCic9XIaroAcmtJAydQUT9kuUOpJfUKjairyOiJMEOYCvcvoBr5uQyTc1Y74qlk4AkSyep6zEpoUn5RguXcRFV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4639" y="242935"/>
            <a:ext cx="898321" cy="676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888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9D17279-306C-4C76-BF4F-C379E7D26EAE}"/>
              </a:ext>
            </a:extLst>
          </p:cNvPr>
          <p:cNvSpPr/>
          <p:nvPr/>
        </p:nvSpPr>
        <p:spPr>
          <a:xfrm>
            <a:off x="0" y="-928048"/>
            <a:ext cx="12192000" cy="7786048"/>
          </a:xfrm>
          <a:prstGeom prst="rect">
            <a:avLst/>
          </a:prstGeom>
          <a:gradFill flip="none" rotWithShape="1">
            <a:gsLst>
              <a:gs pos="57000">
                <a:srgbClr val="3B0A36"/>
              </a:gs>
              <a:gs pos="0">
                <a:srgbClr val="760207"/>
              </a:gs>
              <a:gs pos="100000">
                <a:srgbClr val="07106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      </a:t>
            </a:r>
          </a:p>
          <a:p>
            <a:endParaRPr lang="en-IN" sz="3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IN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</a:t>
            </a:r>
          </a:p>
          <a:p>
            <a:pPr lvl="1"/>
            <a:endParaRPr lang="en-IN" sz="3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Machine Learning (ML) :</a:t>
            </a:r>
          </a:p>
          <a:p>
            <a:pPr algn="just"/>
            <a:r>
              <a:rPr lang="en-IN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</a:t>
            </a:r>
            <a:r>
              <a:rPr lang="en-I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Machine Learning enables a machine to automatically learn from data, </a:t>
            </a:r>
          </a:p>
          <a:p>
            <a:pPr algn="just"/>
            <a:r>
              <a:rPr lang="en-I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improve performance from experiences, &amp; predict things without being</a:t>
            </a:r>
          </a:p>
          <a:p>
            <a:pPr algn="just"/>
            <a:r>
              <a:rPr lang="en-I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</a:t>
            </a:r>
            <a:r>
              <a:rPr lang="en-IN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explicitely</a:t>
            </a:r>
            <a:r>
              <a:rPr lang="en-I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programmed to carry out certain tasks.</a:t>
            </a:r>
          </a:p>
          <a:p>
            <a:pPr algn="just"/>
            <a:r>
              <a:rPr lang="en-IN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  </a:t>
            </a:r>
          </a:p>
          <a:p>
            <a:pPr algn="just"/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  </a:t>
            </a:r>
            <a:r>
              <a:rPr lang="en-I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 the year 1959 the term ML was coined by “Arthur Samuel”</a:t>
            </a:r>
            <a:endParaRPr lang="en-IN" sz="1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IN" dirty="0" smtClean="0"/>
          </a:p>
          <a:p>
            <a:r>
              <a:rPr lang="en-IN" dirty="0" smtClean="0"/>
              <a:t>         </a:t>
            </a:r>
            <a:r>
              <a:rPr lang="en-IN" sz="2800" dirty="0" smtClean="0"/>
              <a:t>Examples of ML 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Medical Diagnosis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Image Recognition</a:t>
            </a:r>
            <a:endParaRPr lang="en-IN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IN" dirty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47" y="3691745"/>
            <a:ext cx="3330053" cy="21563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739" y="2634018"/>
            <a:ext cx="6318914" cy="302980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 IT Part I  Subject :- AAI (ML in AI) Sneha Pawar Roll No :- 11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E9B9-3920-4768-AAFF-24CA240D6DB9}" type="slidenum">
              <a:rPr lang="en-IN" smtClean="0"/>
              <a:pPr/>
              <a:t>4</a:t>
            </a:fld>
            <a:endParaRPr lang="en-IN"/>
          </a:p>
        </p:txBody>
      </p:sp>
      <p:pic>
        <p:nvPicPr>
          <p:cNvPr id="7" name="Picture 6" descr="https://lh3.googleusercontent.com/qBGrtFkUCOO1sO_Pxjvno6WpL5hMO3nBfeCs4JxU7oR7mT8WSrCic9XIaroAcmtJAydQUT9kuUOpJfUKjairyOiJMEOYCvcvoBr5uQyTc1Y74qlk4AkSyep6zEpoUn5RguXcRFV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493" y="-338138"/>
            <a:ext cx="898321" cy="676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771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9D17279-306C-4C76-BF4F-C379E7D26EAE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 flip="none" rotWithShape="1">
            <a:gsLst>
              <a:gs pos="57000">
                <a:srgbClr val="3B0A36"/>
              </a:gs>
              <a:gs pos="0">
                <a:srgbClr val="760207"/>
              </a:gs>
              <a:gs pos="100000">
                <a:srgbClr val="07106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IN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3600" dirty="0" smtClean="0">
                <a:solidFill>
                  <a:schemeClr val="accent2">
                    <a:lumMod val="75000"/>
                  </a:schemeClr>
                </a:solidFill>
              </a:rPr>
              <a:t>How Does Machine Learning Works ?</a:t>
            </a:r>
          </a:p>
          <a:p>
            <a:r>
              <a:rPr lang="en-IN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 Machine Learning system 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learns from historical data, builds the prediction models, and whenever it </a:t>
            </a:r>
            <a:endParaRPr lang="en-US" sz="20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    receives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new data, predicts the output for it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 The accuracy of predicted output depends upon the amount </a:t>
            </a:r>
            <a:endParaRPr lang="en-US" sz="20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    of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data, as the huge amount of data helps to build a better model which predicts the output more accurately.</a:t>
            </a:r>
            <a:endParaRPr lang="en-IN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IN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IN" sz="2800" dirty="0"/>
          </a:p>
          <a:p>
            <a:endParaRPr lang="en-IN" sz="2800" dirty="0" smtClean="0"/>
          </a:p>
          <a:p>
            <a:endParaRPr lang="en-IN" sz="2800" dirty="0"/>
          </a:p>
          <a:p>
            <a:endParaRPr lang="en-IN" sz="2800" dirty="0" smtClean="0"/>
          </a:p>
          <a:p>
            <a:endParaRPr lang="en-IN" sz="2800" dirty="0"/>
          </a:p>
          <a:p>
            <a:endParaRPr lang="en-IN" sz="2800" dirty="0" smtClean="0"/>
          </a:p>
          <a:p>
            <a:endParaRPr lang="en-IN" sz="2800" dirty="0"/>
          </a:p>
          <a:p>
            <a:endParaRPr lang="en-IN" sz="2800" dirty="0" smtClean="0"/>
          </a:p>
          <a:p>
            <a:endParaRPr lang="en-IN" sz="2800" dirty="0"/>
          </a:p>
          <a:p>
            <a:endParaRPr lang="en-IN" sz="2800" dirty="0" smtClean="0"/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39" y="2695575"/>
            <a:ext cx="10454185" cy="307742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 IT Part I  Subject :- AAI (ML in AI) Sneha Pawar Roll No :- 11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E9B9-3920-4768-AAFF-24CA240D6DB9}" type="slidenum">
              <a:rPr lang="en-IN" smtClean="0"/>
              <a:pPr/>
              <a:t>5</a:t>
            </a:fld>
            <a:endParaRPr lang="en-IN"/>
          </a:p>
        </p:txBody>
      </p:sp>
      <p:pic>
        <p:nvPicPr>
          <p:cNvPr id="6" name="Picture 5" descr="https://lh3.googleusercontent.com/qBGrtFkUCOO1sO_Pxjvno6WpL5hMO3nBfeCs4JxU7oR7mT8WSrCic9XIaroAcmtJAydQUT9kuUOpJfUKjairyOiJMEOYCvcvoBr5uQyTc1Y74qlk4AkSyep6zEpoUn5RguXcRFV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269" y="204916"/>
            <a:ext cx="898321" cy="676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275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9D17279-306C-4C76-BF4F-C379E7D26EAE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 flip="none" rotWithShape="1">
            <a:gsLst>
              <a:gs pos="57000">
                <a:srgbClr val="3B0A36"/>
              </a:gs>
              <a:gs pos="0">
                <a:srgbClr val="760207"/>
              </a:gs>
              <a:gs pos="100000">
                <a:srgbClr val="07106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</a:t>
            </a:r>
            <a:r>
              <a:rPr lang="en-IN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Difference Between AI, ML &amp; DL:</a:t>
            </a:r>
            <a:endParaRPr lang="en-IN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IN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IN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IN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IN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IN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IN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IN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IN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IN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14" y="1351127"/>
            <a:ext cx="9239535" cy="49176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40036" y="5186149"/>
            <a:ext cx="696036" cy="10825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 IT Part I  Subject :- AAI (ML in AI) Sneha Pawar Roll No :- 11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E9B9-3920-4768-AAFF-24CA240D6DB9}" type="slidenum">
              <a:rPr lang="en-IN" smtClean="0"/>
              <a:pPr/>
              <a:t>6</a:t>
            </a:fld>
            <a:endParaRPr lang="en-IN"/>
          </a:p>
        </p:txBody>
      </p:sp>
      <p:pic>
        <p:nvPicPr>
          <p:cNvPr id="8" name="Picture 7" descr="https://lh3.googleusercontent.com/qBGrtFkUCOO1sO_Pxjvno6WpL5hMO3nBfeCs4JxU7oR7mT8WSrCic9XIaroAcmtJAydQUT9kuUOpJfUKjairyOiJMEOYCvcvoBr5uQyTc1Y74qlk4AkSyep6zEpoUn5RguXcRFV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7566" y="177621"/>
            <a:ext cx="898321" cy="676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484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9D17279-306C-4C76-BF4F-C379E7D26EAE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 flip="none" rotWithShape="1">
            <a:gsLst>
              <a:gs pos="57000">
                <a:srgbClr val="3B0A36"/>
              </a:gs>
              <a:gs pos="0">
                <a:srgbClr val="760207"/>
              </a:gs>
              <a:gs pos="100000">
                <a:srgbClr val="07106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308674"/>
              </p:ext>
            </p:extLst>
          </p:nvPr>
        </p:nvGraphicFramePr>
        <p:xfrm>
          <a:off x="326536" y="676323"/>
          <a:ext cx="8128000" cy="5630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6156"/>
                <a:gridCol w="41418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ARTIFICIAL INTELLIGENCE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MACHINE</a:t>
                      </a:r>
                      <a:r>
                        <a:rPr lang="en-US" baseline="0" dirty="0" smtClean="0"/>
                        <a:t> LEARNING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Artificial intelligence is a technology which enables a machine to simulate human behavior.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 learning is a subset of AI which allows a machine to automatically learn from past data without programming explicitly.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AI, we make intelligent systems to perform any task like a human.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ML, we teach machines with data to perform a particular task and give an accurate result.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 learning and deep learning are the two main subsets of AI.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 learning is a main subset of machine learning.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 has a very wide range of scope.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 learning has a limited scope.</a:t>
                      </a:r>
                      <a:endParaRPr lang="en-US" dirty="0"/>
                    </a:p>
                  </a:txBody>
                  <a:tcPr/>
                </a:tc>
              </a:tr>
              <a:tr h="956708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 is working to create an intelligent system which can perform various complex tasks.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 learning is working to create machines that can perform only those specific tasks for which they are trained.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the basis of capabilities, AI can be divided into three types, which are, </a:t>
                      </a:r>
                      <a:r>
                        <a:rPr lang="en-US" sz="1800" b="1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Weak AI</a:t>
                      </a:r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 AI</a:t>
                      </a:r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 </a:t>
                      </a:r>
                      <a:r>
                        <a:rPr lang="en-US" sz="1800" b="1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Strong AI</a:t>
                      </a:r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 learning can also be divided into mainly three types that are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Supervised learning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Unsupervised learning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Reinforcement learning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975" y="2169994"/>
            <a:ext cx="3302759" cy="414892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 IT Part I  Subject :- AAI (ML in AI) Sneha Pawar Roll No :- 11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E9B9-3920-4768-AAFF-24CA240D6DB9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8" name="Picture 7" descr="https://lh3.googleusercontent.com/qBGrtFkUCOO1sO_Pxjvno6WpL5hMO3nBfeCs4JxU7oR7mT8WSrCic9XIaroAcmtJAydQUT9kuUOpJfUKjairyOiJMEOYCvcvoBr5uQyTc1Y74qlk4AkSyep6zEpoUn5RguXcRFV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4413" y="232211"/>
            <a:ext cx="898321" cy="676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576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9D17279-306C-4C76-BF4F-C379E7D26E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7000">
                <a:srgbClr val="3B0A36"/>
              </a:gs>
              <a:gs pos="0">
                <a:srgbClr val="760207"/>
              </a:gs>
              <a:gs pos="100000">
                <a:srgbClr val="07106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/>
              <a:t> </a:t>
            </a:r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/>
              <a:t>  </a:t>
            </a:r>
          </a:p>
          <a:p>
            <a:endParaRPr lang="en-IN" sz="2400" dirty="0"/>
          </a:p>
          <a:p>
            <a:r>
              <a:rPr lang="en-IN" sz="2400" dirty="0" smtClean="0"/>
              <a:t>  </a:t>
            </a:r>
            <a:r>
              <a:rPr lang="en-IN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Applications of AI 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Siri</a:t>
            </a:r>
            <a:endParaRPr lang="en-IN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Expert System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Online Game Playing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Intelligent Humanoid Robot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I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</a:t>
            </a:r>
            <a:r>
              <a:rPr lang="en-IN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Applications of ML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Online Recommender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Google Search Algorithms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Facebook Auto Friend Tagging Suggesti</a:t>
            </a:r>
            <a:r>
              <a:rPr lang="en-IN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on</a:t>
            </a:r>
            <a:endParaRPr lang="en-IN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 IT Part I  Subject :- AAI (ML in AI) Sneha Pawar Roll No :- 11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E9B9-3920-4768-AAFF-24CA240D6DB9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5" name="Picture 4" descr="https://lh3.googleusercontent.com/qBGrtFkUCOO1sO_Pxjvno6WpL5hMO3nBfeCs4JxU7oR7mT8WSrCic9XIaroAcmtJAydQUT9kuUOpJfUKjairyOiJMEOYCvcvoBr5uQyTc1Y74qlk4AkSyep6zEpoUn5RguXcRFV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236" y="232211"/>
            <a:ext cx="898321" cy="676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189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9D17279-306C-4C76-BF4F-C379E7D26E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7000">
                <a:srgbClr val="3B0A36"/>
              </a:gs>
              <a:gs pos="0">
                <a:srgbClr val="760207"/>
              </a:gs>
              <a:gs pos="100000">
                <a:srgbClr val="07106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IN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rgbClr val="FF0000"/>
                </a:solidFill>
              </a:rPr>
              <a:t>Types </a:t>
            </a:r>
            <a:r>
              <a:rPr lang="en-IN" sz="2800" dirty="0">
                <a:solidFill>
                  <a:srgbClr val="FF0000"/>
                </a:solidFill>
              </a:rPr>
              <a:t>of Machine </a:t>
            </a:r>
            <a:r>
              <a:rPr lang="en-IN" sz="2800" dirty="0" smtClean="0">
                <a:solidFill>
                  <a:srgbClr val="FF0000"/>
                </a:solidFill>
              </a:rPr>
              <a:t>Learning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Supervised Machine Learning</a:t>
            </a:r>
          </a:p>
          <a:p>
            <a:r>
              <a:rPr lang="en-IN" sz="2800" dirty="0" smtClean="0">
                <a:solidFill>
                  <a:schemeClr val="accent2">
                    <a:lumMod val="75000"/>
                  </a:schemeClr>
                </a:solidFill>
              </a:rPr>
              <a:t>      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IN" sz="2400" dirty="0" smtClean="0">
                <a:solidFill>
                  <a:schemeClr val="bg1"/>
                </a:solidFill>
              </a:rPr>
              <a:t>- </a:t>
            </a:r>
            <a:r>
              <a:rPr lang="en-US" sz="2400" dirty="0" smtClean="0"/>
              <a:t>Supervised </a:t>
            </a:r>
            <a:r>
              <a:rPr lang="en-US" sz="2400" dirty="0"/>
              <a:t>learning is the types of machine learning in which machines are trained </a:t>
            </a:r>
            <a:r>
              <a:rPr lang="en-US" sz="2400" dirty="0" smtClean="0"/>
              <a:t>using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</a:t>
            </a:r>
            <a:r>
              <a:rPr lang="en-US" sz="2400" dirty="0"/>
              <a:t>well "labelled" training data, and on basis of that data, machines predict the output. </a:t>
            </a:r>
            <a:r>
              <a:rPr lang="en-US" sz="2400" dirty="0" smtClean="0"/>
              <a:t>The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</a:t>
            </a:r>
            <a:r>
              <a:rPr lang="en-US" sz="2400" dirty="0"/>
              <a:t>labelled data means some input data is already tagged with the correct output</a:t>
            </a:r>
            <a:r>
              <a:rPr lang="en-US" sz="2400" dirty="0" smtClean="0"/>
              <a:t>.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          </a:t>
            </a:r>
            <a:r>
              <a:rPr lang="en-US" sz="2400" dirty="0" smtClean="0">
                <a:solidFill>
                  <a:schemeClr val="bg1"/>
                </a:solidFill>
              </a:rPr>
              <a:t>-  It can be categorized in Classification &amp; Regression.</a:t>
            </a:r>
            <a:endParaRPr lang="en-IN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IN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98" y="3098043"/>
            <a:ext cx="10044752" cy="365759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 IT Part I  Subject :- AAI (ML in AI) Sneha Pawar Roll No :- 11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E9B9-3920-4768-AAFF-24CA240D6DB9}" type="slidenum">
              <a:rPr lang="en-IN" smtClean="0"/>
              <a:pPr/>
              <a:t>9</a:t>
            </a:fld>
            <a:endParaRPr lang="en-IN"/>
          </a:p>
        </p:txBody>
      </p:sp>
      <p:pic>
        <p:nvPicPr>
          <p:cNvPr id="6" name="Picture 5" descr="https://lh3.googleusercontent.com/qBGrtFkUCOO1sO_Pxjvno6WpL5hMO3nBfeCs4JxU7oR7mT8WSrCic9XIaroAcmtJAydQUT9kuUOpJfUKjairyOiJMEOYCvcvoBr5uQyTc1Y74qlk4AkSyep6zEpoUn5RguXcRFV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213" y="218564"/>
            <a:ext cx="898321" cy="676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667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867</Words>
  <Application>Microsoft Office PowerPoint</Application>
  <PresentationFormat>Widescreen</PresentationFormat>
  <Paragraphs>261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Dell</cp:lastModifiedBy>
  <cp:revision>47</cp:revision>
  <dcterms:created xsi:type="dcterms:W3CDTF">2018-09-09T14:43:06Z</dcterms:created>
  <dcterms:modified xsi:type="dcterms:W3CDTF">2021-06-26T12:54:28Z</dcterms:modified>
</cp:coreProperties>
</file>