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Tek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eko-bold.fntdata"/><Relationship Id="rId10" Type="http://schemas.openxmlformats.org/officeDocument/2006/relationships/slide" Target="slides/slide5.xml"/><Relationship Id="rId21" Type="http://schemas.openxmlformats.org/officeDocument/2006/relationships/font" Target="fonts/Tek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41M7oOFBBi7LSqBZlj_8VoG_N-RWY2QV?usp=sharing" TargetMode="External"/><Relationship Id="rId4" Type="http://schemas.openxmlformats.org/officeDocument/2006/relationships/hyperlink" Target="https://colab.research.google.com/drive/1mmsHpdfq1LBx14MkxUNMlZEg0NOWRlED?usp=sharing" TargetMode="External"/><Relationship Id="rId5" Type="http://schemas.openxmlformats.org/officeDocument/2006/relationships/hyperlink" Target="https://colab.research.google.com/drive/1cOMITNa6XoXxYqa9HnA1OWWrQcBcbOcO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28032" y="-12254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94161" y="3027161"/>
            <a:ext cx="803678" cy="80367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667372" y="3000372"/>
            <a:ext cx="857257" cy="85725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359295" y="2692295"/>
            <a:ext cx="1473410" cy="147341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 rot="10800000">
            <a:off x="6086647" y="1620724"/>
            <a:ext cx="0" cy="107157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93" name="Google Shape;93;p13"/>
          <p:cNvSpPr/>
          <p:nvPr/>
        </p:nvSpPr>
        <p:spPr>
          <a:xfrm>
            <a:off x="5979490" y="1379621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6096000" y="4165705"/>
            <a:ext cx="0" cy="107157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95" name="Google Shape;95;p13"/>
          <p:cNvSpPr/>
          <p:nvPr/>
        </p:nvSpPr>
        <p:spPr>
          <a:xfrm flipH="1" rot="10800000">
            <a:off x="5988843" y="5264065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4823511" y="2897892"/>
            <a:ext cx="0" cy="107157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97" name="Google Shape;97;p13"/>
          <p:cNvSpPr/>
          <p:nvPr/>
        </p:nvSpPr>
        <p:spPr>
          <a:xfrm rot="-5400000">
            <a:off x="4046622" y="3326520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7368491" y="2888538"/>
            <a:ext cx="0" cy="107157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99" name="Google Shape;99;p13"/>
          <p:cNvSpPr/>
          <p:nvPr/>
        </p:nvSpPr>
        <p:spPr>
          <a:xfrm flipH="1" rot="5400000">
            <a:off x="7931066" y="3317166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 rot="10800000">
            <a:off x="5855079" y="2272124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1" name="Google Shape;101;p13"/>
          <p:cNvSpPr/>
          <p:nvPr/>
        </p:nvSpPr>
        <p:spPr>
          <a:xfrm>
            <a:off x="5777924" y="2098524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3"/>
          <p:cNvCxnSpPr/>
          <p:nvPr/>
        </p:nvCxnSpPr>
        <p:spPr>
          <a:xfrm rot="10800000">
            <a:off x="6336760" y="2272124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3" name="Google Shape;103;p13"/>
          <p:cNvSpPr/>
          <p:nvPr/>
        </p:nvSpPr>
        <p:spPr>
          <a:xfrm>
            <a:off x="6259605" y="2098524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>
            <a:off x="5855160" y="4188088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5" name="Google Shape;105;p13"/>
          <p:cNvSpPr/>
          <p:nvPr/>
        </p:nvSpPr>
        <p:spPr>
          <a:xfrm flipH="1" rot="10800000">
            <a:off x="5778004" y="4605165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6336840" y="4188088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7" name="Google Shape;107;p13"/>
          <p:cNvSpPr/>
          <p:nvPr/>
        </p:nvSpPr>
        <p:spPr>
          <a:xfrm flipH="1" rot="10800000">
            <a:off x="6259685" y="4605165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5138018" y="3456484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9" name="Google Shape;109;p13"/>
          <p:cNvSpPr/>
          <p:nvPr/>
        </p:nvSpPr>
        <p:spPr>
          <a:xfrm rot="-5400000">
            <a:off x="4765525" y="3578222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5138018" y="2974803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1" name="Google Shape;111;p13"/>
          <p:cNvSpPr/>
          <p:nvPr/>
        </p:nvSpPr>
        <p:spPr>
          <a:xfrm rot="-5400000">
            <a:off x="4765525" y="3096541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 rot="10800000">
            <a:off x="7053982" y="3456403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3" name="Google Shape;113;p13"/>
          <p:cNvSpPr/>
          <p:nvPr/>
        </p:nvSpPr>
        <p:spPr>
          <a:xfrm flipH="1" rot="5400000">
            <a:off x="7272164" y="3578142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 rot="10800000">
            <a:off x="7053982" y="2974722"/>
            <a:ext cx="0" cy="39778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5" name="Google Shape;115;p13"/>
          <p:cNvSpPr/>
          <p:nvPr/>
        </p:nvSpPr>
        <p:spPr>
          <a:xfrm flipH="1" rot="5400000">
            <a:off x="7272164" y="3096461"/>
            <a:ext cx="154311" cy="154311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5519608" y="1890081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5134197" y="1890081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8" name="Google Shape;118;p13"/>
          <p:cNvSpPr/>
          <p:nvPr/>
        </p:nvSpPr>
        <p:spPr>
          <a:xfrm>
            <a:off x="4888636" y="1782924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3"/>
          <p:cNvCxnSpPr/>
          <p:nvPr/>
        </p:nvCxnSpPr>
        <p:spPr>
          <a:xfrm rot="10800000">
            <a:off x="6670310" y="1890081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0" name="Google Shape;120;p13"/>
          <p:cNvCxnSpPr/>
          <p:nvPr/>
        </p:nvCxnSpPr>
        <p:spPr>
          <a:xfrm>
            <a:off x="6670310" y="1890081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21" name="Google Shape;121;p13"/>
          <p:cNvSpPr/>
          <p:nvPr/>
        </p:nvSpPr>
        <p:spPr>
          <a:xfrm flipH="1">
            <a:off x="7086967" y="1782924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>
            <a:off x="5520649" y="4192800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3" name="Google Shape;123;p13"/>
          <p:cNvCxnSpPr/>
          <p:nvPr/>
        </p:nvCxnSpPr>
        <p:spPr>
          <a:xfrm rot="10800000">
            <a:off x="5135238" y="4972631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24" name="Google Shape;124;p13"/>
          <p:cNvSpPr/>
          <p:nvPr/>
        </p:nvSpPr>
        <p:spPr>
          <a:xfrm flipH="1" rot="10800000">
            <a:off x="4889677" y="4865474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3"/>
          <p:cNvCxnSpPr/>
          <p:nvPr/>
        </p:nvCxnSpPr>
        <p:spPr>
          <a:xfrm>
            <a:off x="6671351" y="4192800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6" name="Google Shape;126;p13"/>
          <p:cNvCxnSpPr/>
          <p:nvPr/>
        </p:nvCxnSpPr>
        <p:spPr>
          <a:xfrm>
            <a:off x="6671351" y="4972631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27" name="Google Shape;127;p13"/>
          <p:cNvSpPr/>
          <p:nvPr/>
        </p:nvSpPr>
        <p:spPr>
          <a:xfrm rot="10800000">
            <a:off x="7088008" y="4865474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>
            <a:off x="4935288" y="3622989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9" name="Google Shape;129;p13"/>
          <p:cNvCxnSpPr/>
          <p:nvPr/>
        </p:nvCxnSpPr>
        <p:spPr>
          <a:xfrm rot="5400000">
            <a:off x="4352667" y="4205610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0" name="Google Shape;130;p13"/>
          <p:cNvSpPr/>
          <p:nvPr/>
        </p:nvSpPr>
        <p:spPr>
          <a:xfrm rot="-5400000">
            <a:off x="4438216" y="4429562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3"/>
          <p:cNvCxnSpPr/>
          <p:nvPr/>
        </p:nvCxnSpPr>
        <p:spPr>
          <a:xfrm>
            <a:off x="4935288" y="2472287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32" name="Google Shape;132;p13"/>
          <p:cNvCxnSpPr/>
          <p:nvPr/>
        </p:nvCxnSpPr>
        <p:spPr>
          <a:xfrm rot="-5400000">
            <a:off x="4352667" y="2669497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3" name="Google Shape;133;p13"/>
          <p:cNvSpPr/>
          <p:nvPr/>
        </p:nvSpPr>
        <p:spPr>
          <a:xfrm flipH="1" rot="-5400000">
            <a:off x="4438216" y="2231231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3"/>
          <p:cNvCxnSpPr/>
          <p:nvPr/>
        </p:nvCxnSpPr>
        <p:spPr>
          <a:xfrm rot="10800000">
            <a:off x="7238007" y="3621947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35" name="Google Shape;135;p13"/>
          <p:cNvCxnSpPr/>
          <p:nvPr/>
        </p:nvCxnSpPr>
        <p:spPr>
          <a:xfrm rot="5400000">
            <a:off x="7435217" y="4204568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6" name="Google Shape;136;p13"/>
          <p:cNvSpPr/>
          <p:nvPr/>
        </p:nvSpPr>
        <p:spPr>
          <a:xfrm flipH="1" rot="5400000">
            <a:off x="7520765" y="4428520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3"/>
          <p:cNvCxnSpPr/>
          <p:nvPr/>
        </p:nvCxnSpPr>
        <p:spPr>
          <a:xfrm rot="10800000">
            <a:off x="7238007" y="2471245"/>
            <a:ext cx="0" cy="7798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38" name="Google Shape;138;p13"/>
          <p:cNvCxnSpPr/>
          <p:nvPr/>
        </p:nvCxnSpPr>
        <p:spPr>
          <a:xfrm rot="-5400000">
            <a:off x="7435217" y="2668455"/>
            <a:ext cx="3854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9" name="Google Shape;139;p13"/>
          <p:cNvSpPr/>
          <p:nvPr/>
        </p:nvSpPr>
        <p:spPr>
          <a:xfrm rot="5400000">
            <a:off x="7520766" y="2230189"/>
            <a:ext cx="214314" cy="214314"/>
          </a:xfrm>
          <a:prstGeom prst="donut">
            <a:avLst>
              <a:gd fmla="val 9724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-4689386" y="104939"/>
            <a:ext cx="6638764" cy="6638765"/>
            <a:chOff x="3342001" y="675000"/>
            <a:chExt cx="5508000" cy="5508000"/>
          </a:xfrm>
        </p:grpSpPr>
        <p:sp>
          <p:nvSpPr>
            <p:cNvPr id="141" name="Google Shape;141;p13"/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520000" y="2853000"/>
              <a:ext cx="1152000" cy="1152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106000" y="2439000"/>
              <a:ext cx="1980000" cy="1980000"/>
            </a:xfrm>
            <a:prstGeom prst="rect">
              <a:avLst/>
            </a:prstGeom>
            <a:noFill/>
            <a:ln cap="flat" cmpd="sng" w="762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13"/>
            <p:cNvCxnSpPr/>
            <p:nvPr/>
          </p:nvCxnSpPr>
          <p:spPr>
            <a:xfrm rot="10800000">
              <a:off x="6083431" y="999000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45" name="Google Shape;145;p13"/>
            <p:cNvSpPr/>
            <p:nvPr/>
          </p:nvSpPr>
          <p:spPr>
            <a:xfrm>
              <a:off x="5939431" y="675000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13"/>
            <p:cNvCxnSpPr/>
            <p:nvPr/>
          </p:nvCxnSpPr>
          <p:spPr>
            <a:xfrm>
              <a:off x="6096000" y="4419000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47" name="Google Shape;147;p13"/>
            <p:cNvSpPr/>
            <p:nvPr/>
          </p:nvSpPr>
          <p:spPr>
            <a:xfrm flipH="1" rot="10800000">
              <a:off x="5952000" y="5895000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13"/>
            <p:cNvCxnSpPr/>
            <p:nvPr/>
          </p:nvCxnSpPr>
          <p:spPr>
            <a:xfrm>
              <a:off x="4386001" y="2715285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49" name="Google Shape;149;p13"/>
            <p:cNvSpPr/>
            <p:nvPr/>
          </p:nvSpPr>
          <p:spPr>
            <a:xfrm rot="-5400000">
              <a:off x="3342001" y="329128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13"/>
            <p:cNvCxnSpPr/>
            <p:nvPr/>
          </p:nvCxnSpPr>
          <p:spPr>
            <a:xfrm rot="10800000">
              <a:off x="7806001" y="2702715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51" name="Google Shape;151;p13"/>
            <p:cNvSpPr/>
            <p:nvPr/>
          </p:nvSpPr>
          <p:spPr>
            <a:xfrm flipH="1" rot="5400000">
              <a:off x="8562001" y="327871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13"/>
            <p:cNvCxnSpPr/>
            <p:nvPr/>
          </p:nvCxnSpPr>
          <p:spPr>
            <a:xfrm rot="10800000">
              <a:off x="5772245" y="1874365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53" name="Google Shape;153;p13"/>
            <p:cNvSpPr/>
            <p:nvPr/>
          </p:nvSpPr>
          <p:spPr>
            <a:xfrm>
              <a:off x="5668562" y="1641078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13"/>
            <p:cNvCxnSpPr/>
            <p:nvPr/>
          </p:nvCxnSpPr>
          <p:spPr>
            <a:xfrm rot="10800000">
              <a:off x="6419538" y="1874365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55" name="Google Shape;155;p13"/>
            <p:cNvSpPr/>
            <p:nvPr/>
          </p:nvSpPr>
          <p:spPr>
            <a:xfrm>
              <a:off x="6315855" y="1641078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5772353" y="4449079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57" name="Google Shape;157;p13"/>
            <p:cNvSpPr/>
            <p:nvPr/>
          </p:nvSpPr>
          <p:spPr>
            <a:xfrm flipH="1" rot="10800000">
              <a:off x="5668670" y="5009556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13"/>
            <p:cNvCxnSpPr/>
            <p:nvPr/>
          </p:nvCxnSpPr>
          <p:spPr>
            <a:xfrm>
              <a:off x="6419646" y="4449079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59" name="Google Shape;159;p13"/>
            <p:cNvSpPr/>
            <p:nvPr/>
          </p:nvSpPr>
          <p:spPr>
            <a:xfrm flipH="1" rot="10800000">
              <a:off x="6315963" y="5009556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4808642" y="3465933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61" name="Google Shape;161;p13"/>
            <p:cNvSpPr/>
            <p:nvPr/>
          </p:nvSpPr>
          <p:spPr>
            <a:xfrm rot="-5400000">
              <a:off x="4308078" y="3629528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13"/>
            <p:cNvCxnSpPr/>
            <p:nvPr/>
          </p:nvCxnSpPr>
          <p:spPr>
            <a:xfrm>
              <a:off x="4808642" y="2818640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63" name="Google Shape;163;p13"/>
            <p:cNvSpPr/>
            <p:nvPr/>
          </p:nvSpPr>
          <p:spPr>
            <a:xfrm rot="-5400000">
              <a:off x="4308078" y="2982235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3"/>
            <p:cNvCxnSpPr/>
            <p:nvPr/>
          </p:nvCxnSpPr>
          <p:spPr>
            <a:xfrm rot="10800000">
              <a:off x="7383357" y="3465825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65" name="Google Shape;165;p13"/>
            <p:cNvSpPr/>
            <p:nvPr/>
          </p:nvSpPr>
          <p:spPr>
            <a:xfrm flipH="1" rot="5400000">
              <a:off x="7676555" y="3629420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13"/>
            <p:cNvCxnSpPr/>
            <p:nvPr/>
          </p:nvCxnSpPr>
          <p:spPr>
            <a:xfrm rot="10800000">
              <a:off x="7383357" y="2818532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67" name="Google Shape;167;p13"/>
            <p:cNvSpPr/>
            <p:nvPr/>
          </p:nvSpPr>
          <p:spPr>
            <a:xfrm flipH="1" rot="5400000">
              <a:off x="7676555" y="2982127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3"/>
            <p:cNvCxnSpPr/>
            <p:nvPr/>
          </p:nvCxnSpPr>
          <p:spPr>
            <a:xfrm rot="10800000">
              <a:off x="5321431" y="136096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69" name="Google Shape;169;p13"/>
            <p:cNvCxnSpPr/>
            <p:nvPr/>
          </p:nvCxnSpPr>
          <p:spPr>
            <a:xfrm rot="10800000">
              <a:off x="4803508" y="1360967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70" name="Google Shape;170;p13"/>
            <p:cNvSpPr/>
            <p:nvPr/>
          </p:nvSpPr>
          <p:spPr>
            <a:xfrm>
              <a:off x="4473518" y="121696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3"/>
            <p:cNvCxnSpPr/>
            <p:nvPr/>
          </p:nvCxnSpPr>
          <p:spPr>
            <a:xfrm rot="10800000">
              <a:off x="6867770" y="136096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72" name="Google Shape;172;p13"/>
            <p:cNvCxnSpPr/>
            <p:nvPr/>
          </p:nvCxnSpPr>
          <p:spPr>
            <a:xfrm>
              <a:off x="6867770" y="1360967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73" name="Google Shape;173;p13"/>
            <p:cNvSpPr/>
            <p:nvPr/>
          </p:nvSpPr>
          <p:spPr>
            <a:xfrm flipH="1">
              <a:off x="7427683" y="121696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3"/>
            <p:cNvCxnSpPr/>
            <p:nvPr/>
          </p:nvCxnSpPr>
          <p:spPr>
            <a:xfrm>
              <a:off x="5322830" y="4455411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75" name="Google Shape;175;p13"/>
            <p:cNvCxnSpPr/>
            <p:nvPr/>
          </p:nvCxnSpPr>
          <p:spPr>
            <a:xfrm rot="10800000">
              <a:off x="4804907" y="550336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76" name="Google Shape;176;p13"/>
            <p:cNvSpPr/>
            <p:nvPr/>
          </p:nvSpPr>
          <p:spPr>
            <a:xfrm flipH="1" rot="10800000">
              <a:off x="4474917" y="535936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13"/>
            <p:cNvCxnSpPr/>
            <p:nvPr/>
          </p:nvCxnSpPr>
          <p:spPr>
            <a:xfrm>
              <a:off x="6869169" y="4455411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6869169" y="550336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79" name="Google Shape;179;p13"/>
            <p:cNvSpPr/>
            <p:nvPr/>
          </p:nvSpPr>
          <p:spPr>
            <a:xfrm rot="10800000">
              <a:off x="7429082" y="535936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3"/>
            <p:cNvCxnSpPr/>
            <p:nvPr/>
          </p:nvCxnSpPr>
          <p:spPr>
            <a:xfrm>
              <a:off x="4536210" y="368968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1" name="Google Shape;181;p13"/>
            <p:cNvCxnSpPr/>
            <p:nvPr/>
          </p:nvCxnSpPr>
          <p:spPr>
            <a:xfrm rot="5400000">
              <a:off x="3753271" y="447262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82" name="Google Shape;182;p13"/>
            <p:cNvSpPr/>
            <p:nvPr/>
          </p:nvSpPr>
          <p:spPr>
            <a:xfrm rot="-5400000">
              <a:off x="3868233" y="477357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13"/>
            <p:cNvCxnSpPr/>
            <p:nvPr/>
          </p:nvCxnSpPr>
          <p:spPr>
            <a:xfrm>
              <a:off x="4536210" y="2143348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4" name="Google Shape;184;p13"/>
            <p:cNvCxnSpPr/>
            <p:nvPr/>
          </p:nvCxnSpPr>
          <p:spPr>
            <a:xfrm rot="-5400000">
              <a:off x="3753271" y="2408363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85" name="Google Shape;185;p13"/>
            <p:cNvSpPr/>
            <p:nvPr/>
          </p:nvSpPr>
          <p:spPr>
            <a:xfrm flipH="1" rot="-5400000">
              <a:off x="3868233" y="1819412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13"/>
            <p:cNvCxnSpPr/>
            <p:nvPr/>
          </p:nvCxnSpPr>
          <p:spPr>
            <a:xfrm rot="10800000">
              <a:off x="7630653" y="368828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7" name="Google Shape;187;p13"/>
            <p:cNvCxnSpPr/>
            <p:nvPr/>
          </p:nvCxnSpPr>
          <p:spPr>
            <a:xfrm rot="5400000">
              <a:off x="7895669" y="447122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88" name="Google Shape;188;p13"/>
            <p:cNvSpPr/>
            <p:nvPr/>
          </p:nvSpPr>
          <p:spPr>
            <a:xfrm flipH="1" rot="5400000">
              <a:off x="8010630" y="477217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13"/>
            <p:cNvCxnSpPr/>
            <p:nvPr/>
          </p:nvCxnSpPr>
          <p:spPr>
            <a:xfrm rot="10800000">
              <a:off x="7630654" y="2141948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90" name="Google Shape;190;p13"/>
            <p:cNvCxnSpPr/>
            <p:nvPr/>
          </p:nvCxnSpPr>
          <p:spPr>
            <a:xfrm rot="-5400000">
              <a:off x="7895669" y="2406963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91" name="Google Shape;191;p13"/>
            <p:cNvSpPr/>
            <p:nvPr/>
          </p:nvSpPr>
          <p:spPr>
            <a:xfrm rot="5400000">
              <a:off x="8010631" y="1818012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10147749" y="212097"/>
            <a:ext cx="6638764" cy="6638765"/>
            <a:chOff x="3342001" y="675000"/>
            <a:chExt cx="5508000" cy="5508000"/>
          </a:xfrm>
        </p:grpSpPr>
        <p:sp>
          <p:nvSpPr>
            <p:cNvPr id="193" name="Google Shape;193;p13"/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520000" y="2853000"/>
              <a:ext cx="1152000" cy="1152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106000" y="2439000"/>
              <a:ext cx="1980000" cy="1980000"/>
            </a:xfrm>
            <a:prstGeom prst="rect">
              <a:avLst/>
            </a:prstGeom>
            <a:noFill/>
            <a:ln cap="flat" cmpd="sng" w="762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13"/>
            <p:cNvCxnSpPr/>
            <p:nvPr/>
          </p:nvCxnSpPr>
          <p:spPr>
            <a:xfrm rot="10800000">
              <a:off x="6083431" y="999000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97" name="Google Shape;197;p13"/>
            <p:cNvSpPr/>
            <p:nvPr/>
          </p:nvSpPr>
          <p:spPr>
            <a:xfrm>
              <a:off x="5939431" y="675000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13"/>
            <p:cNvCxnSpPr/>
            <p:nvPr/>
          </p:nvCxnSpPr>
          <p:spPr>
            <a:xfrm>
              <a:off x="6096000" y="4419000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99" name="Google Shape;199;p13"/>
            <p:cNvSpPr/>
            <p:nvPr/>
          </p:nvSpPr>
          <p:spPr>
            <a:xfrm flipH="1" rot="10800000">
              <a:off x="5952000" y="5895000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13"/>
            <p:cNvCxnSpPr/>
            <p:nvPr/>
          </p:nvCxnSpPr>
          <p:spPr>
            <a:xfrm>
              <a:off x="4386001" y="2715285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01" name="Google Shape;201;p13"/>
            <p:cNvSpPr/>
            <p:nvPr/>
          </p:nvSpPr>
          <p:spPr>
            <a:xfrm rot="-5400000">
              <a:off x="3342001" y="329128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13"/>
            <p:cNvCxnSpPr/>
            <p:nvPr/>
          </p:nvCxnSpPr>
          <p:spPr>
            <a:xfrm rot="10800000">
              <a:off x="7806001" y="2702715"/>
              <a:ext cx="0" cy="1440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03" name="Google Shape;203;p13"/>
            <p:cNvSpPr/>
            <p:nvPr/>
          </p:nvSpPr>
          <p:spPr>
            <a:xfrm flipH="1" rot="5400000">
              <a:off x="8562001" y="327871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13"/>
            <p:cNvCxnSpPr/>
            <p:nvPr/>
          </p:nvCxnSpPr>
          <p:spPr>
            <a:xfrm rot="10800000">
              <a:off x="5772245" y="1874365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05" name="Google Shape;205;p13"/>
            <p:cNvSpPr/>
            <p:nvPr/>
          </p:nvSpPr>
          <p:spPr>
            <a:xfrm>
              <a:off x="5668562" y="1641078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13"/>
            <p:cNvCxnSpPr/>
            <p:nvPr/>
          </p:nvCxnSpPr>
          <p:spPr>
            <a:xfrm rot="10800000">
              <a:off x="6419538" y="1874365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07" name="Google Shape;207;p13"/>
            <p:cNvSpPr/>
            <p:nvPr/>
          </p:nvSpPr>
          <p:spPr>
            <a:xfrm>
              <a:off x="6315855" y="1641078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13"/>
            <p:cNvCxnSpPr/>
            <p:nvPr/>
          </p:nvCxnSpPr>
          <p:spPr>
            <a:xfrm>
              <a:off x="5772353" y="4449079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09" name="Google Shape;209;p13"/>
            <p:cNvSpPr/>
            <p:nvPr/>
          </p:nvSpPr>
          <p:spPr>
            <a:xfrm flipH="1" rot="10800000">
              <a:off x="5668670" y="5009556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13"/>
            <p:cNvCxnSpPr/>
            <p:nvPr/>
          </p:nvCxnSpPr>
          <p:spPr>
            <a:xfrm>
              <a:off x="6419646" y="4449079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11" name="Google Shape;211;p13"/>
            <p:cNvSpPr/>
            <p:nvPr/>
          </p:nvSpPr>
          <p:spPr>
            <a:xfrm flipH="1" rot="10800000">
              <a:off x="6315963" y="5009556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13"/>
            <p:cNvCxnSpPr/>
            <p:nvPr/>
          </p:nvCxnSpPr>
          <p:spPr>
            <a:xfrm>
              <a:off x="4808642" y="3465933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13" name="Google Shape;213;p13"/>
            <p:cNvSpPr/>
            <p:nvPr/>
          </p:nvSpPr>
          <p:spPr>
            <a:xfrm rot="-5400000">
              <a:off x="4308078" y="3629528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4808642" y="2818640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15" name="Google Shape;215;p13"/>
            <p:cNvSpPr/>
            <p:nvPr/>
          </p:nvSpPr>
          <p:spPr>
            <a:xfrm rot="-5400000">
              <a:off x="4308078" y="2982235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13"/>
            <p:cNvCxnSpPr/>
            <p:nvPr/>
          </p:nvCxnSpPr>
          <p:spPr>
            <a:xfrm rot="10800000">
              <a:off x="7383357" y="3465825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17" name="Google Shape;217;p13"/>
            <p:cNvSpPr/>
            <p:nvPr/>
          </p:nvSpPr>
          <p:spPr>
            <a:xfrm flipH="1" rot="5400000">
              <a:off x="7676555" y="3629420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" name="Google Shape;218;p13"/>
            <p:cNvCxnSpPr/>
            <p:nvPr/>
          </p:nvCxnSpPr>
          <p:spPr>
            <a:xfrm rot="10800000">
              <a:off x="7383357" y="2818532"/>
              <a:ext cx="0" cy="534556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19" name="Google Shape;219;p13"/>
            <p:cNvSpPr/>
            <p:nvPr/>
          </p:nvSpPr>
          <p:spPr>
            <a:xfrm flipH="1" rot="5400000">
              <a:off x="7676555" y="2982127"/>
              <a:ext cx="207366" cy="207366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13"/>
            <p:cNvCxnSpPr/>
            <p:nvPr/>
          </p:nvCxnSpPr>
          <p:spPr>
            <a:xfrm rot="10800000">
              <a:off x="5321431" y="136096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21" name="Google Shape;221;p13"/>
            <p:cNvCxnSpPr/>
            <p:nvPr/>
          </p:nvCxnSpPr>
          <p:spPr>
            <a:xfrm rot="10800000">
              <a:off x="4803508" y="1360967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22" name="Google Shape;222;p13"/>
            <p:cNvSpPr/>
            <p:nvPr/>
          </p:nvSpPr>
          <p:spPr>
            <a:xfrm>
              <a:off x="4473518" y="121696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13"/>
            <p:cNvCxnSpPr/>
            <p:nvPr/>
          </p:nvCxnSpPr>
          <p:spPr>
            <a:xfrm rot="10800000">
              <a:off x="6867770" y="136096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24" name="Google Shape;224;p13"/>
            <p:cNvCxnSpPr/>
            <p:nvPr/>
          </p:nvCxnSpPr>
          <p:spPr>
            <a:xfrm>
              <a:off x="6867770" y="1360967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25" name="Google Shape;225;p13"/>
            <p:cNvSpPr/>
            <p:nvPr/>
          </p:nvSpPr>
          <p:spPr>
            <a:xfrm flipH="1">
              <a:off x="7427683" y="121696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13"/>
            <p:cNvCxnSpPr/>
            <p:nvPr/>
          </p:nvCxnSpPr>
          <p:spPr>
            <a:xfrm>
              <a:off x="5322830" y="4455411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27" name="Google Shape;227;p13"/>
            <p:cNvCxnSpPr/>
            <p:nvPr/>
          </p:nvCxnSpPr>
          <p:spPr>
            <a:xfrm rot="10800000">
              <a:off x="4804907" y="550336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28" name="Google Shape;228;p13"/>
            <p:cNvSpPr/>
            <p:nvPr/>
          </p:nvSpPr>
          <p:spPr>
            <a:xfrm flipH="1" rot="10800000">
              <a:off x="4474917" y="535936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13"/>
            <p:cNvCxnSpPr/>
            <p:nvPr/>
          </p:nvCxnSpPr>
          <p:spPr>
            <a:xfrm>
              <a:off x="6869169" y="4455411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6869169" y="550336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31" name="Google Shape;231;p13"/>
            <p:cNvSpPr/>
            <p:nvPr/>
          </p:nvSpPr>
          <p:spPr>
            <a:xfrm rot="10800000">
              <a:off x="7429082" y="5359365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13"/>
            <p:cNvCxnSpPr/>
            <p:nvPr/>
          </p:nvCxnSpPr>
          <p:spPr>
            <a:xfrm>
              <a:off x="4536210" y="368968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33" name="Google Shape;233;p13"/>
            <p:cNvCxnSpPr/>
            <p:nvPr/>
          </p:nvCxnSpPr>
          <p:spPr>
            <a:xfrm rot="5400000">
              <a:off x="3753271" y="447262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34" name="Google Shape;234;p13"/>
            <p:cNvSpPr/>
            <p:nvPr/>
          </p:nvSpPr>
          <p:spPr>
            <a:xfrm rot="-5400000">
              <a:off x="3868233" y="477357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13"/>
            <p:cNvCxnSpPr/>
            <p:nvPr/>
          </p:nvCxnSpPr>
          <p:spPr>
            <a:xfrm>
              <a:off x="4536210" y="2143348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36" name="Google Shape;236;p13"/>
            <p:cNvCxnSpPr/>
            <p:nvPr/>
          </p:nvCxnSpPr>
          <p:spPr>
            <a:xfrm rot="-5400000">
              <a:off x="3753271" y="2408363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37" name="Google Shape;237;p13"/>
            <p:cNvSpPr/>
            <p:nvPr/>
          </p:nvSpPr>
          <p:spPr>
            <a:xfrm flipH="1" rot="-5400000">
              <a:off x="3868233" y="1819412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8" name="Google Shape;238;p13"/>
            <p:cNvCxnSpPr/>
            <p:nvPr/>
          </p:nvCxnSpPr>
          <p:spPr>
            <a:xfrm rot="10800000">
              <a:off x="7630653" y="3688287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39" name="Google Shape;239;p13"/>
            <p:cNvCxnSpPr/>
            <p:nvPr/>
          </p:nvCxnSpPr>
          <p:spPr>
            <a:xfrm rot="5400000">
              <a:off x="7895669" y="4471225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40" name="Google Shape;240;p13"/>
            <p:cNvSpPr/>
            <p:nvPr/>
          </p:nvSpPr>
          <p:spPr>
            <a:xfrm flipH="1" rot="5400000">
              <a:off x="8010630" y="4772177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13"/>
            <p:cNvCxnSpPr/>
            <p:nvPr/>
          </p:nvCxnSpPr>
          <p:spPr>
            <a:xfrm rot="10800000">
              <a:off x="7630654" y="2141948"/>
              <a:ext cx="0" cy="1047954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42" name="Google Shape;242;p13"/>
            <p:cNvCxnSpPr/>
            <p:nvPr/>
          </p:nvCxnSpPr>
          <p:spPr>
            <a:xfrm rot="-5400000">
              <a:off x="7895669" y="2406963"/>
              <a:ext cx="517923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43" name="Google Shape;243;p13"/>
            <p:cNvSpPr/>
            <p:nvPr/>
          </p:nvSpPr>
          <p:spPr>
            <a:xfrm rot="5400000">
              <a:off x="8010631" y="1818012"/>
              <a:ext cx="288000" cy="288000"/>
            </a:xfrm>
            <a:prstGeom prst="donut">
              <a:avLst>
                <a:gd fmla="val 9724" name="adj"/>
              </a:avLst>
            </a:pr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3"/>
          <p:cNvSpPr txBox="1"/>
          <p:nvPr/>
        </p:nvSpPr>
        <p:spPr>
          <a:xfrm>
            <a:off x="2353622" y="164293"/>
            <a:ext cx="74847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4B081"/>
                </a:solidFill>
                <a:latin typeface="Teko"/>
                <a:ea typeface="Teko"/>
                <a:cs typeface="Teko"/>
                <a:sym typeface="Teko"/>
              </a:rPr>
              <a:t>BIG   DATA   ANALYTICS</a:t>
            </a:r>
            <a:endParaRPr b="1" i="0" sz="3200" u="none" cap="none" strike="noStrike">
              <a:solidFill>
                <a:srgbClr val="F4B08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1379384" y="5580467"/>
            <a:ext cx="96185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eko"/>
                <a:ea typeface="Teko"/>
                <a:cs typeface="Teko"/>
                <a:sym typeface="Teko"/>
              </a:rPr>
              <a:t>TOPIC:CONSTRAINT BASED    CLUSTERING</a:t>
            </a:r>
            <a:endParaRPr b="1" i="0" sz="2800" u="none" cap="none" strike="noStrike">
              <a:solidFill>
                <a:schemeClr val="accent6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5762543" y="3270364"/>
            <a:ext cx="6797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4B081"/>
                </a:solidFill>
                <a:latin typeface="Teko"/>
                <a:ea typeface="Teko"/>
                <a:cs typeface="Teko"/>
                <a:sym typeface="Teko"/>
              </a:rPr>
              <a:t>BDA</a:t>
            </a:r>
            <a:endParaRPr b="1" i="0" sz="1400" u="none" cap="none" strike="noStrike">
              <a:solidFill>
                <a:srgbClr val="F4B08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7" name="Google Shape;247;p13"/>
          <p:cNvSpPr txBox="1"/>
          <p:nvPr>
            <p:ph idx="11" type="ftr"/>
          </p:nvPr>
        </p:nvSpPr>
        <p:spPr>
          <a:xfrm>
            <a:off x="4038600" y="6675756"/>
            <a:ext cx="4114800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Msc IT Part I Sem II BDA - Constaint Ba</a:t>
            </a:r>
            <a:r>
              <a:rPr lang="en-US"/>
              <a:t>sed clustering. Sneha Pawar - 11</a:t>
            </a:r>
            <a:endParaRPr/>
          </a:p>
        </p:txBody>
      </p:sp>
      <p:sp>
        <p:nvSpPr>
          <p:cNvPr id="248" name="Google Shape;2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32" name="Google Shape;3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765" y="870258"/>
            <a:ext cx="9921922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/>
          <p:nvPr/>
        </p:nvSpPr>
        <p:spPr>
          <a:xfrm>
            <a:off x="525380" y="236815"/>
            <a:ext cx="71895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Classification Of Constraint – Based Clustering :</a:t>
            </a:r>
            <a:endParaRPr b="1" sz="12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336" name="Google Shape;3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42" name="Google Shape;34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0" y="-136525"/>
            <a:ext cx="12192000" cy="7151474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lang="en-US" sz="3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Clustering With Obstacle Objects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City – rivers, lakes, bridges, roads etc.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Obstacles must be avoided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Distance function between objects must be re – defined (Straight line distance is meaningless).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using a partitioning approach – distance calculation with obstacles becomes expensive.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K – Means : not suitable as cluster center may lie on an obstacle.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K – Medoid can be used &amp; distance between objects can be determined using 	triangulation.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reduce cost of distance computation points can be grouped into micro clusters &amp; process the micro – clusters instead of points.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344" name="Google Shape;3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50" name="Google Shape;35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0" y="11556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05" y="1296537"/>
            <a:ext cx="4258102" cy="416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1613" y="1296538"/>
            <a:ext cx="4226471" cy="4162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qBGrtFkUCOO1sO_Pxjvno6WpL5hMO3nBfeCs4JxU7oR7mT8WSrCic9XIaroAcmtJAydQUT9kuUOpJfUKjairyOiJMEOYCvcvoBr5uQyTc1Y74qlk4AkSyep6zEpoUn5RguXcRFVG" id="354" name="Google Shape;35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/>
          <p:nvPr/>
        </p:nvSpPr>
        <p:spPr>
          <a:xfrm>
            <a:off x="3016156" y="5941569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IT Part I Sem II BDA - Constaint Based clustering. Sneha Pawar - 11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61" name="Google Shape;3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396909" y="351008"/>
            <a:ext cx="11408404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User – Constrained cluster Analysis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 : Relocating package delivery centers.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 Customers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High value and ordinary customers.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Determine locations for K service stations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Constraints 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station should server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romanLcParenR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least 100 High Value Customers.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romanLcParenR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 least 5000 Ordinary Customers.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 mathematical approach will expensive. So, we can use the Micro Clustering technique.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(To increase the clustering efficiency, data can first be preprocessed using the micro clustering idea to form micro clusters [groups of points that are close together] thereby avoiding the processing all the points individually.)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364" name="Google Shape;3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/>
          <p:nvPr/>
        </p:nvSpPr>
        <p:spPr>
          <a:xfrm>
            <a:off x="3048000" y="6451184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IT Part I Sem II BDA - Constaint Based clustering. Sneha Pawar - 11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428293" y="159940"/>
            <a:ext cx="11377020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Semi – Supervised  Cluster Analysis: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Constraint based Semi – Supervised Clustering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Relies on user provided labels or constraints.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Initialize based on labeled objects.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Modify objective function.</a:t>
            </a:r>
            <a:endParaRPr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Distance based Semi – Supervised Clustering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Adaptive distance measure trained to satisfy labels or constraints.</a:t>
            </a:r>
            <a:endParaRPr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374" name="Google Shape;3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>
            <a:off x="3225420" y="6385023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IT Part I Sem II BDA - Constaint Based clustering. Sneha Pawar - 11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82" name="Google Shape;38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1514902" y="2197290"/>
            <a:ext cx="878915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385" name="Google Shape;3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7"/>
          <p:cNvSpPr/>
          <p:nvPr/>
        </p:nvSpPr>
        <p:spPr>
          <a:xfrm>
            <a:off x="3184477" y="6219824"/>
            <a:ext cx="6082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IT Part I Sem II BDA - Constaint Based clustering. Sneha Pawar - 11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255" name="Google Shape;25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218365" y="423082"/>
            <a:ext cx="11668835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 Google Colab Links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4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https://colab.research.google.com/drive/141M7oOFBBi7LSqBZlj_8VoG_N-RWY2QV?usp=sharing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4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https://colab.research.google.com/drive/1mmsHpdfq1LBx14MkxUNMlZEg0NOWRlED?usp=sharing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4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https://colab.research.google.com/drive/1cOMITNa6XoXxYqa9HnA1OWWrQcBcbOcO?usp=sharing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40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4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Agenda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Clustering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What is Constraint – Based Clustering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Classification Of Constraint – Based Clustering.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Msc IT Part I Sem II BDA - Constaint Based clustering. Sneha Pawar - 11</a:t>
            </a:r>
            <a:endParaRPr sz="1050"/>
          </a:p>
        </p:txBody>
      </p:sp>
      <p:sp>
        <p:nvSpPr>
          <p:cNvPr id="265" name="Google Shape;26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266" name="Google Shape;2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272" name="Google Shape;27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0" y="-9430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553877" y="364656"/>
            <a:ext cx="11060367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What is Clustering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-"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Clustering is a type of unsupervised learning method of  machine learning.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-"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Clustering is a task of dividing the data sets into a certain number of clusters (Groups) in such a manner that the data points belonging to a cluster have similar characteristics.</a:t>
            </a: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-"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Clusters are the regions where the density of similar data points is high.</a:t>
            </a: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275" name="Google Shape;2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/>
          <p:nvPr/>
        </p:nvSpPr>
        <p:spPr>
          <a:xfrm>
            <a:off x="3467102" y="6215746"/>
            <a:ext cx="5349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IT Part I Sem II BDA - Constaint Based clustering. Sneha Pawar - 11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285" name="Google Shape;2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57" y="327546"/>
            <a:ext cx="9758149" cy="47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7"/>
          <p:cNvSpPr/>
          <p:nvPr/>
        </p:nvSpPr>
        <p:spPr>
          <a:xfrm>
            <a:off x="1521726" y="4136906"/>
            <a:ext cx="1965278" cy="600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6096000" y="4299067"/>
            <a:ext cx="1950493" cy="5459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294" name="Google Shape;29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305765" y="351009"/>
            <a:ext cx="11485901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What is Constraint – Based Clustering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Constraint :-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Limitation or Restriction.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80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Constraint – Based Clustering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1" lang="en-US" sz="280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Semisupervised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approach to clustering &amp; Based on “WEAK” Supervision.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constraints are usually expressed as pairwise statements indicating that two items must, or cannot, be placed into the same cluster.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Constrained clustering algorithms may enforce every constraint in the solution, or they may use the constraints as guidance rather than hard requirements.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8"/>
          <p:cNvSpPr/>
          <p:nvPr/>
        </p:nvSpPr>
        <p:spPr>
          <a:xfrm>
            <a:off x="3147258" y="6075144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IT Part I Sem II BDA - Constaint Based clustering. Sneha Pawar - 11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04" name="Google Shape;30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0" y="-112784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298308" y="623963"/>
            <a:ext cx="1094744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Constraint refers to the user expectation or the properties of desired clustering result.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constraint give us the interactive way of communication with the clustering process.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constraints can be specified by the user or the application requirement.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307" name="Google Shape;3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/>
          <p:nvPr/>
        </p:nvSpPr>
        <p:spPr>
          <a:xfrm>
            <a:off x="3048000" y="6231135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Msc IT Part I Sem II BDA - Constaint Based clustering. Sneha Pawar - 11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14" name="Google Shape;3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869" y="694401"/>
            <a:ext cx="9949217" cy="5469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qBGrtFkUCOO1sO_Pxjvno6WpL5hMO3nBfeCs4JxU7oR7mT8WSrCic9XIaroAcmtJAydQUT9kuUOpJfUKjairyOiJMEOYCvcvoBr5uQyTc1Y74qlk4AkSyep6zEpoUn5RguXcRFVG" id="317" name="Google Shape;3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Msc IT Part I Sem II BDA - Constaint Based clustering. Sneha Pawar - 11</a:t>
            </a:r>
            <a:endParaRPr/>
          </a:p>
        </p:txBody>
      </p:sp>
      <p:sp>
        <p:nvSpPr>
          <p:cNvPr id="323" name="Google Shape;32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60207"/>
              </a:gs>
              <a:gs pos="57000">
                <a:srgbClr val="3B0A36"/>
              </a:gs>
              <a:gs pos="100000">
                <a:srgbClr val="07106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259072" y="232123"/>
            <a:ext cx="11587185" cy="606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Few Categories of Constraints :</a:t>
            </a:r>
            <a:endParaRPr b="1" sz="4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arenR"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Constraints on Indivisual Objects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arenR"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Constraints on the selection of clustering parameters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arenR"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Constraints on distance or similarity functions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arenR"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User-Specified constraints on the properties of individual clusters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arenR"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Semi-Supervised clustering based on “Partial” supervision.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qBGrtFkUCOO1sO_Pxjvno6WpL5hMO3nBfeCs4JxU7oR7mT8WSrCic9XIaroAcmtJAydQUT9kuUOpJfUKjairyOiJMEOYCvcvoBr5uQyTc1Y74qlk4AkSyep6zEpoUn5RguXcRFVG"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3937" y="211195"/>
            <a:ext cx="1026245" cy="99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