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a:t>
            </a:r>
            <a:r>
              <a:rPr sz="2400" lang="en-US"/>
              <a:t>S</a:t>
            </a:r>
            <a:r>
              <a:rPr sz="2400" lang="en-US"/>
              <a:t>N</a:t>
            </a:r>
            <a:r>
              <a:rPr sz="2400" lang="en-US"/>
              <a:t>E</a:t>
            </a:r>
            <a:r>
              <a:rPr sz="2400" lang="en-US"/>
              <a:t>H</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8</a:t>
            </a:r>
            <a:r>
              <a:rPr dirty="0" sz="2400" lang="en-US"/>
              <a:t>3</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orate </a:t>
            </a:r>
            <a:r>
              <a:rPr dirty="0" sz="2400" lang="en-US"/>
              <a:t>secretary</a:t>
            </a:r>
            <a:r>
              <a:rPr dirty="0" sz="2400" lang="en-US"/>
              <a:t>ship</a:t>
            </a:r>
            <a:r>
              <a:rPr dirty="0" sz="2400" lang="en-US"/>
              <a:t>)</a:t>
            </a:r>
            <a:endParaRPr altLang="en-US" lang="zh-CN"/>
          </a:p>
          <a:p>
            <a:r>
              <a:rPr dirty="0" sz="2400" lang="en-US"/>
              <a:t>COLLEGE</a:t>
            </a:r>
            <a:r>
              <a:rPr dirty="0" sz="2400" lang="en-US"/>
              <a:t>:</a:t>
            </a:r>
            <a:r>
              <a:rPr dirty="0" sz="2400" lang="en-US"/>
              <a:t> Chellammal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0" y="1752282"/>
            <a:ext cx="11910174" cy="7216139"/>
          </a:xfrm>
          <a:prstGeom prst="rect"/>
        </p:spPr>
        <p:txBody>
          <a:bodyPr rtlCol="0" wrap="square">
            <a:spAutoFit/>
          </a:bodyPr>
          <a:p>
            <a:r>
              <a:rPr sz="2800" lang="en-US">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a:t>
            </a:r>
            <a:r>
              <a:rPr sz="2800" lang="en-US">
                <a:solidFill>
                  <a:srgbClr val="000000"/>
                </a:solidFill>
              </a:rPr>
              <a:t>1. The dataset is split into training, validation, and testing sets.
2. We initiate the model parameters and select an optimization algorithm.
3. Training iterations and batch sizes are adjusted to optimize model performance.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570255" y="314350"/>
            <a:ext cx="357763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altLang="en-US" lang="zh-CN"/>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840278" y="1695450"/>
            <a:ext cx="4694247" cy="3430411"/>
          </a:xfrm>
          <a:prstGeom prst="rect"/>
        </p:spPr>
      </p:pic>
      <p:pic>
        <p:nvPicPr>
          <p:cNvPr id="2097169" name=""/>
          <p:cNvPicPr>
            <a:picLocks/>
          </p:cNvPicPr>
          <p:nvPr/>
        </p:nvPicPr>
        <p:blipFill>
          <a:blip xmlns:r="http://schemas.openxmlformats.org/officeDocument/2006/relationships" r:embed="rId3"/>
          <a:stretch>
            <a:fillRect/>
          </a:stretch>
        </p:blipFill>
        <p:spPr>
          <a:xfrm rot="0">
            <a:off x="298262" y="1695450"/>
            <a:ext cx="4413067" cy="421450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1" y="1486237"/>
            <a:ext cx="7359922" cy="3025140"/>
          </a:xfrm>
          <a:prstGeom prst="rect"/>
        </p:spPr>
        <p:txBody>
          <a:bodyPr rtlCol="0" wrap="square">
            <a:spAutoFit/>
          </a:bodyPr>
          <a:p>
            <a:r>
              <a:rPr sz="2800" lang="en-US">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6870">
            <a:off x="1098748" y="2445655"/>
            <a:ext cx="7265983" cy="4282440"/>
          </a:xfrm>
          <a:prstGeom prst="rect"/>
        </p:spPr>
        <p:txBody>
          <a:bodyPr rtlCol="0" wrap="square">
            <a:spAutoFit/>
          </a:bodyPr>
          <a:p>
            <a:r>
              <a:rPr sz="2800" lang="en-US">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654736"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789256" y="2407312"/>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rot="22168">
            <a:off x="367403" y="1937786"/>
            <a:ext cx="8011372" cy="4701540"/>
          </a:xfrm>
          <a:prstGeom prst="rect"/>
        </p:spPr>
        <p:txBody>
          <a:bodyPr rtlCol="0" wrap="square">
            <a:spAutoFit/>
          </a:bodyPr>
          <a:p>
            <a:r>
              <a:rPr sz="2800" lang="en-US">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699451" y="2262314"/>
            <a:ext cx="8240645" cy="3444240"/>
          </a:xfrm>
          <a:prstGeom prst="rect"/>
        </p:spPr>
        <p:txBody>
          <a:bodyPr rtlCol="0" wrap="square">
            <a:spAutoFit/>
          </a:bodyPr>
          <a:p>
            <a:r>
              <a:rPr sz="2800" lang="en-US">
                <a:solidFill>
                  <a:srgbClr val="000000"/>
                </a:solidFill>
              </a:rPr>
              <a:t>Health authorities
•Law enforcement agencies
•Business owners (e.g., retail stores, restaurants)
•Public transportation operators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rot="10935">
            <a:off x="2826859" y="1854653"/>
            <a:ext cx="7108912" cy="4701540"/>
          </a:xfrm>
          <a:prstGeom prst="rect"/>
        </p:spPr>
        <p:txBody>
          <a:bodyPr rtlCol="0" wrap="square">
            <a:spAutoFit/>
          </a:bodyPr>
          <a:p>
            <a:r>
              <a:rPr sz="2800" lang="en-US">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755332" y="1912657"/>
            <a:ext cx="6776675" cy="3863341"/>
          </a:xfrm>
          <a:prstGeom prst="rect"/>
        </p:spPr>
        <p:txBody>
          <a:bodyPr rtlCol="0" wrap="square">
            <a:spAutoFit/>
          </a:bodyPr>
          <a:p>
            <a:r>
              <a:rPr sz="2800" lang="en-US">
                <a:solidFill>
                  <a:srgbClr val="000000"/>
                </a:solidFill>
              </a:rPr>
              <a:t>Employee dataset-Kaggle
26 features
9 features
Emp id Name-text
Rating-numeri
Performance-text
Gender-fm
Business unit-text
Business type-text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15658" y="2019300"/>
            <a:ext cx="7160685" cy="4282440"/>
          </a:xfrm>
          <a:prstGeom prst="rect"/>
        </p:spPr>
        <p:txBody>
          <a:bodyPr rtlCol="0" wrap="square">
            <a:spAutoFit/>
          </a:bodyPr>
          <a:p>
            <a:r>
              <a:rPr sz="2800" lang="en-US">
                <a:solidFill>
                  <a:srgbClr val="000000"/>
                </a:solidFill>
              </a:rPr>
              <a:t>Real-time detection capabilities
High accuracy in identifying mask-wearing behavior
•Scalability for deployment in diverse environments
•Potential for integration with existing surveillance systems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2024-09-04T11:29:33Z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deedb6a30e4545bca7a110a2ce7840ef</vt:lpwstr>
  </property>
</Properties>
</file>