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6" r:id="rId23"/>
    <p:sldId id="281" r:id="rId24"/>
    <p:sldId id="277" r:id="rId25"/>
    <p:sldId id="278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S Shet" userId="e9a1ded52662ba31" providerId="LiveId" clId="{7EF3551F-E4E9-43A1-BBCB-ED5B9D2EDC2F}"/>
    <pc:docChg chg="undo custSel addSld delSld modSld sldOrd">
      <pc:chgData name="Sneha S Shet" userId="e9a1ded52662ba31" providerId="LiveId" clId="{7EF3551F-E4E9-43A1-BBCB-ED5B9D2EDC2F}" dt="2021-09-24T18:35:18.260" v="1095" actId="20577"/>
      <pc:docMkLst>
        <pc:docMk/>
      </pc:docMkLst>
      <pc:sldChg chg="ord">
        <pc:chgData name="Sneha S Shet" userId="e9a1ded52662ba31" providerId="LiveId" clId="{7EF3551F-E4E9-43A1-BBCB-ED5B9D2EDC2F}" dt="2021-09-23T18:49:46.544" v="60"/>
        <pc:sldMkLst>
          <pc:docMk/>
          <pc:sldMk cId="2910591561" sldId="259"/>
        </pc:sldMkLst>
      </pc:sldChg>
      <pc:sldChg chg="new del">
        <pc:chgData name="Sneha S Shet" userId="e9a1ded52662ba31" providerId="LiveId" clId="{7EF3551F-E4E9-43A1-BBCB-ED5B9D2EDC2F}" dt="2021-09-23T18:41:35.071" v="1" actId="47"/>
        <pc:sldMkLst>
          <pc:docMk/>
          <pc:sldMk cId="1096672642" sldId="274"/>
        </pc:sldMkLst>
      </pc:sldChg>
      <pc:sldChg chg="modSp new mod ord">
        <pc:chgData name="Sneha S Shet" userId="e9a1ded52662ba31" providerId="LiveId" clId="{7EF3551F-E4E9-43A1-BBCB-ED5B9D2EDC2F}" dt="2021-09-23T18:43:33.750" v="8"/>
        <pc:sldMkLst>
          <pc:docMk/>
          <pc:sldMk cId="3334428174" sldId="274"/>
        </pc:sldMkLst>
        <pc:spChg chg="mod">
          <ac:chgData name="Sneha S Shet" userId="e9a1ded52662ba31" providerId="LiveId" clId="{7EF3551F-E4E9-43A1-BBCB-ED5B9D2EDC2F}" dt="2021-09-23T18:42:12.719" v="3"/>
          <ac:spMkLst>
            <pc:docMk/>
            <pc:sldMk cId="3334428174" sldId="274"/>
            <ac:spMk id="2" creationId="{C36D9497-DFA5-4D23-B8CB-2CE942D82749}"/>
          </ac:spMkLst>
        </pc:spChg>
        <pc:spChg chg="mod">
          <ac:chgData name="Sneha S Shet" userId="e9a1ded52662ba31" providerId="LiveId" clId="{7EF3551F-E4E9-43A1-BBCB-ED5B9D2EDC2F}" dt="2021-09-23T18:42:46.232" v="6" actId="5793"/>
          <ac:spMkLst>
            <pc:docMk/>
            <pc:sldMk cId="3334428174" sldId="274"/>
            <ac:spMk id="3" creationId="{AEB9A4E8-0CF1-42A1-9327-174149F3CFCD}"/>
          </ac:spMkLst>
        </pc:spChg>
      </pc:sldChg>
      <pc:sldChg chg="addSp delSp modSp new mod">
        <pc:chgData name="Sneha S Shet" userId="e9a1ded52662ba31" providerId="LiveId" clId="{7EF3551F-E4E9-43A1-BBCB-ED5B9D2EDC2F}" dt="2021-09-23T18:49:28.474" v="58" actId="20577"/>
        <pc:sldMkLst>
          <pc:docMk/>
          <pc:sldMk cId="3165024185" sldId="275"/>
        </pc:sldMkLst>
        <pc:spChg chg="mod">
          <ac:chgData name="Sneha S Shet" userId="e9a1ded52662ba31" providerId="LiveId" clId="{7EF3551F-E4E9-43A1-BBCB-ED5B9D2EDC2F}" dt="2021-09-23T18:49:28.474" v="58" actId="20577"/>
          <ac:spMkLst>
            <pc:docMk/>
            <pc:sldMk cId="3165024185" sldId="275"/>
            <ac:spMk id="2" creationId="{4082484B-8546-4C54-A8CA-001E3995637D}"/>
          </ac:spMkLst>
        </pc:spChg>
        <pc:spChg chg="mod">
          <ac:chgData name="Sneha S Shet" userId="e9a1ded52662ba31" providerId="LiveId" clId="{7EF3551F-E4E9-43A1-BBCB-ED5B9D2EDC2F}" dt="2021-09-23T18:47:58.717" v="21" actId="1076"/>
          <ac:spMkLst>
            <pc:docMk/>
            <pc:sldMk cId="3165024185" sldId="275"/>
            <ac:spMk id="3" creationId="{20179EBB-301B-4F59-A862-BAD9E321CB72}"/>
          </ac:spMkLst>
        </pc:spChg>
        <pc:spChg chg="mod">
          <ac:chgData name="Sneha S Shet" userId="e9a1ded52662ba31" providerId="LiveId" clId="{7EF3551F-E4E9-43A1-BBCB-ED5B9D2EDC2F}" dt="2021-09-23T18:46:39.023" v="15" actId="14100"/>
          <ac:spMkLst>
            <pc:docMk/>
            <pc:sldMk cId="3165024185" sldId="275"/>
            <ac:spMk id="4" creationId="{8C20AEBB-5373-4999-86FB-257926635A6A}"/>
          </ac:spMkLst>
        </pc:spChg>
        <pc:spChg chg="add del">
          <ac:chgData name="Sneha S Shet" userId="e9a1ded52662ba31" providerId="LiveId" clId="{7EF3551F-E4E9-43A1-BBCB-ED5B9D2EDC2F}" dt="2021-09-23T18:47:32.535" v="19" actId="11529"/>
          <ac:spMkLst>
            <pc:docMk/>
            <pc:sldMk cId="3165024185" sldId="275"/>
            <ac:spMk id="7" creationId="{CDE186D8-0F2D-480C-907B-3FBED5506687}"/>
          </ac:spMkLst>
        </pc:spChg>
        <pc:cxnChg chg="add mod">
          <ac:chgData name="Sneha S Shet" userId="e9a1ded52662ba31" providerId="LiveId" clId="{7EF3551F-E4E9-43A1-BBCB-ED5B9D2EDC2F}" dt="2021-09-23T18:46:52.021" v="17" actId="13822"/>
          <ac:cxnSpMkLst>
            <pc:docMk/>
            <pc:sldMk cId="3165024185" sldId="275"/>
            <ac:cxnSpMk id="6" creationId="{436DA868-9053-4CCD-829A-7A88FBC2CABF}"/>
          </ac:cxnSpMkLst>
        </pc:cxnChg>
        <pc:cxnChg chg="add">
          <ac:chgData name="Sneha S Shet" userId="e9a1ded52662ba31" providerId="LiveId" clId="{7EF3551F-E4E9-43A1-BBCB-ED5B9D2EDC2F}" dt="2021-09-23T18:47:49.305" v="20" actId="11529"/>
          <ac:cxnSpMkLst>
            <pc:docMk/>
            <pc:sldMk cId="3165024185" sldId="275"/>
            <ac:cxnSpMk id="9" creationId="{A492399E-668B-4F54-8FA1-455D70E83E1D}"/>
          </ac:cxnSpMkLst>
        </pc:cxnChg>
        <pc:cxnChg chg="add">
          <ac:chgData name="Sneha S Shet" userId="e9a1ded52662ba31" providerId="LiveId" clId="{7EF3551F-E4E9-43A1-BBCB-ED5B9D2EDC2F}" dt="2021-09-23T18:48:10.742" v="22" actId="11529"/>
          <ac:cxnSpMkLst>
            <pc:docMk/>
            <pc:sldMk cId="3165024185" sldId="275"/>
            <ac:cxnSpMk id="11" creationId="{4B671E79-16D8-4265-8F0F-26F3AB68074E}"/>
          </ac:cxnSpMkLst>
        </pc:cxnChg>
        <pc:cxnChg chg="add mod">
          <ac:chgData name="Sneha S Shet" userId="e9a1ded52662ba31" providerId="LiveId" clId="{7EF3551F-E4E9-43A1-BBCB-ED5B9D2EDC2F}" dt="2021-09-23T18:48:39.798" v="25" actId="14100"/>
          <ac:cxnSpMkLst>
            <pc:docMk/>
            <pc:sldMk cId="3165024185" sldId="275"/>
            <ac:cxnSpMk id="13" creationId="{BD618416-6033-4BA2-8FB3-0A9491F86DC4}"/>
          </ac:cxnSpMkLst>
        </pc:cxnChg>
      </pc:sldChg>
      <pc:sldChg chg="new del">
        <pc:chgData name="Sneha S Shet" userId="e9a1ded52662ba31" providerId="LiveId" clId="{7EF3551F-E4E9-43A1-BBCB-ED5B9D2EDC2F}" dt="2021-09-24T15:33:08.065" v="62" actId="47"/>
        <pc:sldMkLst>
          <pc:docMk/>
          <pc:sldMk cId="937623577" sldId="276"/>
        </pc:sldMkLst>
      </pc:sldChg>
      <pc:sldChg chg="addSp delSp modSp new mod">
        <pc:chgData name="Sneha S Shet" userId="e9a1ded52662ba31" providerId="LiveId" clId="{7EF3551F-E4E9-43A1-BBCB-ED5B9D2EDC2F}" dt="2021-09-24T16:26:15.176" v="1053" actId="20577"/>
        <pc:sldMkLst>
          <pc:docMk/>
          <pc:sldMk cId="3636578462" sldId="276"/>
        </pc:sldMkLst>
        <pc:spChg chg="mod">
          <ac:chgData name="Sneha S Shet" userId="e9a1ded52662ba31" providerId="LiveId" clId="{7EF3551F-E4E9-43A1-BBCB-ED5B9D2EDC2F}" dt="2021-09-24T15:33:26.471" v="81" actId="20577"/>
          <ac:spMkLst>
            <pc:docMk/>
            <pc:sldMk cId="3636578462" sldId="276"/>
            <ac:spMk id="2" creationId="{B931695E-F012-4242-9986-595165356A5A}"/>
          </ac:spMkLst>
        </pc:spChg>
        <pc:spChg chg="mod">
          <ac:chgData name="Sneha S Shet" userId="e9a1ded52662ba31" providerId="LiveId" clId="{7EF3551F-E4E9-43A1-BBCB-ED5B9D2EDC2F}" dt="2021-09-24T16:26:15.176" v="1053" actId="20577"/>
          <ac:spMkLst>
            <pc:docMk/>
            <pc:sldMk cId="3636578462" sldId="276"/>
            <ac:spMk id="3" creationId="{A1316458-D4E3-44FA-A9FF-11B23972D368}"/>
          </ac:spMkLst>
        </pc:spChg>
        <pc:spChg chg="add del mod">
          <ac:chgData name="Sneha S Shet" userId="e9a1ded52662ba31" providerId="LiveId" clId="{7EF3551F-E4E9-43A1-BBCB-ED5B9D2EDC2F}" dt="2021-09-24T15:38:05.243" v="206"/>
          <ac:spMkLst>
            <pc:docMk/>
            <pc:sldMk cId="3636578462" sldId="276"/>
            <ac:spMk id="4" creationId="{04BC96CA-61B7-4B6C-9038-90B2D2E8A98D}"/>
          </ac:spMkLst>
        </pc:spChg>
      </pc:sldChg>
      <pc:sldChg chg="modSp new mod">
        <pc:chgData name="Sneha S Shet" userId="e9a1ded52662ba31" providerId="LiveId" clId="{7EF3551F-E4E9-43A1-BBCB-ED5B9D2EDC2F}" dt="2021-09-24T15:46:58.853" v="397" actId="20577"/>
        <pc:sldMkLst>
          <pc:docMk/>
          <pc:sldMk cId="1665988869" sldId="277"/>
        </pc:sldMkLst>
        <pc:spChg chg="mod">
          <ac:chgData name="Sneha S Shet" userId="e9a1ded52662ba31" providerId="LiveId" clId="{7EF3551F-E4E9-43A1-BBCB-ED5B9D2EDC2F}" dt="2021-09-24T15:46:58.853" v="397" actId="20577"/>
          <ac:spMkLst>
            <pc:docMk/>
            <pc:sldMk cId="1665988869" sldId="277"/>
            <ac:spMk id="2" creationId="{2462FB30-9B02-4D41-9238-DF47EA0DD327}"/>
          </ac:spMkLst>
        </pc:spChg>
      </pc:sldChg>
      <pc:sldChg chg="modSp new mod">
        <pc:chgData name="Sneha S Shet" userId="e9a1ded52662ba31" providerId="LiveId" clId="{7EF3551F-E4E9-43A1-BBCB-ED5B9D2EDC2F}" dt="2021-09-24T17:24:34.123" v="1065" actId="20577"/>
        <pc:sldMkLst>
          <pc:docMk/>
          <pc:sldMk cId="1189639569" sldId="278"/>
        </pc:sldMkLst>
        <pc:spChg chg="mod">
          <ac:chgData name="Sneha S Shet" userId="e9a1ded52662ba31" providerId="LiveId" clId="{7EF3551F-E4E9-43A1-BBCB-ED5B9D2EDC2F}" dt="2021-09-24T15:47:27.794" v="427" actId="20577"/>
          <ac:spMkLst>
            <pc:docMk/>
            <pc:sldMk cId="1189639569" sldId="278"/>
            <ac:spMk id="2" creationId="{8CA37FF1-B2F2-497E-9D38-33737A426185}"/>
          </ac:spMkLst>
        </pc:spChg>
        <pc:spChg chg="mod">
          <ac:chgData name="Sneha S Shet" userId="e9a1ded52662ba31" providerId="LiveId" clId="{7EF3551F-E4E9-43A1-BBCB-ED5B9D2EDC2F}" dt="2021-09-24T17:24:34.123" v="1065" actId="20577"/>
          <ac:spMkLst>
            <pc:docMk/>
            <pc:sldMk cId="1189639569" sldId="278"/>
            <ac:spMk id="3" creationId="{F18DE7D8-C144-40B5-8AB9-5D864AC41B26}"/>
          </ac:spMkLst>
        </pc:spChg>
      </pc:sldChg>
      <pc:sldChg chg="modSp new mod">
        <pc:chgData name="Sneha S Shet" userId="e9a1ded52662ba31" providerId="LiveId" clId="{7EF3551F-E4E9-43A1-BBCB-ED5B9D2EDC2F}" dt="2021-09-24T16:06:23.357" v="579" actId="5793"/>
        <pc:sldMkLst>
          <pc:docMk/>
          <pc:sldMk cId="3879903762" sldId="279"/>
        </pc:sldMkLst>
        <pc:spChg chg="mod">
          <ac:chgData name="Sneha S Shet" userId="e9a1ded52662ba31" providerId="LiveId" clId="{7EF3551F-E4E9-43A1-BBCB-ED5B9D2EDC2F}" dt="2021-09-24T16:06:23.357" v="579" actId="5793"/>
          <ac:spMkLst>
            <pc:docMk/>
            <pc:sldMk cId="3879903762" sldId="279"/>
            <ac:spMk id="3" creationId="{ED05ECFF-5AB9-487E-AC1A-D2DC9DA8C756}"/>
          </ac:spMkLst>
        </pc:spChg>
      </pc:sldChg>
      <pc:sldChg chg="addSp delSp modSp new mod ord">
        <pc:chgData name="Sneha S Shet" userId="e9a1ded52662ba31" providerId="LiveId" clId="{7EF3551F-E4E9-43A1-BBCB-ED5B9D2EDC2F}" dt="2021-09-24T17:19:52.653" v="1057" actId="13926"/>
        <pc:sldMkLst>
          <pc:docMk/>
          <pc:sldMk cId="3907007397" sldId="280"/>
        </pc:sldMkLst>
        <pc:spChg chg="mod">
          <ac:chgData name="Sneha S Shet" userId="e9a1ded52662ba31" providerId="LiveId" clId="{7EF3551F-E4E9-43A1-BBCB-ED5B9D2EDC2F}" dt="2021-09-24T16:08:16.531" v="583"/>
          <ac:spMkLst>
            <pc:docMk/>
            <pc:sldMk cId="3907007397" sldId="280"/>
            <ac:spMk id="2" creationId="{00299CA4-299E-4EBD-AAED-0AC3A8138201}"/>
          </ac:spMkLst>
        </pc:spChg>
        <pc:spChg chg="del">
          <ac:chgData name="Sneha S Shet" userId="e9a1ded52662ba31" providerId="LiveId" clId="{7EF3551F-E4E9-43A1-BBCB-ED5B9D2EDC2F}" dt="2021-09-24T16:08:08.898" v="581"/>
          <ac:spMkLst>
            <pc:docMk/>
            <pc:sldMk cId="3907007397" sldId="280"/>
            <ac:spMk id="3" creationId="{4A062452-99A8-4CBA-B85D-64AE908295A6}"/>
          </ac:spMkLst>
        </pc:spChg>
        <pc:spChg chg="add mod">
          <ac:chgData name="Sneha S Shet" userId="e9a1ded52662ba31" providerId="LiveId" clId="{7EF3551F-E4E9-43A1-BBCB-ED5B9D2EDC2F}" dt="2021-09-24T17:19:52.653" v="1057" actId="13926"/>
          <ac:spMkLst>
            <pc:docMk/>
            <pc:sldMk cId="3907007397" sldId="280"/>
            <ac:spMk id="4" creationId="{49949ABF-9E61-416D-B79F-81FB7195FFF2}"/>
          </ac:spMkLst>
        </pc:spChg>
      </pc:sldChg>
      <pc:sldChg chg="addSp delSp modSp new mod">
        <pc:chgData name="Sneha S Shet" userId="e9a1ded52662ba31" providerId="LiveId" clId="{7EF3551F-E4E9-43A1-BBCB-ED5B9D2EDC2F}" dt="2021-09-24T17:22:43.767" v="1060" actId="20577"/>
        <pc:sldMkLst>
          <pc:docMk/>
          <pc:sldMk cId="3978272625" sldId="281"/>
        </pc:sldMkLst>
        <pc:spChg chg="mod">
          <ac:chgData name="Sneha S Shet" userId="e9a1ded52662ba31" providerId="LiveId" clId="{7EF3551F-E4E9-43A1-BBCB-ED5B9D2EDC2F}" dt="2021-09-24T17:22:43.767" v="1060" actId="20577"/>
          <ac:spMkLst>
            <pc:docMk/>
            <pc:sldMk cId="3978272625" sldId="281"/>
            <ac:spMk id="3" creationId="{1C8E6AC9-DF08-4AA8-A17C-6C9E95BF9DF4}"/>
          </ac:spMkLst>
        </pc:spChg>
        <pc:spChg chg="add del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4" creationId="{57AF50D2-E4F8-4F57-BA36-00020DEFF512}"/>
          </ac:spMkLst>
        </pc:spChg>
        <pc:spChg chg="add del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5" creationId="{07E91F26-E86B-4F72-8144-90E6E3A383CB}"/>
          </ac:spMkLst>
        </pc:spChg>
        <pc:spChg chg="add del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6" creationId="{42E20F30-A8DD-4E65-9054-E5A5FEF3E6A3}"/>
          </ac:spMkLst>
        </pc:spChg>
        <pc:spChg chg="add del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7" creationId="{FB0EA8E2-10B0-481C-97E8-76298F99D88C}"/>
          </ac:spMkLst>
        </pc:spChg>
        <pc:spChg chg="add del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8" creationId="{17AB499C-162B-4B7D-9BE6-047754D51D5B}"/>
          </ac:spMkLst>
        </pc:spChg>
        <pc:spChg chg="add del mod">
          <ac:chgData name="Sneha S Shet" userId="e9a1ded52662ba31" providerId="LiveId" clId="{7EF3551F-E4E9-43A1-BBCB-ED5B9D2EDC2F}" dt="2021-09-24T16:17:13.166" v="711"/>
          <ac:spMkLst>
            <pc:docMk/>
            <pc:sldMk cId="3978272625" sldId="281"/>
            <ac:spMk id="9" creationId="{FE69C37F-52D6-4FD6-9A53-11A3FA034D22}"/>
          </ac:spMkLst>
        </pc:spChg>
        <pc:spChg chg="add del mod">
          <ac:chgData name="Sneha S Shet" userId="e9a1ded52662ba31" providerId="LiveId" clId="{7EF3551F-E4E9-43A1-BBCB-ED5B9D2EDC2F}" dt="2021-09-24T16:18:46.457" v="726"/>
          <ac:spMkLst>
            <pc:docMk/>
            <pc:sldMk cId="3978272625" sldId="281"/>
            <ac:spMk id="10" creationId="{E97D9A8E-6A50-42B8-8D4F-0129871BDBD9}"/>
          </ac:spMkLst>
        </pc:spChg>
        <pc:spChg chg="add del">
          <ac:chgData name="Sneha S Shet" userId="e9a1ded52662ba31" providerId="LiveId" clId="{7EF3551F-E4E9-43A1-BBCB-ED5B9D2EDC2F}" dt="2021-09-24T16:20:08.348" v="756"/>
          <ac:spMkLst>
            <pc:docMk/>
            <pc:sldMk cId="3978272625" sldId="281"/>
            <ac:spMk id="11" creationId="{B893F730-D3B0-41B2-B88C-C799B76C97CF}"/>
          </ac:spMkLst>
        </pc:spChg>
        <pc:spChg chg="add del">
          <ac:chgData name="Sneha S Shet" userId="e9a1ded52662ba31" providerId="LiveId" clId="{7EF3551F-E4E9-43A1-BBCB-ED5B9D2EDC2F}" dt="2021-09-24T16:20:20.440" v="758"/>
          <ac:spMkLst>
            <pc:docMk/>
            <pc:sldMk cId="3978272625" sldId="281"/>
            <ac:spMk id="12" creationId="{80500E21-94F6-4367-A889-33954C6585C8}"/>
          </ac:spMkLst>
        </pc:spChg>
      </pc:sldChg>
      <pc:sldChg chg="modSp new mod">
        <pc:chgData name="Sneha S Shet" userId="e9a1ded52662ba31" providerId="LiveId" clId="{7EF3551F-E4E9-43A1-BBCB-ED5B9D2EDC2F}" dt="2021-09-24T18:35:18.260" v="1095" actId="20577"/>
        <pc:sldMkLst>
          <pc:docMk/>
          <pc:sldMk cId="2206070620" sldId="282"/>
        </pc:sldMkLst>
        <pc:spChg chg="mod">
          <ac:chgData name="Sneha S Shet" userId="e9a1ded52662ba31" providerId="LiveId" clId="{7EF3551F-E4E9-43A1-BBCB-ED5B9D2EDC2F}" dt="2021-09-24T18:35:18.260" v="1095" actId="20577"/>
          <ac:spMkLst>
            <pc:docMk/>
            <pc:sldMk cId="2206070620" sldId="282"/>
            <ac:spMk id="3" creationId="{56962E50-4BCF-4B02-901B-3F849E0AE7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F627-BC00-4462-8D10-57E6D02A6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21CFA-6583-4261-B6B6-0EA9E9D7F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58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648B-DB9E-4ECF-87E6-4E843BDE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Arbitrary Arguments, *</a:t>
            </a:r>
            <a:r>
              <a:rPr lang="en-IN" b="0" i="0" dirty="0" err="1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args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E509-C269-437A-B590-8E21E154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many arguments that will be passed into your function, add a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*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before the parameter name in the function definition.</a:t>
            </a:r>
          </a:p>
          <a:p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function will receive a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arguments, and can access the items accordingly: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(*kids):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069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DC0-82D3-4B2C-B8E0-85C411B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Keyword Arguments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051-0BA4-4DD6-9FE3-05E08445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send arguments with the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syntax.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order of the arguments does not matter.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(child3, child2, child1):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child3)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(child1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child2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child3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56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7754-C469-453F-A948-D346F49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Arbitrary Keyword Arguments, **</a:t>
            </a:r>
            <a:r>
              <a:rPr lang="en-IN" b="0" i="0" dirty="0" err="1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kwargs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6A05-C2F4-4E99-BCE8-CF1E9116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many keyword arguments that will be passed into your function, add two asterisk: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**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before the parameter name in the function definition.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function will receive a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arguments, and can access the items accordingly: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(**kid):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"His last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833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471-A569-4D74-A96B-29CD8BB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Default Parameter Value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AC24-6BE4-4C45-9F35-56475A85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shows how to use a default parameter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call the function without argument, it uses the default value: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= 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from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country)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"Sweden"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"India"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"Brazil"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1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61F1-F7A5-488F-90E4-C29700F4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Passing a List as an Argument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8487-2DAF-4EDF-9D97-FBB13D2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send any data types of argument to a function (string, number, list, dictionary etc.), and it will be treated as the same data type inside the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E.g. if you send a List as an argument, it will still be a List when it reaches the function: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(food):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food: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8634-00F4-4050-8AD5-586BDCB7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let a function return a value, use the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function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87C023-1AB2-4A3D-BDAC-185FC9F0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Return Values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9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3FD-206A-4565-8D81-AAEC2BE9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The pass Statement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99DB-B29F-49CB-BF86-C98B6797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definitions cannot be empty, but if you for some reason to create Function definition with no content, put in the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pass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 to avoid getting an error.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4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82B8-7FC9-4CEB-8F85-BB6D6D8B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Recursion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8C72-D02A-42E0-98F9-8D6BB287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also accepts function recursion, which means a defined function can call itself.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Recursion is a common mathematical and programming concept. It means that a function calls itself. This has the benefit of meaning that you can loop through data to reach a result.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2655E0-CFC9-4239-8C04-D3DE0E23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21" y="2001175"/>
            <a:ext cx="5123372" cy="28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5569-93C2-4F36-96DF-C036E4DF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710B-161A-4E64-8264-D67D5C3155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factorial(x):</a:t>
            </a:r>
          </a:p>
          <a:p>
            <a:r>
              <a:rPr lang="en-US" dirty="0"/>
              <a:t>    if x == 1: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(x * factorial(x-1))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 = 3</a:t>
            </a:r>
          </a:p>
          <a:p>
            <a:r>
              <a:rPr lang="en-US" dirty="0"/>
              <a:t>print("The factorial of", num, "is", factorial(num))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D001-E1B0-46DC-96C3-3AE344AD5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2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2DCC-2A7A-4C59-B74D-23044C04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D817-EF42-4DF9-AD37-C702D10B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70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BDDBA-C7B8-46F3-84CC-DCF14DBE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9" y="0"/>
            <a:ext cx="6638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9CA4-299E-4EBD-AAED-0AC3A81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What are lambda functions in Python?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949ABF-9E61-416D-B79F-81FB7195F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46491"/>
            <a:ext cx="10805514" cy="470898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Python, an anonymous function is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that is defined without a name.</a:t>
            </a:r>
          </a:p>
          <a:p>
            <a:pPr defTabSz="914400"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normal functions are defined using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 in Python, </a:t>
            </a:r>
          </a:p>
          <a:p>
            <a:pPr defTabSz="914400"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anonymous functions are defined using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keyword.</a:t>
            </a:r>
          </a:p>
          <a:p>
            <a:pPr defTabSz="914400"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Hence, anonymous functions are also called lambda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arguments, but can only have one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0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695E-F012-4242-9986-5951653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6458-D4E3-44FA-A9FF-11B23972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1478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expression is executed and the result is returned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10 to argument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return the result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above program,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lambda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a : a +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is a lambda expression,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an argument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a+10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is the expression that gets evaluated and returned</a:t>
            </a:r>
            <a:r>
              <a:rPr lang="en-US" b="0" i="0" dirty="0">
                <a:effectLst/>
                <a:latin typeface="euclid_circular_a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57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D91A-6A17-45E3-842D-25C84C7D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6AC9-DF08-4AA8-A17C-6C9E95BF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This function has no name. </a:t>
            </a:r>
          </a:p>
          <a:p>
            <a:r>
              <a:rPr lang="en-US" b="0" i="0" dirty="0">
                <a:effectLst/>
                <a:latin typeface="euclid_circular_a"/>
              </a:rPr>
              <a:t>It returns a function object which is assigned to the identifier X . </a:t>
            </a:r>
          </a:p>
          <a:p>
            <a:r>
              <a:rPr lang="en-US" b="0" i="0" dirty="0">
                <a:effectLst/>
                <a:latin typeface="euclid_circular_a"/>
              </a:rPr>
              <a:t> We can now call it as a normal function. </a:t>
            </a:r>
          </a:p>
          <a:p>
            <a:r>
              <a:rPr lang="en-US" b="0" i="0" dirty="0">
                <a:effectLst/>
                <a:latin typeface="euclid_circular_a"/>
              </a:rPr>
              <a:t>The statement</a:t>
            </a:r>
            <a:endParaRPr lang="en-US" dirty="0">
              <a:latin typeface="euclid_circular_a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Is same as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def x(a):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return a+10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97827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FB30-9B02-4D41-9238-DF47EA0D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Multiply argument a with argument b 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 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lambda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a, b : a * b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(x(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 of arguments a, b and c and return result: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is challenge for you students!!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98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7FF1-B2F2-497E-9D38-33737A42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Lambda Functions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E7D8-C144-40B5-8AB9-5D864AC4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use lambda functions when we require a nameless function for a short period of time.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Say you have a function definition that takes one argument, and that argument will be multiplied with an unknown number: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# 2 will go as function call in n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# 11 will go to ‘a’ in lambda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639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2739-99B4-487A-A03F-A4BA758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ECFF-5AB9-487E-AC1A-D2DC9DA8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0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BD31-B0DC-47DD-9932-1734D024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2E50-4BCF-4B02-901B-3F849E0A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map to apply a function to each element of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iterable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example if you have a list containing radius of dozens of circles and we need to find the corresponding areas we can achieve this by </a:t>
            </a:r>
            <a:r>
              <a:rPr 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using the map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filter to filter out values of an interval if they don't match the </a:t>
            </a:r>
            <a:r>
              <a:rPr lang="en-US" b="0" i="0" dirty="0">
                <a:effectLst/>
                <a:latin typeface="Roboto" panose="02000000000000000000" pitchFamily="2" charset="0"/>
              </a:rPr>
              <a:t>specified condition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example we can use filter to remove negative numbers from a list of numbers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0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22DD-73DB-47CC-8355-33BA89E7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Defining and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C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ling a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Function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452B-F771-4190-B7F1-9046E052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Creating a Function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 a function is defined using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Calling a Function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call a function, use the function name followed by parenthesis: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9497-DFA5-4D23-B8CB-2CE942D8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Python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A4E8-0CF1-42A1-9327-174149F3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300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There are two kinds of 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functions</a:t>
            </a:r>
            <a:r>
              <a:rPr lang="en-US" dirty="0">
                <a:sym typeface="Gill Sans" charset="0"/>
              </a:rPr>
              <a:t> in Python.</a:t>
            </a:r>
          </a:p>
          <a:p>
            <a:pPr marL="1041400" lvl="1" eaLnBrk="1" hangingPunct="1">
              <a:buFont typeface="Gill Sans" charset="0"/>
              <a:buChar char="•"/>
              <a:defRPr/>
            </a:pPr>
            <a:r>
              <a:rPr lang="en-US" dirty="0">
                <a:solidFill>
                  <a:srgbClr val="FF00FF"/>
                </a:solidFill>
                <a:sym typeface="Gill Sans" charset="0"/>
              </a:rPr>
              <a:t>Built-in</a:t>
            </a:r>
            <a:r>
              <a:rPr lang="en-US" dirty="0">
                <a:sym typeface="Gill Sans" charset="0"/>
              </a:rPr>
              <a:t> 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functions</a:t>
            </a:r>
            <a:r>
              <a:rPr lang="en-US" dirty="0">
                <a:sym typeface="Gill Sans" charset="0"/>
              </a:rPr>
              <a:t> that are provided as part of Python –</a:t>
            </a:r>
          </a:p>
          <a:p>
            <a:pPr marL="1041400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 </a:t>
            </a:r>
            <a:r>
              <a:rPr lang="en-US" dirty="0" err="1">
                <a:sym typeface="Gill Sans" charset="0"/>
              </a:rPr>
              <a:t>raw_input</a:t>
            </a:r>
            <a:r>
              <a:rPr lang="en-US" dirty="0">
                <a:sym typeface="Gill Sans" charset="0"/>
              </a:rPr>
              <a:t>(), type(), float(), int() ...</a:t>
            </a:r>
          </a:p>
          <a:p>
            <a:pPr marL="1041400" lvl="1" eaLnBrk="1" hangingPunct="1">
              <a:buFont typeface="Gill Sans" charset="0"/>
              <a:buChar char="•"/>
              <a:defRPr/>
            </a:pPr>
            <a:r>
              <a:rPr lang="en-US" dirty="0">
                <a:solidFill>
                  <a:srgbClr val="00FF00"/>
                </a:solidFill>
                <a:sym typeface="Gill Sans" charset="0"/>
              </a:rPr>
              <a:t>Functions</a:t>
            </a:r>
            <a:r>
              <a:rPr lang="en-US" dirty="0">
                <a:sym typeface="Gill Sans" charset="0"/>
              </a:rPr>
              <a:t> that we </a:t>
            </a:r>
            <a:r>
              <a:rPr lang="en-US" dirty="0">
                <a:solidFill>
                  <a:srgbClr val="FF00FF"/>
                </a:solidFill>
                <a:sym typeface="Gill Sans" charset="0"/>
              </a:rPr>
              <a:t>define ourselves</a:t>
            </a:r>
            <a:r>
              <a:rPr lang="en-US" dirty="0">
                <a:sym typeface="Gill Sans" charset="0"/>
              </a:rPr>
              <a:t> and then use</a:t>
            </a:r>
          </a:p>
          <a:p>
            <a:pPr marL="749300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We treat the of the built-in 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function</a:t>
            </a:r>
            <a:r>
              <a:rPr lang="en-US" dirty="0">
                <a:sym typeface="Gill Sans" charset="0"/>
              </a:rPr>
              <a:t> names as "new" </a:t>
            </a:r>
            <a:r>
              <a:rPr lang="en-US" dirty="0">
                <a:solidFill>
                  <a:srgbClr val="FFFF00"/>
                </a:solidFill>
                <a:sym typeface="Gill Sans" charset="0"/>
              </a:rPr>
              <a:t>reserved words</a:t>
            </a:r>
            <a:r>
              <a:rPr lang="en-US" dirty="0">
                <a:sym typeface="Gill Sans" charset="0"/>
              </a:rPr>
              <a:t> (i.e. we avoid them as variable names)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7C20ED-ED73-4316-83F1-A776A494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4" y="1179065"/>
            <a:ext cx="9244632" cy="40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484B-8546-4C54-A8CA-001E3995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 DEFINITION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9EBB-301B-4F59-A862-BAD9E321C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071813"/>
            <a:ext cx="4184035" cy="3880772"/>
          </a:xfrm>
        </p:spPr>
        <p:txBody>
          <a:bodyPr>
            <a:normAutofit fontScale="85000" lnSpcReduction="10000"/>
          </a:bodyPr>
          <a:lstStyle/>
          <a:p>
            <a:pPr algn="l" eaLnBrk="1" hangingPunct="1"/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5</a:t>
            </a: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'Hello'</a:t>
            </a:r>
            <a:endParaRPr lang="en-US" altLang="en-US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def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print_lyrics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(): 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  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"I'm a lumberjack, and I'm okay.”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  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'I sleep all night and I work all day.'</a:t>
            </a:r>
          </a:p>
          <a:p>
            <a:pPr algn="l" eaLnBrk="1" hangingPunct="1"/>
            <a:endParaRPr lang="en-US" altLang="en-US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'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Yo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</a:p>
          <a:p>
            <a:pPr algn="l" eaLnBrk="1" hangingPunct="1"/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print_lyrics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FFFF"/>
                </a:solidFill>
                <a:ea typeface="MS PGothic" panose="020B0600070205080204" pitchFamily="34" charset="-128"/>
              </a:rPr>
              <a:t>+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2</a:t>
            </a: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AEBB-5373-4999-86FB-25792663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4305670"/>
            <a:ext cx="4184034" cy="1735692"/>
          </a:xfrm>
        </p:spPr>
        <p:txBody>
          <a:bodyPr>
            <a:normAutofit fontScale="85000" lnSpcReduction="10000"/>
          </a:bodyPr>
          <a:lstStyle/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Hello</a:t>
            </a:r>
          </a:p>
          <a:p>
            <a:pPr algn="l" eaLnBrk="1" hangingPunct="1"/>
            <a:r>
              <a:rPr lang="en-US" altLang="en-US" dirty="0" err="1">
                <a:solidFill>
                  <a:srgbClr val="FFFF00"/>
                </a:solidFill>
                <a:ea typeface="MS PGothic" panose="020B0600070205080204" pitchFamily="34" charset="-128"/>
              </a:rPr>
              <a:t>Yo</a:t>
            </a:r>
            <a:endParaRPr lang="en-US" altLang="en-US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I'm a lumberjack, and I'm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okay.I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 sleep all night and I work all day.</a:t>
            </a: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7</a:t>
            </a:r>
          </a:p>
          <a:p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6DA868-9053-4CCD-829A-7A88FBC2CABF}"/>
              </a:ext>
            </a:extLst>
          </p:cNvPr>
          <p:cNvCxnSpPr/>
          <p:nvPr/>
        </p:nvCxnSpPr>
        <p:spPr>
          <a:xfrm>
            <a:off x="2308194" y="4643021"/>
            <a:ext cx="2553175" cy="1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92399E-668B-4F54-8FA1-455D70E83E1D}"/>
              </a:ext>
            </a:extLst>
          </p:cNvPr>
          <p:cNvCxnSpPr/>
          <p:nvPr/>
        </p:nvCxnSpPr>
        <p:spPr>
          <a:xfrm>
            <a:off x="2396971" y="2698812"/>
            <a:ext cx="3053918" cy="154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671E79-16D8-4265-8F0F-26F3AB68074E}"/>
              </a:ext>
            </a:extLst>
          </p:cNvPr>
          <p:cNvCxnSpPr/>
          <p:nvPr/>
        </p:nvCxnSpPr>
        <p:spPr>
          <a:xfrm>
            <a:off x="2308194" y="4927601"/>
            <a:ext cx="3036163" cy="39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18416-6033-4BA2-8FB3-0A9491F86DC4}"/>
              </a:ext>
            </a:extLst>
          </p:cNvPr>
          <p:cNvCxnSpPr>
            <a:cxnSpLocks/>
          </p:cNvCxnSpPr>
          <p:nvPr/>
        </p:nvCxnSpPr>
        <p:spPr>
          <a:xfrm>
            <a:off x="1905000" y="5541939"/>
            <a:ext cx="3184969" cy="1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2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AA9-0A68-492B-8AA9-E40B36DB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123C-3B04-4A9E-A363-492CAC9E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can be passed into functions as arguments.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are specified after the function name, inside the parentheses. You can add as many arguments as you want, just separate them with a comma.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has a function with one argument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When the function is called, we pass along a first name, which is used inside the function to print the full name:</a:t>
            </a:r>
          </a:p>
          <a:p>
            <a:r>
              <a:rPr lang="en-IN" dirty="0"/>
              <a:t>EG: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51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2E-AE2A-452C-87A6-8FA32BE3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Parameters or Arguments?</a:t>
            </a:r>
            <a:br>
              <a:rPr lang="en-US" b="1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</a:b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68F-AFC5-4DE0-B6A4-37352FC2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terms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be used for the same thing: information that are passed into a function.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a function's perspective: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parameter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the variable listed inside the parentheses in the function definition.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argument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the value that is sent to the function when it is called.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>
                <a:highlight>
                  <a:srgbClr val="00FF00"/>
                </a:highlight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0" dirty="0">
                <a:solidFill>
                  <a:srgbClr val="A52A2A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292A-8C6D-467C-A6ED-E4BD3112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Number of Arguments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7578-7F7E-4E78-9670-16B3077C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 function must be called with the correct number of arguments.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Meaning that if your function expects 2 arguments,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you have to call the function with 2 arguments,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more, and not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20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1689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Consolas</vt:lpstr>
      <vt:lpstr>euclid_circular_a</vt:lpstr>
      <vt:lpstr>Gill Sans</vt:lpstr>
      <vt:lpstr>Roboto</vt:lpstr>
      <vt:lpstr>Segoe UI</vt:lpstr>
      <vt:lpstr>Trebuchet MS</vt:lpstr>
      <vt:lpstr>Verdana</vt:lpstr>
      <vt:lpstr>Wingdings 3</vt:lpstr>
      <vt:lpstr>Facet</vt:lpstr>
      <vt:lpstr>PYTHON FUNCTIONS</vt:lpstr>
      <vt:lpstr>WHAT IS FUNCTION ?</vt:lpstr>
      <vt:lpstr>Defining and Calling a Function </vt:lpstr>
      <vt:lpstr>Python Functions</vt:lpstr>
      <vt:lpstr>PowerPoint Presentation</vt:lpstr>
      <vt:lpstr>HOW FUNCTION DEFINITION WORKS</vt:lpstr>
      <vt:lpstr>ARGUMENTS</vt:lpstr>
      <vt:lpstr>Parameters or Arguments? </vt:lpstr>
      <vt:lpstr>Number of Arguments </vt:lpstr>
      <vt:lpstr>Arbitrary Arguments, *args </vt:lpstr>
      <vt:lpstr>Keyword Arguments </vt:lpstr>
      <vt:lpstr>Arbitrary Keyword Arguments, **kwargs </vt:lpstr>
      <vt:lpstr>Default Parameter Value </vt:lpstr>
      <vt:lpstr>Passing a List as an Argument </vt:lpstr>
      <vt:lpstr>Return Values </vt:lpstr>
      <vt:lpstr>The pass Statement </vt:lpstr>
      <vt:lpstr>Recursion </vt:lpstr>
      <vt:lpstr>PowerPoint Presentation</vt:lpstr>
      <vt:lpstr>PowerPoint Presentation</vt:lpstr>
      <vt:lpstr>PowerPoint Presentation</vt:lpstr>
      <vt:lpstr>What are lambda functions in Python? </vt:lpstr>
      <vt:lpstr>LAMBDA FUNCTION:</vt:lpstr>
      <vt:lpstr>PowerPoint Presentation</vt:lpstr>
      <vt:lpstr>Multiply argument a with argument b :  x = lambda a, b : a * b print(x(5, 6))   sum of arguments a, b and c and return result:  this is challenge for you students!!  </vt:lpstr>
      <vt:lpstr>Why use Lambda Functions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Sneha S Shet</dc:creator>
  <cp:lastModifiedBy>Sneha S Shet</cp:lastModifiedBy>
  <cp:revision>8</cp:revision>
  <dcterms:created xsi:type="dcterms:W3CDTF">2021-09-23T17:55:54Z</dcterms:created>
  <dcterms:modified xsi:type="dcterms:W3CDTF">2021-09-24T18:35:20Z</dcterms:modified>
</cp:coreProperties>
</file>