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7" r:id="rId3"/>
    <p:sldId id="271" r:id="rId4"/>
    <p:sldId id="273" r:id="rId5"/>
    <p:sldId id="272" r:id="rId6"/>
    <p:sldId id="274" r:id="rId7"/>
    <p:sldId id="275" r:id="rId8"/>
    <p:sldId id="278" r:id="rId9"/>
    <p:sldId id="279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12" autoAdjust="0"/>
    <p:restoredTop sz="94660"/>
  </p:normalViewPr>
  <p:slideViewPr>
    <p:cSldViewPr>
      <p:cViewPr varScale="1">
        <p:scale>
          <a:sx n="64" d="100"/>
          <a:sy n="64" d="100"/>
        </p:scale>
        <p:origin x="15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898259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Black" pitchFamily="34" charset="0"/>
              </a:rPr>
              <a:t>Front End Engineering-II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96CC0-0544-9FD2-7AFD-B23ECB7AE8F4}"/>
              </a:ext>
            </a:extLst>
          </p:cNvPr>
          <p:cNvSpPr txBox="1"/>
          <p:nvPr/>
        </p:nvSpPr>
        <p:spPr>
          <a:xfrm>
            <a:off x="2123728" y="2112134"/>
            <a:ext cx="5112568" cy="28315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Team Details: 2310991024     </a:t>
            </a:r>
            <a:r>
              <a:rPr lang="en-US" sz="2000" dirty="0" err="1"/>
              <a:t>Rajveer</a:t>
            </a:r>
            <a:r>
              <a:rPr lang="en-US" sz="2000" dirty="0"/>
              <a:t> Saini</a:t>
            </a:r>
          </a:p>
          <a:p>
            <a:pPr algn="just"/>
            <a:r>
              <a:rPr lang="en-US" sz="2000" dirty="0"/>
              <a:t>                         2310991039     Sakshi </a:t>
            </a:r>
          </a:p>
          <a:p>
            <a:pPr algn="just"/>
            <a:r>
              <a:rPr lang="en-US" sz="2000" dirty="0"/>
              <a:t>                         2310991041     Sania</a:t>
            </a:r>
          </a:p>
          <a:p>
            <a:pPr algn="just"/>
            <a:r>
              <a:rPr lang="en-US" sz="2000" dirty="0"/>
              <a:t>                         2310991057     Sneha Sriwastava</a:t>
            </a:r>
          </a:p>
          <a:p>
            <a:pPr algn="just"/>
            <a:r>
              <a:rPr lang="en-US" sz="2000" dirty="0"/>
              <a:t>                           </a:t>
            </a:r>
          </a:p>
          <a:p>
            <a:endParaRPr lang="en-US" sz="2000" dirty="0"/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Faculty Coordinator: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924121"/>
            <a:ext cx="694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 Institute of Engineering and Technology, </a:t>
            </a:r>
          </a:p>
          <a:p>
            <a:pPr algn="ctr"/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University, Punjab</a:t>
            </a:r>
          </a:p>
        </p:txBody>
      </p:sp>
    </p:spTree>
  </p:cSld>
  <p:clrMapOvr>
    <a:masterClrMapping/>
  </p:clrMapOvr>
  <p:transition advTm="4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Thank you cards Images | Free Vectors, Stock Photos &amp; P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9144000" cy="5786478"/>
          </a:xfrm>
          <a:prstGeom prst="rect">
            <a:avLst/>
          </a:prstGeom>
          <a:noFill/>
        </p:spPr>
      </p:pic>
    </p:spTree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69127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Key Features 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Bonus Feature(optional)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1052736"/>
            <a:ext cx="820891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Welcome to our Travel Blog project! Our website is a fun and interactive space where people can explore underrated places. Our aim is to build a user-friendly platform that brings together travel enthusiasts and sparks new adventures. With a clean and responsive design, our site looks fantastic on any device. Come and explore the world with us, one story at a time!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520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052736"/>
            <a:ext cx="80648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There are many websites on internet but they show common places which are frequently visited by tourists whereas this website will help people to find unexplored places.</a:t>
            </a:r>
          </a:p>
          <a:p>
            <a:pPr algn="just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Lesser-known places often lack comprehensive coverage in mainstream media and travel guides, making information scarce and harder to find and that’s why here this website comes for the rescue!</a:t>
            </a:r>
          </a:p>
        </p:txBody>
      </p:sp>
    </p:spTree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/>
              <a:t>HTML:</a:t>
            </a:r>
            <a:r>
              <a:rPr lang="en-US" sz="3200" dirty="0"/>
              <a:t> Structure of the web pages.</a:t>
            </a:r>
          </a:p>
          <a:p>
            <a:pPr algn="just"/>
            <a:r>
              <a:rPr lang="en-US" sz="3200" b="1" dirty="0"/>
              <a:t>CSS:</a:t>
            </a:r>
            <a:r>
              <a:rPr lang="en-US" sz="3200" dirty="0"/>
              <a:t> Styling for a visually appealing design.</a:t>
            </a:r>
          </a:p>
          <a:p>
            <a:pPr algn="just"/>
            <a:r>
              <a:rPr lang="en-US" sz="3200" b="1" dirty="0"/>
              <a:t>JavaScript:</a:t>
            </a:r>
            <a:r>
              <a:rPr lang="en-US" sz="3200" dirty="0"/>
              <a:t> Adds interactivity and dynamic content.</a:t>
            </a:r>
          </a:p>
          <a:p>
            <a:pPr algn="just"/>
            <a:r>
              <a:rPr lang="en-US" sz="3200" b="1" dirty="0"/>
              <a:t>Bootstrap:</a:t>
            </a:r>
            <a:r>
              <a:rPr lang="en-US" sz="3200" dirty="0"/>
              <a:t> For responsive design and pre-styled components.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Key Features</a:t>
            </a:r>
          </a:p>
        </p:txBody>
      </p:sp>
    </p:spTree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This slide followed by many slides include the relevant screenshots of the running project and their corresponding code snippets.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It should frame the complete picture of your solution. 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This slide should summarize the key points of the project and the team's main takeaways from the experience. </a:t>
            </a:r>
          </a:p>
        </p:txBody>
      </p:sp>
    </p:spTree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This slide should include a list of all the sources and references used in the project.  </a:t>
            </a:r>
          </a:p>
        </p:txBody>
      </p:sp>
    </p:spTree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</TotalTime>
  <Words>301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Times New Roman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Sneha Sriwastava</cp:lastModifiedBy>
  <cp:revision>35</cp:revision>
  <dcterms:created xsi:type="dcterms:W3CDTF">2022-12-12T14:14:34Z</dcterms:created>
  <dcterms:modified xsi:type="dcterms:W3CDTF">2024-08-02T15:19:57Z</dcterms:modified>
</cp:coreProperties>
</file>