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8" r:id="rId2"/>
    <p:sldId id="267" r:id="rId3"/>
    <p:sldId id="271" r:id="rId4"/>
    <p:sldId id="273" r:id="rId5"/>
    <p:sldId id="272" r:id="rId6"/>
    <p:sldId id="27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64" d="100"/>
          <a:sy n="64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4670-6D08-4A56-A090-C5472DF37520}" type="datetimeFigureOut">
              <a:rPr lang="en-IN" smtClean="0"/>
              <a:t>03-08-2024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9A3B-0F82-4153-A89A-034DFA9620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70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39A3B-0F82-4153-A89A-034DFA96208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0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898259"/>
            <a:ext cx="6624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itchFamily="34" charset="0"/>
              </a:rPr>
              <a:t>Front End Engineering-II Project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96CC0-0544-9FD2-7AFD-B23ECB7AE8F4}"/>
              </a:ext>
            </a:extLst>
          </p:cNvPr>
          <p:cNvSpPr txBox="1"/>
          <p:nvPr/>
        </p:nvSpPr>
        <p:spPr>
          <a:xfrm>
            <a:off x="2123728" y="2112134"/>
            <a:ext cx="5112568" cy="283154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Team Details: 2310991024     Rajveer Saini</a:t>
            </a:r>
          </a:p>
          <a:p>
            <a:pPr algn="just"/>
            <a:r>
              <a:rPr lang="en-US" sz="2000" dirty="0"/>
              <a:t>                         2310991039     Sakshi </a:t>
            </a:r>
          </a:p>
          <a:p>
            <a:pPr algn="just"/>
            <a:r>
              <a:rPr lang="en-US" sz="2000" dirty="0"/>
              <a:t>                         2310991041     Sania</a:t>
            </a:r>
          </a:p>
          <a:p>
            <a:pPr algn="just"/>
            <a:r>
              <a:rPr lang="en-US" sz="2000" dirty="0"/>
              <a:t>                         2310991057     Sneha Sriwastava</a:t>
            </a:r>
          </a:p>
          <a:p>
            <a:pPr algn="just"/>
            <a:r>
              <a:rPr lang="en-US" sz="2000" dirty="0"/>
              <a:t>                           </a:t>
            </a:r>
          </a:p>
          <a:p>
            <a:endParaRPr lang="en-US" sz="2000" dirty="0"/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Faculty Coordinator: Mr.  Aakash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5924121"/>
            <a:ext cx="694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 Institute of Engineering and Technology,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Chitkara University, Punjab</a:t>
            </a: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052736"/>
            <a:ext cx="820891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Welcome to our Travel Blog project! Our website is a fun and interactive space where people can explore underrated places. Our aim is to build a user-friendly platform that brings together travel enthusiasts and sparks new adventures. With a clean and responsive design, our site looks fantastic on any device. Come and explore the world with us, one story at a time!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1520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052736"/>
            <a:ext cx="80648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There are many websites on internet but they show common places which are frequently visited by tourists whereas this website will help people to find unexplored places.</a:t>
            </a: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Lesser-known places often lack comprehensive coverage in mainstream media and travel guides, making information scarce and harder to find and that’s why here this website comes for the rescue!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536" y="1196752"/>
            <a:ext cx="813690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/>
              <a:t>HTML:</a:t>
            </a:r>
            <a:r>
              <a:rPr lang="en-US" sz="3200" dirty="0"/>
              <a:t> Structure of the web pages.</a:t>
            </a:r>
          </a:p>
          <a:p>
            <a:pPr algn="just"/>
            <a:r>
              <a:rPr lang="en-US" sz="3200" b="1" dirty="0"/>
              <a:t>CSS:</a:t>
            </a:r>
            <a:r>
              <a:rPr lang="en-US" sz="3200" dirty="0"/>
              <a:t> Styling for a visually appealing design.</a:t>
            </a:r>
          </a:p>
          <a:p>
            <a:pPr algn="just"/>
            <a:r>
              <a:rPr lang="en-US" sz="3200" b="1" dirty="0"/>
              <a:t>JavaScript:</a:t>
            </a:r>
            <a:r>
              <a:rPr lang="en-US" sz="3200" dirty="0"/>
              <a:t> Adds interactivity and dynamic content.</a:t>
            </a:r>
          </a:p>
          <a:p>
            <a:pPr algn="just"/>
            <a:r>
              <a:rPr lang="en-US" sz="3200" b="1" dirty="0"/>
              <a:t>Bootstrap:</a:t>
            </a:r>
            <a:r>
              <a:rPr lang="en-US" sz="3200" dirty="0"/>
              <a:t> For responsive design and pre-styled components.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E905D-C672-C7EE-3CC3-BE4B078AA939}"/>
              </a:ext>
            </a:extLst>
          </p:cNvPr>
          <p:cNvSpPr txBox="1"/>
          <p:nvPr/>
        </p:nvSpPr>
        <p:spPr>
          <a:xfrm>
            <a:off x="467544" y="980728"/>
            <a:ext cx="784887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ultimate resource for travel enthusiasts seeking to discover hidden gems. We offer comprehensive information on nearby points of interest, must-try local cuisines, cultural and special events, and much more. Our site also provides recommendations on the best times and seasons to visit each destination for an optimal experience.</a:t>
            </a:r>
          </a:p>
          <a:p>
            <a:r>
              <a:rPr lang="en-US" sz="3200" dirty="0"/>
              <a:t>Additionally, we feature a rating system, allowing users to share their experiences and help others make the most of their travels</a:t>
            </a:r>
            <a:r>
              <a:rPr lang="en-US" sz="2800" dirty="0"/>
              <a:t>.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299</Words>
  <Application>Microsoft Office PowerPoint</Application>
  <PresentationFormat>On-screen Show (4:3)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Sneha Sriwastava</cp:lastModifiedBy>
  <cp:revision>38</cp:revision>
  <dcterms:created xsi:type="dcterms:W3CDTF">2022-12-12T14:14:34Z</dcterms:created>
  <dcterms:modified xsi:type="dcterms:W3CDTF">2024-08-03T15:25:56Z</dcterms:modified>
</cp:coreProperties>
</file>