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4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>
        <p:scale>
          <a:sx n="50" d="100"/>
          <a:sy n="50" d="100"/>
        </p:scale>
        <p:origin x="197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2.svg"/><Relationship Id="rId16" Type="http://schemas.openxmlformats.org/officeDocument/2006/relationships/image" Target="../media/image34.svg"/><Relationship Id="rId1" Type="http://schemas.openxmlformats.org/officeDocument/2006/relationships/image" Target="../media/image21.png"/><Relationship Id="rId6" Type="http://schemas.openxmlformats.org/officeDocument/2006/relationships/image" Target="../media/image3.svg"/><Relationship Id="rId11" Type="http://schemas.openxmlformats.org/officeDocument/2006/relationships/image" Target="../media/image29.png"/><Relationship Id="rId5" Type="http://schemas.openxmlformats.org/officeDocument/2006/relationships/image" Target="../media/image2.png"/><Relationship Id="rId15" Type="http://schemas.openxmlformats.org/officeDocument/2006/relationships/image" Target="../media/image33.png"/><Relationship Id="rId10" Type="http://schemas.openxmlformats.org/officeDocument/2006/relationships/image" Target="../media/image28.svg"/><Relationship Id="rId4" Type="http://schemas.openxmlformats.org/officeDocument/2006/relationships/image" Target="../media/image24.svg"/><Relationship Id="rId9" Type="http://schemas.openxmlformats.org/officeDocument/2006/relationships/image" Target="../media/image27.png"/><Relationship Id="rId14" Type="http://schemas.openxmlformats.org/officeDocument/2006/relationships/image" Target="../media/image32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10" Type="http://schemas.openxmlformats.org/officeDocument/2006/relationships/image" Target="../media/image45.svg"/><Relationship Id="rId4" Type="http://schemas.openxmlformats.org/officeDocument/2006/relationships/image" Target="../media/image39.svg"/><Relationship Id="rId9" Type="http://schemas.openxmlformats.org/officeDocument/2006/relationships/image" Target="../media/image44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2.svg"/><Relationship Id="rId16" Type="http://schemas.openxmlformats.org/officeDocument/2006/relationships/image" Target="../media/image34.svg"/><Relationship Id="rId1" Type="http://schemas.openxmlformats.org/officeDocument/2006/relationships/image" Target="../media/image21.png"/><Relationship Id="rId6" Type="http://schemas.openxmlformats.org/officeDocument/2006/relationships/image" Target="../media/image3.svg"/><Relationship Id="rId11" Type="http://schemas.openxmlformats.org/officeDocument/2006/relationships/image" Target="../media/image29.png"/><Relationship Id="rId5" Type="http://schemas.openxmlformats.org/officeDocument/2006/relationships/image" Target="../media/image2.png"/><Relationship Id="rId15" Type="http://schemas.openxmlformats.org/officeDocument/2006/relationships/image" Target="../media/image33.png"/><Relationship Id="rId10" Type="http://schemas.openxmlformats.org/officeDocument/2006/relationships/image" Target="../media/image28.svg"/><Relationship Id="rId4" Type="http://schemas.openxmlformats.org/officeDocument/2006/relationships/image" Target="../media/image24.svg"/><Relationship Id="rId9" Type="http://schemas.openxmlformats.org/officeDocument/2006/relationships/image" Target="../media/image27.png"/><Relationship Id="rId14" Type="http://schemas.openxmlformats.org/officeDocument/2006/relationships/image" Target="../media/image32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10" Type="http://schemas.openxmlformats.org/officeDocument/2006/relationships/image" Target="../media/image45.svg"/><Relationship Id="rId4" Type="http://schemas.openxmlformats.org/officeDocument/2006/relationships/image" Target="../media/image39.svg"/><Relationship Id="rId9" Type="http://schemas.openxmlformats.org/officeDocument/2006/relationships/image" Target="../media/image44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33F3E7-46CC-4938-8785-C2F34495251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586E130-9BA8-4C83-993A-6B5283183179}">
      <dgm:prSet/>
      <dgm:spPr/>
      <dgm:t>
        <a:bodyPr/>
        <a:lstStyle/>
        <a:p>
          <a:r>
            <a:rPr lang="en-US"/>
            <a:t>Definition: Noise pollution refers to the presence of unwanted, disruptive, or harmful sound in the environment.</a:t>
          </a:r>
        </a:p>
      </dgm:t>
    </dgm:pt>
    <dgm:pt modelId="{B9C8E6E1-D874-41BD-AF3A-331DD2B9BD96}" type="parTrans" cxnId="{A0DA71FE-987E-4FC3-B0D3-2C34553194B4}">
      <dgm:prSet/>
      <dgm:spPr/>
      <dgm:t>
        <a:bodyPr/>
        <a:lstStyle/>
        <a:p>
          <a:endParaRPr lang="en-US"/>
        </a:p>
      </dgm:t>
    </dgm:pt>
    <dgm:pt modelId="{013B7656-EB5D-4006-8ED6-96DB8DBC479E}" type="sibTrans" cxnId="{A0DA71FE-987E-4FC3-B0D3-2C34553194B4}">
      <dgm:prSet/>
      <dgm:spPr/>
      <dgm:t>
        <a:bodyPr/>
        <a:lstStyle/>
        <a:p>
          <a:endParaRPr lang="en-US"/>
        </a:p>
      </dgm:t>
    </dgm:pt>
    <dgm:pt modelId="{90D0E534-C68C-45AF-8DE1-2742B149DCB2}">
      <dgm:prSet/>
      <dgm:spPr/>
      <dgm:t>
        <a:bodyPr/>
        <a:lstStyle/>
        <a:p>
          <a:r>
            <a:rPr lang="en-US"/>
            <a:t>Sources: Traffic, industrial machinery, construction, aviation, and social activities.</a:t>
          </a:r>
        </a:p>
      </dgm:t>
    </dgm:pt>
    <dgm:pt modelId="{23EEE2AC-0B06-4DCC-88DD-EEE304A4D323}" type="parTrans" cxnId="{DD227644-183F-4C93-BA25-22DCD16C5D8C}">
      <dgm:prSet/>
      <dgm:spPr/>
      <dgm:t>
        <a:bodyPr/>
        <a:lstStyle/>
        <a:p>
          <a:endParaRPr lang="en-US"/>
        </a:p>
      </dgm:t>
    </dgm:pt>
    <dgm:pt modelId="{315A6464-FB9C-406C-A161-CCAC4B5CEDDB}" type="sibTrans" cxnId="{DD227644-183F-4C93-BA25-22DCD16C5D8C}">
      <dgm:prSet/>
      <dgm:spPr/>
      <dgm:t>
        <a:bodyPr/>
        <a:lstStyle/>
        <a:p>
          <a:endParaRPr lang="en-US"/>
        </a:p>
      </dgm:t>
    </dgm:pt>
    <dgm:pt modelId="{39217764-D2B0-43D1-BF11-A67EAE1C2311}">
      <dgm:prSet/>
      <dgm:spPr/>
      <dgm:t>
        <a:bodyPr/>
        <a:lstStyle/>
        <a:p>
          <a:r>
            <a:rPr lang="en-US"/>
            <a:t>Impact: Health issues, stress, hearing loss, and reduced quality of life.</a:t>
          </a:r>
        </a:p>
      </dgm:t>
    </dgm:pt>
    <dgm:pt modelId="{66CF997A-1283-42A0-8F80-3BA0CBC3C9E4}" type="parTrans" cxnId="{230B587A-4E73-4326-8A77-C3E2C70EE513}">
      <dgm:prSet/>
      <dgm:spPr/>
      <dgm:t>
        <a:bodyPr/>
        <a:lstStyle/>
        <a:p>
          <a:endParaRPr lang="en-US"/>
        </a:p>
      </dgm:t>
    </dgm:pt>
    <dgm:pt modelId="{22DFA257-586C-473E-91B4-49A47C5F46BE}" type="sibTrans" cxnId="{230B587A-4E73-4326-8A77-C3E2C70EE513}">
      <dgm:prSet/>
      <dgm:spPr/>
      <dgm:t>
        <a:bodyPr/>
        <a:lstStyle/>
        <a:p>
          <a:endParaRPr lang="en-US"/>
        </a:p>
      </dgm:t>
    </dgm:pt>
    <dgm:pt modelId="{BC4910F4-B81F-4574-B600-6B345BD58C9D}" type="pres">
      <dgm:prSet presAssocID="{4933F3E7-46CC-4938-8785-C2F34495251E}" presName="root" presStyleCnt="0">
        <dgm:presLayoutVars>
          <dgm:dir/>
          <dgm:resizeHandles val="exact"/>
        </dgm:presLayoutVars>
      </dgm:prSet>
      <dgm:spPr/>
    </dgm:pt>
    <dgm:pt modelId="{159281FF-5C93-450C-A36A-078C2139328C}" type="pres">
      <dgm:prSet presAssocID="{6586E130-9BA8-4C83-993A-6B5283183179}" presName="compNode" presStyleCnt="0"/>
      <dgm:spPr/>
    </dgm:pt>
    <dgm:pt modelId="{ABEEDCD8-8300-4C46-91A7-91CB3C08044C}" type="pres">
      <dgm:prSet presAssocID="{6586E130-9BA8-4C83-993A-6B5283183179}" presName="bgRect" presStyleLbl="bgShp" presStyleIdx="0" presStyleCnt="3"/>
      <dgm:spPr/>
    </dgm:pt>
    <dgm:pt modelId="{49741C18-99E7-4A0C-ACCC-B33899C8F949}" type="pres">
      <dgm:prSet presAssocID="{6586E130-9BA8-4C83-993A-6B528318317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"/>
        </a:ext>
      </dgm:extLst>
    </dgm:pt>
    <dgm:pt modelId="{32A7C765-3AAF-44B8-A829-2B0EE7FCAF89}" type="pres">
      <dgm:prSet presAssocID="{6586E130-9BA8-4C83-993A-6B5283183179}" presName="spaceRect" presStyleCnt="0"/>
      <dgm:spPr/>
    </dgm:pt>
    <dgm:pt modelId="{04CC45AB-E339-4953-B4B2-E1AF16D1EE32}" type="pres">
      <dgm:prSet presAssocID="{6586E130-9BA8-4C83-993A-6B5283183179}" presName="parTx" presStyleLbl="revTx" presStyleIdx="0" presStyleCnt="3">
        <dgm:presLayoutVars>
          <dgm:chMax val="0"/>
          <dgm:chPref val="0"/>
        </dgm:presLayoutVars>
      </dgm:prSet>
      <dgm:spPr/>
    </dgm:pt>
    <dgm:pt modelId="{945005FE-B375-485C-94B5-36D27A240EE8}" type="pres">
      <dgm:prSet presAssocID="{013B7656-EB5D-4006-8ED6-96DB8DBC479E}" presName="sibTrans" presStyleCnt="0"/>
      <dgm:spPr/>
    </dgm:pt>
    <dgm:pt modelId="{5309CFAA-DAD8-423C-91FF-9E733C60899A}" type="pres">
      <dgm:prSet presAssocID="{90D0E534-C68C-45AF-8DE1-2742B149DCB2}" presName="compNode" presStyleCnt="0"/>
      <dgm:spPr/>
    </dgm:pt>
    <dgm:pt modelId="{F7D7208E-2AC1-4C14-B9B3-FA201CCAFB02}" type="pres">
      <dgm:prSet presAssocID="{90D0E534-C68C-45AF-8DE1-2742B149DCB2}" presName="bgRect" presStyleLbl="bgShp" presStyleIdx="1" presStyleCnt="3"/>
      <dgm:spPr/>
    </dgm:pt>
    <dgm:pt modelId="{52DEAC1C-5078-4239-BF70-3431040B6BDC}" type="pres">
      <dgm:prSet presAssocID="{90D0E534-C68C-45AF-8DE1-2742B149DCB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3CDC9353-16F9-424F-8B15-BE42D1FEFF12}" type="pres">
      <dgm:prSet presAssocID="{90D0E534-C68C-45AF-8DE1-2742B149DCB2}" presName="spaceRect" presStyleCnt="0"/>
      <dgm:spPr/>
    </dgm:pt>
    <dgm:pt modelId="{091FF7A4-1916-404C-9D53-81476D196466}" type="pres">
      <dgm:prSet presAssocID="{90D0E534-C68C-45AF-8DE1-2742B149DCB2}" presName="parTx" presStyleLbl="revTx" presStyleIdx="1" presStyleCnt="3">
        <dgm:presLayoutVars>
          <dgm:chMax val="0"/>
          <dgm:chPref val="0"/>
        </dgm:presLayoutVars>
      </dgm:prSet>
      <dgm:spPr/>
    </dgm:pt>
    <dgm:pt modelId="{BF93544F-5FF8-409B-80FC-B8FED098B2D8}" type="pres">
      <dgm:prSet presAssocID="{315A6464-FB9C-406C-A161-CCAC4B5CEDDB}" presName="sibTrans" presStyleCnt="0"/>
      <dgm:spPr/>
    </dgm:pt>
    <dgm:pt modelId="{7EC3D6AE-98BF-41F0-9FD2-F79D19D5B55C}" type="pres">
      <dgm:prSet presAssocID="{39217764-D2B0-43D1-BF11-A67EAE1C2311}" presName="compNode" presStyleCnt="0"/>
      <dgm:spPr/>
    </dgm:pt>
    <dgm:pt modelId="{63FC5524-03E0-49ED-A38D-9EB1A4583680}" type="pres">
      <dgm:prSet presAssocID="{39217764-D2B0-43D1-BF11-A67EAE1C2311}" presName="bgRect" presStyleLbl="bgShp" presStyleIdx="2" presStyleCnt="3"/>
      <dgm:spPr/>
    </dgm:pt>
    <dgm:pt modelId="{630C8F17-8314-4C71-A53F-4723B0657078}" type="pres">
      <dgm:prSet presAssocID="{39217764-D2B0-43D1-BF11-A67EAE1C231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with Pulse"/>
        </a:ext>
      </dgm:extLst>
    </dgm:pt>
    <dgm:pt modelId="{CB744E29-9D85-494C-923D-1EFE8FEC04AC}" type="pres">
      <dgm:prSet presAssocID="{39217764-D2B0-43D1-BF11-A67EAE1C2311}" presName="spaceRect" presStyleCnt="0"/>
      <dgm:spPr/>
    </dgm:pt>
    <dgm:pt modelId="{199454D8-CB69-427C-98D2-3A58CFCBF770}" type="pres">
      <dgm:prSet presAssocID="{39217764-D2B0-43D1-BF11-A67EAE1C231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0AFDB08-88AE-4BF9-A827-63EC6EDA22AC}" type="presOf" srcId="{39217764-D2B0-43D1-BF11-A67EAE1C2311}" destId="{199454D8-CB69-427C-98D2-3A58CFCBF770}" srcOrd="0" destOrd="0" presId="urn:microsoft.com/office/officeart/2018/2/layout/IconVerticalSolidList"/>
    <dgm:cxn modelId="{56B4C22B-A175-4D6E-AE4F-F113ECADC074}" type="presOf" srcId="{90D0E534-C68C-45AF-8DE1-2742B149DCB2}" destId="{091FF7A4-1916-404C-9D53-81476D196466}" srcOrd="0" destOrd="0" presId="urn:microsoft.com/office/officeart/2018/2/layout/IconVerticalSolidList"/>
    <dgm:cxn modelId="{FC311D33-ECB3-4992-A15F-8FAF636D8477}" type="presOf" srcId="{4933F3E7-46CC-4938-8785-C2F34495251E}" destId="{BC4910F4-B81F-4574-B600-6B345BD58C9D}" srcOrd="0" destOrd="0" presId="urn:microsoft.com/office/officeart/2018/2/layout/IconVerticalSolidList"/>
    <dgm:cxn modelId="{DD227644-183F-4C93-BA25-22DCD16C5D8C}" srcId="{4933F3E7-46CC-4938-8785-C2F34495251E}" destId="{90D0E534-C68C-45AF-8DE1-2742B149DCB2}" srcOrd="1" destOrd="0" parTransId="{23EEE2AC-0B06-4DCC-88DD-EEE304A4D323}" sibTransId="{315A6464-FB9C-406C-A161-CCAC4B5CEDDB}"/>
    <dgm:cxn modelId="{230B587A-4E73-4326-8A77-C3E2C70EE513}" srcId="{4933F3E7-46CC-4938-8785-C2F34495251E}" destId="{39217764-D2B0-43D1-BF11-A67EAE1C2311}" srcOrd="2" destOrd="0" parTransId="{66CF997A-1283-42A0-8F80-3BA0CBC3C9E4}" sibTransId="{22DFA257-586C-473E-91B4-49A47C5F46BE}"/>
    <dgm:cxn modelId="{833E1B82-A93E-4B0A-BD13-066AD54DC1A8}" type="presOf" srcId="{6586E130-9BA8-4C83-993A-6B5283183179}" destId="{04CC45AB-E339-4953-B4B2-E1AF16D1EE32}" srcOrd="0" destOrd="0" presId="urn:microsoft.com/office/officeart/2018/2/layout/IconVerticalSolidList"/>
    <dgm:cxn modelId="{A0DA71FE-987E-4FC3-B0D3-2C34553194B4}" srcId="{4933F3E7-46CC-4938-8785-C2F34495251E}" destId="{6586E130-9BA8-4C83-993A-6B5283183179}" srcOrd="0" destOrd="0" parTransId="{B9C8E6E1-D874-41BD-AF3A-331DD2B9BD96}" sibTransId="{013B7656-EB5D-4006-8ED6-96DB8DBC479E}"/>
    <dgm:cxn modelId="{931F2059-11E6-4C08-8F67-D579F0095E67}" type="presParOf" srcId="{BC4910F4-B81F-4574-B600-6B345BD58C9D}" destId="{159281FF-5C93-450C-A36A-078C2139328C}" srcOrd="0" destOrd="0" presId="urn:microsoft.com/office/officeart/2018/2/layout/IconVerticalSolidList"/>
    <dgm:cxn modelId="{E718CB0F-51FD-4816-9BB1-5C241DFA1A16}" type="presParOf" srcId="{159281FF-5C93-450C-A36A-078C2139328C}" destId="{ABEEDCD8-8300-4C46-91A7-91CB3C08044C}" srcOrd="0" destOrd="0" presId="urn:microsoft.com/office/officeart/2018/2/layout/IconVerticalSolidList"/>
    <dgm:cxn modelId="{94062C5F-4F68-4878-9D8C-60CF334308B5}" type="presParOf" srcId="{159281FF-5C93-450C-A36A-078C2139328C}" destId="{49741C18-99E7-4A0C-ACCC-B33899C8F949}" srcOrd="1" destOrd="0" presId="urn:microsoft.com/office/officeart/2018/2/layout/IconVerticalSolidList"/>
    <dgm:cxn modelId="{B6E73FCF-AEC3-4BAD-89F7-DB248CE5E440}" type="presParOf" srcId="{159281FF-5C93-450C-A36A-078C2139328C}" destId="{32A7C765-3AAF-44B8-A829-2B0EE7FCAF89}" srcOrd="2" destOrd="0" presId="urn:microsoft.com/office/officeart/2018/2/layout/IconVerticalSolidList"/>
    <dgm:cxn modelId="{41D4518F-80A2-46C7-A3E8-B53221C91914}" type="presParOf" srcId="{159281FF-5C93-450C-A36A-078C2139328C}" destId="{04CC45AB-E339-4953-B4B2-E1AF16D1EE32}" srcOrd="3" destOrd="0" presId="urn:microsoft.com/office/officeart/2018/2/layout/IconVerticalSolidList"/>
    <dgm:cxn modelId="{9D148E48-54E8-4B62-A8BD-79F9ACD822F5}" type="presParOf" srcId="{BC4910F4-B81F-4574-B600-6B345BD58C9D}" destId="{945005FE-B375-485C-94B5-36D27A240EE8}" srcOrd="1" destOrd="0" presId="urn:microsoft.com/office/officeart/2018/2/layout/IconVerticalSolidList"/>
    <dgm:cxn modelId="{6497DAEC-BEEE-4F11-AE3B-5C1CB39269A5}" type="presParOf" srcId="{BC4910F4-B81F-4574-B600-6B345BD58C9D}" destId="{5309CFAA-DAD8-423C-91FF-9E733C60899A}" srcOrd="2" destOrd="0" presId="urn:microsoft.com/office/officeart/2018/2/layout/IconVerticalSolidList"/>
    <dgm:cxn modelId="{4FF3730B-EC2D-40F2-B357-0EDDB2078E15}" type="presParOf" srcId="{5309CFAA-DAD8-423C-91FF-9E733C60899A}" destId="{F7D7208E-2AC1-4C14-B9B3-FA201CCAFB02}" srcOrd="0" destOrd="0" presId="urn:microsoft.com/office/officeart/2018/2/layout/IconVerticalSolidList"/>
    <dgm:cxn modelId="{A5FF062E-D98A-4AAA-AD82-FD1307C5E7BD}" type="presParOf" srcId="{5309CFAA-DAD8-423C-91FF-9E733C60899A}" destId="{52DEAC1C-5078-4239-BF70-3431040B6BDC}" srcOrd="1" destOrd="0" presId="urn:microsoft.com/office/officeart/2018/2/layout/IconVerticalSolidList"/>
    <dgm:cxn modelId="{A1FE5DB5-6325-4E14-A16C-E508BC6B8F63}" type="presParOf" srcId="{5309CFAA-DAD8-423C-91FF-9E733C60899A}" destId="{3CDC9353-16F9-424F-8B15-BE42D1FEFF12}" srcOrd="2" destOrd="0" presId="urn:microsoft.com/office/officeart/2018/2/layout/IconVerticalSolidList"/>
    <dgm:cxn modelId="{7AC496A0-E036-438D-8631-F4EA73A37FCE}" type="presParOf" srcId="{5309CFAA-DAD8-423C-91FF-9E733C60899A}" destId="{091FF7A4-1916-404C-9D53-81476D196466}" srcOrd="3" destOrd="0" presId="urn:microsoft.com/office/officeart/2018/2/layout/IconVerticalSolidList"/>
    <dgm:cxn modelId="{9C9E48E8-D949-420C-88FE-62F9CE55D804}" type="presParOf" srcId="{BC4910F4-B81F-4574-B600-6B345BD58C9D}" destId="{BF93544F-5FF8-409B-80FC-B8FED098B2D8}" srcOrd="3" destOrd="0" presId="urn:microsoft.com/office/officeart/2018/2/layout/IconVerticalSolidList"/>
    <dgm:cxn modelId="{68AC1743-EF2C-43E6-B4CD-02F4A2B6C702}" type="presParOf" srcId="{BC4910F4-B81F-4574-B600-6B345BD58C9D}" destId="{7EC3D6AE-98BF-41F0-9FD2-F79D19D5B55C}" srcOrd="4" destOrd="0" presId="urn:microsoft.com/office/officeart/2018/2/layout/IconVerticalSolidList"/>
    <dgm:cxn modelId="{A5573A98-9425-4F79-A6A8-DFBBF07F7655}" type="presParOf" srcId="{7EC3D6AE-98BF-41F0-9FD2-F79D19D5B55C}" destId="{63FC5524-03E0-49ED-A38D-9EB1A4583680}" srcOrd="0" destOrd="0" presId="urn:microsoft.com/office/officeart/2018/2/layout/IconVerticalSolidList"/>
    <dgm:cxn modelId="{6F2AF2D6-006C-4EAC-A208-33EC0A44542C}" type="presParOf" srcId="{7EC3D6AE-98BF-41F0-9FD2-F79D19D5B55C}" destId="{630C8F17-8314-4C71-A53F-4723B0657078}" srcOrd="1" destOrd="0" presId="urn:microsoft.com/office/officeart/2018/2/layout/IconVerticalSolidList"/>
    <dgm:cxn modelId="{0405129F-FB5C-42F4-BBFE-44A7109C766D}" type="presParOf" srcId="{7EC3D6AE-98BF-41F0-9FD2-F79D19D5B55C}" destId="{CB744E29-9D85-494C-923D-1EFE8FEC04AC}" srcOrd="2" destOrd="0" presId="urn:microsoft.com/office/officeart/2018/2/layout/IconVerticalSolidList"/>
    <dgm:cxn modelId="{003668CA-A0AA-4FCB-A661-897CECB2412C}" type="presParOf" srcId="{7EC3D6AE-98BF-41F0-9FD2-F79D19D5B55C}" destId="{199454D8-CB69-427C-98D2-3A58CFCBF77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E079D2-6FEB-4360-96B3-CC8FA42C580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DBD5F8-D615-4F61-840C-3AD45065E1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Noise pollution monitoring is essential to:</a:t>
          </a:r>
          <a:endParaRPr lang="en-US"/>
        </a:p>
      </dgm:t>
    </dgm:pt>
    <dgm:pt modelId="{54242640-D559-4CA1-881E-B0374BE0F9C0}" type="parTrans" cxnId="{963C39D8-D49E-473A-8AC8-AE1103FFC0AF}">
      <dgm:prSet/>
      <dgm:spPr/>
      <dgm:t>
        <a:bodyPr/>
        <a:lstStyle/>
        <a:p>
          <a:endParaRPr lang="en-US"/>
        </a:p>
      </dgm:t>
    </dgm:pt>
    <dgm:pt modelId="{D62008FB-BCD2-4F27-823D-67E2E8AF27AE}" type="sibTrans" cxnId="{963C39D8-D49E-473A-8AC8-AE1103FFC0AF}">
      <dgm:prSet/>
      <dgm:spPr/>
      <dgm:t>
        <a:bodyPr/>
        <a:lstStyle/>
        <a:p>
          <a:endParaRPr lang="en-US"/>
        </a:p>
      </dgm:t>
    </dgm:pt>
    <dgm:pt modelId="{A74E4C26-965B-4B74-A342-D3CFB593B6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Assess and control noise levels.</a:t>
          </a:r>
          <a:endParaRPr lang="en-US"/>
        </a:p>
      </dgm:t>
    </dgm:pt>
    <dgm:pt modelId="{A0244E63-0103-4068-A5E2-8A0A0A841DB0}" type="parTrans" cxnId="{4D5BBD65-3CD9-42CE-90DF-68B63BC65135}">
      <dgm:prSet/>
      <dgm:spPr/>
      <dgm:t>
        <a:bodyPr/>
        <a:lstStyle/>
        <a:p>
          <a:endParaRPr lang="en-US"/>
        </a:p>
      </dgm:t>
    </dgm:pt>
    <dgm:pt modelId="{3F1B5D2D-F830-4564-8915-BC75C30AB8A8}" type="sibTrans" cxnId="{4D5BBD65-3CD9-42CE-90DF-68B63BC65135}">
      <dgm:prSet/>
      <dgm:spPr/>
      <dgm:t>
        <a:bodyPr/>
        <a:lstStyle/>
        <a:p>
          <a:endParaRPr lang="en-US"/>
        </a:p>
      </dgm:t>
    </dgm:pt>
    <dgm:pt modelId="{EA15120A-84DA-405F-9A65-EA0FDBF887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Ensure compliance with regulations.</a:t>
          </a:r>
          <a:endParaRPr lang="en-US"/>
        </a:p>
      </dgm:t>
    </dgm:pt>
    <dgm:pt modelId="{57D2ED66-366B-4108-984E-03158C3463BA}" type="parTrans" cxnId="{9A2B2D7D-B6BD-46DF-A93D-5DE1A382E9A3}">
      <dgm:prSet/>
      <dgm:spPr/>
      <dgm:t>
        <a:bodyPr/>
        <a:lstStyle/>
        <a:p>
          <a:endParaRPr lang="en-US"/>
        </a:p>
      </dgm:t>
    </dgm:pt>
    <dgm:pt modelId="{66BC8CDF-8079-47B4-BCE2-EDFC86635FEE}" type="sibTrans" cxnId="{9A2B2D7D-B6BD-46DF-A93D-5DE1A382E9A3}">
      <dgm:prSet/>
      <dgm:spPr/>
      <dgm:t>
        <a:bodyPr/>
        <a:lstStyle/>
        <a:p>
          <a:endParaRPr lang="en-US"/>
        </a:p>
      </dgm:t>
    </dgm:pt>
    <dgm:pt modelId="{09991CE4-3AAE-4B46-8A99-CC6D23E65E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Protect public health and well-being.</a:t>
          </a:r>
          <a:endParaRPr lang="en-US"/>
        </a:p>
      </dgm:t>
    </dgm:pt>
    <dgm:pt modelId="{1CFCE68A-0F1C-41E6-B4FF-06225A29E6D1}" type="parTrans" cxnId="{2FE39EC1-E467-4BD2-A4C7-F46982EB2DBF}">
      <dgm:prSet/>
      <dgm:spPr/>
      <dgm:t>
        <a:bodyPr/>
        <a:lstStyle/>
        <a:p>
          <a:endParaRPr lang="en-US"/>
        </a:p>
      </dgm:t>
    </dgm:pt>
    <dgm:pt modelId="{4C273052-46CD-4A68-BDBE-E52B96D952C3}" type="sibTrans" cxnId="{2FE39EC1-E467-4BD2-A4C7-F46982EB2DBF}">
      <dgm:prSet/>
      <dgm:spPr/>
      <dgm:t>
        <a:bodyPr/>
        <a:lstStyle/>
        <a:p>
          <a:endParaRPr lang="en-US"/>
        </a:p>
      </dgm:t>
    </dgm:pt>
    <dgm:pt modelId="{79BAD3C8-4D1A-4754-BE4E-928A405A3C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Identify and mitigate problem areas.</a:t>
          </a:r>
          <a:endParaRPr lang="en-US"/>
        </a:p>
      </dgm:t>
    </dgm:pt>
    <dgm:pt modelId="{BE12AFAF-9414-4DDF-80EA-8FC16245A3F8}" type="parTrans" cxnId="{9EAC3EFB-A76B-49C2-9FD7-0A357285E405}">
      <dgm:prSet/>
      <dgm:spPr/>
      <dgm:t>
        <a:bodyPr/>
        <a:lstStyle/>
        <a:p>
          <a:endParaRPr lang="en-US"/>
        </a:p>
      </dgm:t>
    </dgm:pt>
    <dgm:pt modelId="{9F9D8685-2C63-4A34-B518-B00831CF518E}" type="sibTrans" cxnId="{9EAC3EFB-A76B-49C2-9FD7-0A357285E405}">
      <dgm:prSet/>
      <dgm:spPr/>
      <dgm:t>
        <a:bodyPr/>
        <a:lstStyle/>
        <a:p>
          <a:endParaRPr lang="en-US"/>
        </a:p>
      </dgm:t>
    </dgm:pt>
    <dgm:pt modelId="{657E3471-240B-4E53-AF7C-20351A26B287}" type="pres">
      <dgm:prSet presAssocID="{C0E079D2-6FEB-4360-96B3-CC8FA42C5809}" presName="root" presStyleCnt="0">
        <dgm:presLayoutVars>
          <dgm:dir/>
          <dgm:resizeHandles val="exact"/>
        </dgm:presLayoutVars>
      </dgm:prSet>
      <dgm:spPr/>
    </dgm:pt>
    <dgm:pt modelId="{82F1AF9B-2FD4-443B-8E20-6496AD1FECFC}" type="pres">
      <dgm:prSet presAssocID="{3DDBD5F8-D615-4F61-840C-3AD45065E167}" presName="compNode" presStyleCnt="0"/>
      <dgm:spPr/>
    </dgm:pt>
    <dgm:pt modelId="{23A2F8FD-0790-4AF6-9CFD-5035BA1DA2D5}" type="pres">
      <dgm:prSet presAssocID="{3DDBD5F8-D615-4F61-840C-3AD45065E167}" presName="bgRect" presStyleLbl="bgShp" presStyleIdx="0" presStyleCnt="5"/>
      <dgm:spPr/>
    </dgm:pt>
    <dgm:pt modelId="{09D593B3-FAAF-479E-892D-42BAA567BD51}" type="pres">
      <dgm:prSet presAssocID="{3DDBD5F8-D615-4F61-840C-3AD45065E16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inger"/>
        </a:ext>
      </dgm:extLst>
    </dgm:pt>
    <dgm:pt modelId="{292410CD-D447-4F2D-86FA-4EC7105FB318}" type="pres">
      <dgm:prSet presAssocID="{3DDBD5F8-D615-4F61-840C-3AD45065E167}" presName="spaceRect" presStyleCnt="0"/>
      <dgm:spPr/>
    </dgm:pt>
    <dgm:pt modelId="{E59429B1-3BC2-4017-9ADB-0083215D229F}" type="pres">
      <dgm:prSet presAssocID="{3DDBD5F8-D615-4F61-840C-3AD45065E167}" presName="parTx" presStyleLbl="revTx" presStyleIdx="0" presStyleCnt="5">
        <dgm:presLayoutVars>
          <dgm:chMax val="0"/>
          <dgm:chPref val="0"/>
        </dgm:presLayoutVars>
      </dgm:prSet>
      <dgm:spPr/>
    </dgm:pt>
    <dgm:pt modelId="{6D00E550-DA24-4542-BCC7-B87695AA3B65}" type="pres">
      <dgm:prSet presAssocID="{D62008FB-BCD2-4F27-823D-67E2E8AF27AE}" presName="sibTrans" presStyleCnt="0"/>
      <dgm:spPr/>
    </dgm:pt>
    <dgm:pt modelId="{7222AB75-2A8A-4750-9FA4-0E855CC93EF0}" type="pres">
      <dgm:prSet presAssocID="{A74E4C26-965B-4B74-A342-D3CFB593B64D}" presName="compNode" presStyleCnt="0"/>
      <dgm:spPr/>
    </dgm:pt>
    <dgm:pt modelId="{618F41D8-87C1-4BE8-99D0-D9A1B6200F68}" type="pres">
      <dgm:prSet presAssocID="{A74E4C26-965B-4B74-A342-D3CFB593B64D}" presName="bgRect" presStyleLbl="bgShp" presStyleIdx="1" presStyleCnt="5"/>
      <dgm:spPr/>
    </dgm:pt>
    <dgm:pt modelId="{5BF120E4-09CD-492B-998D-05CDDB42E5FC}" type="pres">
      <dgm:prSet presAssocID="{A74E4C26-965B-4B74-A342-D3CFB593B64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B4F75842-2D57-4F2B-88ED-C8AD4AD9B01D}" type="pres">
      <dgm:prSet presAssocID="{A74E4C26-965B-4B74-A342-D3CFB593B64D}" presName="spaceRect" presStyleCnt="0"/>
      <dgm:spPr/>
    </dgm:pt>
    <dgm:pt modelId="{FDD7D157-BD8D-42B3-9634-5CFE24D9BD6A}" type="pres">
      <dgm:prSet presAssocID="{A74E4C26-965B-4B74-A342-D3CFB593B64D}" presName="parTx" presStyleLbl="revTx" presStyleIdx="1" presStyleCnt="5">
        <dgm:presLayoutVars>
          <dgm:chMax val="0"/>
          <dgm:chPref val="0"/>
        </dgm:presLayoutVars>
      </dgm:prSet>
      <dgm:spPr/>
    </dgm:pt>
    <dgm:pt modelId="{A3D2C18D-5B7D-483E-B601-2F54F2201616}" type="pres">
      <dgm:prSet presAssocID="{3F1B5D2D-F830-4564-8915-BC75C30AB8A8}" presName="sibTrans" presStyleCnt="0"/>
      <dgm:spPr/>
    </dgm:pt>
    <dgm:pt modelId="{0940C77A-87F3-4679-8448-B9A9A342A05F}" type="pres">
      <dgm:prSet presAssocID="{EA15120A-84DA-405F-9A65-EA0FDBF88762}" presName="compNode" presStyleCnt="0"/>
      <dgm:spPr/>
    </dgm:pt>
    <dgm:pt modelId="{7870E792-8275-4FC3-AACC-66546251DB6D}" type="pres">
      <dgm:prSet presAssocID="{EA15120A-84DA-405F-9A65-EA0FDBF88762}" presName="bgRect" presStyleLbl="bgShp" presStyleIdx="2" presStyleCnt="5"/>
      <dgm:spPr/>
    </dgm:pt>
    <dgm:pt modelId="{ED61A2E8-F1C7-4016-AEEE-385AC13B8494}" type="pres">
      <dgm:prSet presAssocID="{EA15120A-84DA-405F-9A65-EA0FDBF8876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ACB168FE-F8C3-4F06-B492-F10DD93D1CF2}" type="pres">
      <dgm:prSet presAssocID="{EA15120A-84DA-405F-9A65-EA0FDBF88762}" presName="spaceRect" presStyleCnt="0"/>
      <dgm:spPr/>
    </dgm:pt>
    <dgm:pt modelId="{69DAAAD5-3BB8-406B-B844-771C52C4B42A}" type="pres">
      <dgm:prSet presAssocID="{EA15120A-84DA-405F-9A65-EA0FDBF88762}" presName="parTx" presStyleLbl="revTx" presStyleIdx="2" presStyleCnt="5">
        <dgm:presLayoutVars>
          <dgm:chMax val="0"/>
          <dgm:chPref val="0"/>
        </dgm:presLayoutVars>
      </dgm:prSet>
      <dgm:spPr/>
    </dgm:pt>
    <dgm:pt modelId="{74D5D4A9-7E71-4D92-8F5E-33BD74A04A2F}" type="pres">
      <dgm:prSet presAssocID="{66BC8CDF-8079-47B4-BCE2-EDFC86635FEE}" presName="sibTrans" presStyleCnt="0"/>
      <dgm:spPr/>
    </dgm:pt>
    <dgm:pt modelId="{2E19F50D-DE9D-4657-8556-1CC45C936B22}" type="pres">
      <dgm:prSet presAssocID="{09991CE4-3AAE-4B46-8A99-CC6D23E65E2E}" presName="compNode" presStyleCnt="0"/>
      <dgm:spPr/>
    </dgm:pt>
    <dgm:pt modelId="{92BDB788-62FE-4A89-9935-464F17979C33}" type="pres">
      <dgm:prSet presAssocID="{09991CE4-3AAE-4B46-8A99-CC6D23E65E2E}" presName="bgRect" presStyleLbl="bgShp" presStyleIdx="3" presStyleCnt="5"/>
      <dgm:spPr/>
    </dgm:pt>
    <dgm:pt modelId="{A25039F4-5725-42ED-8153-45303E4FF208}" type="pres">
      <dgm:prSet presAssocID="{09991CE4-3AAE-4B46-8A99-CC6D23E65E2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tecting Hand"/>
        </a:ext>
      </dgm:extLst>
    </dgm:pt>
    <dgm:pt modelId="{1E015104-021A-467F-B56D-0BB2B1817282}" type="pres">
      <dgm:prSet presAssocID="{09991CE4-3AAE-4B46-8A99-CC6D23E65E2E}" presName="spaceRect" presStyleCnt="0"/>
      <dgm:spPr/>
    </dgm:pt>
    <dgm:pt modelId="{53259729-7CC0-45A7-A243-3D4310DFB365}" type="pres">
      <dgm:prSet presAssocID="{09991CE4-3AAE-4B46-8A99-CC6D23E65E2E}" presName="parTx" presStyleLbl="revTx" presStyleIdx="3" presStyleCnt="5">
        <dgm:presLayoutVars>
          <dgm:chMax val="0"/>
          <dgm:chPref val="0"/>
        </dgm:presLayoutVars>
      </dgm:prSet>
      <dgm:spPr/>
    </dgm:pt>
    <dgm:pt modelId="{DBE3B24C-5783-4713-ABF4-4671314F2241}" type="pres">
      <dgm:prSet presAssocID="{4C273052-46CD-4A68-BDBE-E52B96D952C3}" presName="sibTrans" presStyleCnt="0"/>
      <dgm:spPr/>
    </dgm:pt>
    <dgm:pt modelId="{D3E30278-A55B-4575-95DF-8999F50E98E0}" type="pres">
      <dgm:prSet presAssocID="{79BAD3C8-4D1A-4754-BE4E-928A405A3CAF}" presName="compNode" presStyleCnt="0"/>
      <dgm:spPr/>
    </dgm:pt>
    <dgm:pt modelId="{F5CBCACC-6669-4884-9631-36A34B4053B7}" type="pres">
      <dgm:prSet presAssocID="{79BAD3C8-4D1A-4754-BE4E-928A405A3CAF}" presName="bgRect" presStyleLbl="bgShp" presStyleIdx="4" presStyleCnt="5"/>
      <dgm:spPr/>
    </dgm:pt>
    <dgm:pt modelId="{24E941E8-D5FF-4A1F-BA96-D90DB97CAB35}" type="pres">
      <dgm:prSet presAssocID="{79BAD3C8-4D1A-4754-BE4E-928A405A3CA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04C54C7-7458-43AA-8751-1727D328AEB0}" type="pres">
      <dgm:prSet presAssocID="{79BAD3C8-4D1A-4754-BE4E-928A405A3CAF}" presName="spaceRect" presStyleCnt="0"/>
      <dgm:spPr/>
    </dgm:pt>
    <dgm:pt modelId="{F1D33843-59BB-444D-B92E-2FF1949F8154}" type="pres">
      <dgm:prSet presAssocID="{79BAD3C8-4D1A-4754-BE4E-928A405A3CA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5C3291D-FBAA-4E3C-A5A4-5A13F17AE1BC}" type="presOf" srcId="{09991CE4-3AAE-4B46-8A99-CC6D23E65E2E}" destId="{53259729-7CC0-45A7-A243-3D4310DFB365}" srcOrd="0" destOrd="0" presId="urn:microsoft.com/office/officeart/2018/2/layout/IconVerticalSolidList"/>
    <dgm:cxn modelId="{4084633A-CFCE-480F-81C0-4495D9F0A358}" type="presOf" srcId="{79BAD3C8-4D1A-4754-BE4E-928A405A3CAF}" destId="{F1D33843-59BB-444D-B92E-2FF1949F8154}" srcOrd="0" destOrd="0" presId="urn:microsoft.com/office/officeart/2018/2/layout/IconVerticalSolidList"/>
    <dgm:cxn modelId="{4D5BBD65-3CD9-42CE-90DF-68B63BC65135}" srcId="{C0E079D2-6FEB-4360-96B3-CC8FA42C5809}" destId="{A74E4C26-965B-4B74-A342-D3CFB593B64D}" srcOrd="1" destOrd="0" parTransId="{A0244E63-0103-4068-A5E2-8A0A0A841DB0}" sibTransId="{3F1B5D2D-F830-4564-8915-BC75C30AB8A8}"/>
    <dgm:cxn modelId="{9A2B2D7D-B6BD-46DF-A93D-5DE1A382E9A3}" srcId="{C0E079D2-6FEB-4360-96B3-CC8FA42C5809}" destId="{EA15120A-84DA-405F-9A65-EA0FDBF88762}" srcOrd="2" destOrd="0" parTransId="{57D2ED66-366B-4108-984E-03158C3463BA}" sibTransId="{66BC8CDF-8079-47B4-BCE2-EDFC86635FEE}"/>
    <dgm:cxn modelId="{9BC96C95-6A1C-4529-A04E-1DB34C6777CE}" type="presOf" srcId="{EA15120A-84DA-405F-9A65-EA0FDBF88762}" destId="{69DAAAD5-3BB8-406B-B844-771C52C4B42A}" srcOrd="0" destOrd="0" presId="urn:microsoft.com/office/officeart/2018/2/layout/IconVerticalSolidList"/>
    <dgm:cxn modelId="{91AC3799-B672-402F-9555-60E79AEA86A3}" type="presOf" srcId="{A74E4C26-965B-4B74-A342-D3CFB593B64D}" destId="{FDD7D157-BD8D-42B3-9634-5CFE24D9BD6A}" srcOrd="0" destOrd="0" presId="urn:microsoft.com/office/officeart/2018/2/layout/IconVerticalSolidList"/>
    <dgm:cxn modelId="{13BE0CA8-2ADA-42C6-BB67-2D4B9E3E3210}" type="presOf" srcId="{3DDBD5F8-D615-4F61-840C-3AD45065E167}" destId="{E59429B1-3BC2-4017-9ADB-0083215D229F}" srcOrd="0" destOrd="0" presId="urn:microsoft.com/office/officeart/2018/2/layout/IconVerticalSolidList"/>
    <dgm:cxn modelId="{2FE39EC1-E467-4BD2-A4C7-F46982EB2DBF}" srcId="{C0E079D2-6FEB-4360-96B3-CC8FA42C5809}" destId="{09991CE4-3AAE-4B46-8A99-CC6D23E65E2E}" srcOrd="3" destOrd="0" parTransId="{1CFCE68A-0F1C-41E6-B4FF-06225A29E6D1}" sibTransId="{4C273052-46CD-4A68-BDBE-E52B96D952C3}"/>
    <dgm:cxn modelId="{963C39D8-D49E-473A-8AC8-AE1103FFC0AF}" srcId="{C0E079D2-6FEB-4360-96B3-CC8FA42C5809}" destId="{3DDBD5F8-D615-4F61-840C-3AD45065E167}" srcOrd="0" destOrd="0" parTransId="{54242640-D559-4CA1-881E-B0374BE0F9C0}" sibTransId="{D62008FB-BCD2-4F27-823D-67E2E8AF27AE}"/>
    <dgm:cxn modelId="{F438CDE6-0E28-491B-A0BB-800EA1DCFB2D}" type="presOf" srcId="{C0E079D2-6FEB-4360-96B3-CC8FA42C5809}" destId="{657E3471-240B-4E53-AF7C-20351A26B287}" srcOrd="0" destOrd="0" presId="urn:microsoft.com/office/officeart/2018/2/layout/IconVerticalSolidList"/>
    <dgm:cxn modelId="{9EAC3EFB-A76B-49C2-9FD7-0A357285E405}" srcId="{C0E079D2-6FEB-4360-96B3-CC8FA42C5809}" destId="{79BAD3C8-4D1A-4754-BE4E-928A405A3CAF}" srcOrd="4" destOrd="0" parTransId="{BE12AFAF-9414-4DDF-80EA-8FC16245A3F8}" sibTransId="{9F9D8685-2C63-4A34-B518-B00831CF518E}"/>
    <dgm:cxn modelId="{C74DF14A-886A-44B9-AFAF-B488F8A82711}" type="presParOf" srcId="{657E3471-240B-4E53-AF7C-20351A26B287}" destId="{82F1AF9B-2FD4-443B-8E20-6496AD1FECFC}" srcOrd="0" destOrd="0" presId="urn:microsoft.com/office/officeart/2018/2/layout/IconVerticalSolidList"/>
    <dgm:cxn modelId="{CF4BB722-8089-4F3A-BFAC-F4BF8873DAA1}" type="presParOf" srcId="{82F1AF9B-2FD4-443B-8E20-6496AD1FECFC}" destId="{23A2F8FD-0790-4AF6-9CFD-5035BA1DA2D5}" srcOrd="0" destOrd="0" presId="urn:microsoft.com/office/officeart/2018/2/layout/IconVerticalSolidList"/>
    <dgm:cxn modelId="{DE3A4CB1-4058-4F7D-A3FE-990B1F679C39}" type="presParOf" srcId="{82F1AF9B-2FD4-443B-8E20-6496AD1FECFC}" destId="{09D593B3-FAAF-479E-892D-42BAA567BD51}" srcOrd="1" destOrd="0" presId="urn:microsoft.com/office/officeart/2018/2/layout/IconVerticalSolidList"/>
    <dgm:cxn modelId="{8301438C-304A-43F1-9FBF-4924C7F3A8A0}" type="presParOf" srcId="{82F1AF9B-2FD4-443B-8E20-6496AD1FECFC}" destId="{292410CD-D447-4F2D-86FA-4EC7105FB318}" srcOrd="2" destOrd="0" presId="urn:microsoft.com/office/officeart/2018/2/layout/IconVerticalSolidList"/>
    <dgm:cxn modelId="{26335252-4486-48F8-B0F4-B4AE98178BCE}" type="presParOf" srcId="{82F1AF9B-2FD4-443B-8E20-6496AD1FECFC}" destId="{E59429B1-3BC2-4017-9ADB-0083215D229F}" srcOrd="3" destOrd="0" presId="urn:microsoft.com/office/officeart/2018/2/layout/IconVerticalSolidList"/>
    <dgm:cxn modelId="{C932A23B-F46F-46A2-91FE-986D4CFFA8B8}" type="presParOf" srcId="{657E3471-240B-4E53-AF7C-20351A26B287}" destId="{6D00E550-DA24-4542-BCC7-B87695AA3B65}" srcOrd="1" destOrd="0" presId="urn:microsoft.com/office/officeart/2018/2/layout/IconVerticalSolidList"/>
    <dgm:cxn modelId="{3CE327B6-5379-4565-820D-E308C8EC72A1}" type="presParOf" srcId="{657E3471-240B-4E53-AF7C-20351A26B287}" destId="{7222AB75-2A8A-4750-9FA4-0E855CC93EF0}" srcOrd="2" destOrd="0" presId="urn:microsoft.com/office/officeart/2018/2/layout/IconVerticalSolidList"/>
    <dgm:cxn modelId="{31AE0A0A-D427-4E68-905A-48100B3DDC2B}" type="presParOf" srcId="{7222AB75-2A8A-4750-9FA4-0E855CC93EF0}" destId="{618F41D8-87C1-4BE8-99D0-D9A1B6200F68}" srcOrd="0" destOrd="0" presId="urn:microsoft.com/office/officeart/2018/2/layout/IconVerticalSolidList"/>
    <dgm:cxn modelId="{3506B5DA-7A61-41C7-9117-732753676406}" type="presParOf" srcId="{7222AB75-2A8A-4750-9FA4-0E855CC93EF0}" destId="{5BF120E4-09CD-492B-998D-05CDDB42E5FC}" srcOrd="1" destOrd="0" presId="urn:microsoft.com/office/officeart/2018/2/layout/IconVerticalSolidList"/>
    <dgm:cxn modelId="{207CBFDF-E31D-4625-AA5C-6A98091FF851}" type="presParOf" srcId="{7222AB75-2A8A-4750-9FA4-0E855CC93EF0}" destId="{B4F75842-2D57-4F2B-88ED-C8AD4AD9B01D}" srcOrd="2" destOrd="0" presId="urn:microsoft.com/office/officeart/2018/2/layout/IconVerticalSolidList"/>
    <dgm:cxn modelId="{03FB8A62-A7F1-4E58-9644-C99713BBB74C}" type="presParOf" srcId="{7222AB75-2A8A-4750-9FA4-0E855CC93EF0}" destId="{FDD7D157-BD8D-42B3-9634-5CFE24D9BD6A}" srcOrd="3" destOrd="0" presId="urn:microsoft.com/office/officeart/2018/2/layout/IconVerticalSolidList"/>
    <dgm:cxn modelId="{183ABDB8-95AA-427A-BCC5-57EE98B66FAC}" type="presParOf" srcId="{657E3471-240B-4E53-AF7C-20351A26B287}" destId="{A3D2C18D-5B7D-483E-B601-2F54F2201616}" srcOrd="3" destOrd="0" presId="urn:microsoft.com/office/officeart/2018/2/layout/IconVerticalSolidList"/>
    <dgm:cxn modelId="{5592A28A-68E8-4E69-9862-6C2DD3F6F5A3}" type="presParOf" srcId="{657E3471-240B-4E53-AF7C-20351A26B287}" destId="{0940C77A-87F3-4679-8448-B9A9A342A05F}" srcOrd="4" destOrd="0" presId="urn:microsoft.com/office/officeart/2018/2/layout/IconVerticalSolidList"/>
    <dgm:cxn modelId="{208D5759-243A-4E43-99D7-8DC3FBB23AB0}" type="presParOf" srcId="{0940C77A-87F3-4679-8448-B9A9A342A05F}" destId="{7870E792-8275-4FC3-AACC-66546251DB6D}" srcOrd="0" destOrd="0" presId="urn:microsoft.com/office/officeart/2018/2/layout/IconVerticalSolidList"/>
    <dgm:cxn modelId="{17F1C06F-E511-405A-9DB0-72C636C7BA85}" type="presParOf" srcId="{0940C77A-87F3-4679-8448-B9A9A342A05F}" destId="{ED61A2E8-F1C7-4016-AEEE-385AC13B8494}" srcOrd="1" destOrd="0" presId="urn:microsoft.com/office/officeart/2018/2/layout/IconVerticalSolidList"/>
    <dgm:cxn modelId="{EF971622-C434-4AA5-96D5-76030775318C}" type="presParOf" srcId="{0940C77A-87F3-4679-8448-B9A9A342A05F}" destId="{ACB168FE-F8C3-4F06-B492-F10DD93D1CF2}" srcOrd="2" destOrd="0" presId="urn:microsoft.com/office/officeart/2018/2/layout/IconVerticalSolidList"/>
    <dgm:cxn modelId="{045BD45B-F68C-45B0-929B-E24F5FFE7C35}" type="presParOf" srcId="{0940C77A-87F3-4679-8448-B9A9A342A05F}" destId="{69DAAAD5-3BB8-406B-B844-771C52C4B42A}" srcOrd="3" destOrd="0" presId="urn:microsoft.com/office/officeart/2018/2/layout/IconVerticalSolidList"/>
    <dgm:cxn modelId="{BF6D1351-3394-4BD1-ADAD-8699B40F55DA}" type="presParOf" srcId="{657E3471-240B-4E53-AF7C-20351A26B287}" destId="{74D5D4A9-7E71-4D92-8F5E-33BD74A04A2F}" srcOrd="5" destOrd="0" presId="urn:microsoft.com/office/officeart/2018/2/layout/IconVerticalSolidList"/>
    <dgm:cxn modelId="{62750D82-E9DA-4B7A-B2EA-8BF752B8E980}" type="presParOf" srcId="{657E3471-240B-4E53-AF7C-20351A26B287}" destId="{2E19F50D-DE9D-4657-8556-1CC45C936B22}" srcOrd="6" destOrd="0" presId="urn:microsoft.com/office/officeart/2018/2/layout/IconVerticalSolidList"/>
    <dgm:cxn modelId="{7A1D3FD2-8C55-4CE0-BC8B-60F5B94EA801}" type="presParOf" srcId="{2E19F50D-DE9D-4657-8556-1CC45C936B22}" destId="{92BDB788-62FE-4A89-9935-464F17979C33}" srcOrd="0" destOrd="0" presId="urn:microsoft.com/office/officeart/2018/2/layout/IconVerticalSolidList"/>
    <dgm:cxn modelId="{87959715-5C7B-41D0-AB8C-5DC25BDEA526}" type="presParOf" srcId="{2E19F50D-DE9D-4657-8556-1CC45C936B22}" destId="{A25039F4-5725-42ED-8153-45303E4FF208}" srcOrd="1" destOrd="0" presId="urn:microsoft.com/office/officeart/2018/2/layout/IconVerticalSolidList"/>
    <dgm:cxn modelId="{B4C1B91D-F069-49CF-A6B3-0D916AF0590F}" type="presParOf" srcId="{2E19F50D-DE9D-4657-8556-1CC45C936B22}" destId="{1E015104-021A-467F-B56D-0BB2B1817282}" srcOrd="2" destOrd="0" presId="urn:microsoft.com/office/officeart/2018/2/layout/IconVerticalSolidList"/>
    <dgm:cxn modelId="{29837592-F980-445D-962D-A696ED7379E6}" type="presParOf" srcId="{2E19F50D-DE9D-4657-8556-1CC45C936B22}" destId="{53259729-7CC0-45A7-A243-3D4310DFB365}" srcOrd="3" destOrd="0" presId="urn:microsoft.com/office/officeart/2018/2/layout/IconVerticalSolidList"/>
    <dgm:cxn modelId="{83558887-31CB-4072-9E85-AD956C9EBD4A}" type="presParOf" srcId="{657E3471-240B-4E53-AF7C-20351A26B287}" destId="{DBE3B24C-5783-4713-ABF4-4671314F2241}" srcOrd="7" destOrd="0" presId="urn:microsoft.com/office/officeart/2018/2/layout/IconVerticalSolidList"/>
    <dgm:cxn modelId="{C9B763C8-5FA6-4DF3-9D05-3A4D1DBE5F27}" type="presParOf" srcId="{657E3471-240B-4E53-AF7C-20351A26B287}" destId="{D3E30278-A55B-4575-95DF-8999F50E98E0}" srcOrd="8" destOrd="0" presId="urn:microsoft.com/office/officeart/2018/2/layout/IconVerticalSolidList"/>
    <dgm:cxn modelId="{EB2552AD-C47C-4540-8FA1-DA29AB91171D}" type="presParOf" srcId="{D3E30278-A55B-4575-95DF-8999F50E98E0}" destId="{F5CBCACC-6669-4884-9631-36A34B4053B7}" srcOrd="0" destOrd="0" presId="urn:microsoft.com/office/officeart/2018/2/layout/IconVerticalSolidList"/>
    <dgm:cxn modelId="{4CE20F99-C698-47C1-83A5-F2EF59873513}" type="presParOf" srcId="{D3E30278-A55B-4575-95DF-8999F50E98E0}" destId="{24E941E8-D5FF-4A1F-BA96-D90DB97CAB35}" srcOrd="1" destOrd="0" presId="urn:microsoft.com/office/officeart/2018/2/layout/IconVerticalSolidList"/>
    <dgm:cxn modelId="{02DBC2A5-9915-4489-98C1-78CCEF39BFEE}" type="presParOf" srcId="{D3E30278-A55B-4575-95DF-8999F50E98E0}" destId="{B04C54C7-7458-43AA-8751-1727D328AEB0}" srcOrd="2" destOrd="0" presId="urn:microsoft.com/office/officeart/2018/2/layout/IconVerticalSolidList"/>
    <dgm:cxn modelId="{3F6F437D-92C0-4D0A-836E-8D9508B6720F}" type="presParOf" srcId="{D3E30278-A55B-4575-95DF-8999F50E98E0}" destId="{F1D33843-59BB-444D-B92E-2FF1949F815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ED1E7E-16B2-4CA1-85CA-B55E7BA7FFA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B9A5E15-D221-4094-AE65-F58C84145ED0}">
      <dgm:prSet custT="1"/>
      <dgm:spPr/>
      <dgm:t>
        <a:bodyPr/>
        <a:lstStyle/>
        <a:p>
          <a:r>
            <a:rPr lang="en-US" sz="2000" b="1" dirty="0"/>
            <a:t>Regulations and Standards </a:t>
          </a:r>
          <a:r>
            <a:rPr lang="en-US" sz="2000" b="1" dirty="0">
              <a:sym typeface="Wingdings" panose="05000000000000000000" pitchFamily="2" charset="2"/>
            </a:rPr>
            <a:t></a:t>
          </a:r>
          <a:endParaRPr lang="en-US" sz="2000" dirty="0"/>
        </a:p>
      </dgm:t>
    </dgm:pt>
    <dgm:pt modelId="{95D4B66D-E877-4B04-B369-4F918CA55E18}" type="parTrans" cxnId="{9FD13D1F-D887-4662-B35D-BC20115D6A3C}">
      <dgm:prSet/>
      <dgm:spPr/>
      <dgm:t>
        <a:bodyPr/>
        <a:lstStyle/>
        <a:p>
          <a:endParaRPr lang="en-US"/>
        </a:p>
      </dgm:t>
    </dgm:pt>
    <dgm:pt modelId="{1A0A54F6-285D-4CC6-8DC5-D6A1F05681D0}" type="sibTrans" cxnId="{9FD13D1F-D887-4662-B35D-BC20115D6A3C}">
      <dgm:prSet/>
      <dgm:spPr/>
      <dgm:t>
        <a:bodyPr/>
        <a:lstStyle/>
        <a:p>
          <a:endParaRPr lang="en-US"/>
        </a:p>
      </dgm:t>
    </dgm:pt>
    <dgm:pt modelId="{FFCF0035-261E-4B6C-B1CF-C44A8BD8A791}">
      <dgm:prSet custT="1"/>
      <dgm:spPr/>
      <dgm:t>
        <a:bodyPr/>
        <a:lstStyle/>
        <a:p>
          <a:r>
            <a:rPr lang="en-US" sz="1400"/>
            <a:t>Noise pollution is subject to local, national, and international regulations.</a:t>
          </a:r>
        </a:p>
      </dgm:t>
    </dgm:pt>
    <dgm:pt modelId="{A38E90FE-5764-4321-9429-8373A1FE4BD4}" type="parTrans" cxnId="{D63A625B-0014-4002-80A1-4C83AC855B3C}">
      <dgm:prSet/>
      <dgm:spPr/>
      <dgm:t>
        <a:bodyPr/>
        <a:lstStyle/>
        <a:p>
          <a:endParaRPr lang="en-US"/>
        </a:p>
      </dgm:t>
    </dgm:pt>
    <dgm:pt modelId="{4438D38E-1146-4E1B-9223-96030D97DC73}" type="sibTrans" cxnId="{D63A625B-0014-4002-80A1-4C83AC855B3C}">
      <dgm:prSet/>
      <dgm:spPr/>
      <dgm:t>
        <a:bodyPr/>
        <a:lstStyle/>
        <a:p>
          <a:endParaRPr lang="en-US"/>
        </a:p>
      </dgm:t>
    </dgm:pt>
    <dgm:pt modelId="{7A4D5AB1-A5CC-4D38-8981-B2F6DCEA0991}">
      <dgm:prSet custT="1"/>
      <dgm:spPr/>
      <dgm:t>
        <a:bodyPr/>
        <a:lstStyle/>
        <a:p>
          <a:r>
            <a:rPr lang="en-US" sz="1400"/>
            <a:t>Monitoring helps ensure compliance with noise limits and guidelines.</a:t>
          </a:r>
        </a:p>
      </dgm:t>
    </dgm:pt>
    <dgm:pt modelId="{8A1014FA-974B-43CA-8B2D-91EF1A3029B1}" type="parTrans" cxnId="{BF7B74EA-23AD-4D7D-B9A5-5EB2BB66F1AA}">
      <dgm:prSet/>
      <dgm:spPr/>
      <dgm:t>
        <a:bodyPr/>
        <a:lstStyle/>
        <a:p>
          <a:endParaRPr lang="en-US"/>
        </a:p>
      </dgm:t>
    </dgm:pt>
    <dgm:pt modelId="{FFF4F3F2-552D-41F1-BE31-3B677E145951}" type="sibTrans" cxnId="{BF7B74EA-23AD-4D7D-B9A5-5EB2BB66F1AA}">
      <dgm:prSet/>
      <dgm:spPr/>
      <dgm:t>
        <a:bodyPr/>
        <a:lstStyle/>
        <a:p>
          <a:endParaRPr lang="en-US"/>
        </a:p>
      </dgm:t>
    </dgm:pt>
    <dgm:pt modelId="{8D5A74B0-F15D-401A-9753-60750719C579}">
      <dgm:prSet custT="1"/>
      <dgm:spPr/>
      <dgm:t>
        <a:bodyPr/>
        <a:lstStyle/>
        <a:p>
          <a:r>
            <a:rPr lang="en-US" sz="1400"/>
            <a:t>Standards like the WHO guidelines for community noise provide benchmarks.</a:t>
          </a:r>
        </a:p>
      </dgm:t>
    </dgm:pt>
    <dgm:pt modelId="{EEFB6B00-8FF0-4AB3-8534-A42E8CE409D8}" type="parTrans" cxnId="{CD209A81-0CFF-439A-9EC0-6AC482DFE004}">
      <dgm:prSet/>
      <dgm:spPr/>
      <dgm:t>
        <a:bodyPr/>
        <a:lstStyle/>
        <a:p>
          <a:endParaRPr lang="en-US"/>
        </a:p>
      </dgm:t>
    </dgm:pt>
    <dgm:pt modelId="{3B6E3D31-F9D5-432B-A924-1ED666FDF7CC}" type="sibTrans" cxnId="{CD209A81-0CFF-439A-9EC0-6AC482DFE004}">
      <dgm:prSet/>
      <dgm:spPr/>
      <dgm:t>
        <a:bodyPr/>
        <a:lstStyle/>
        <a:p>
          <a:endParaRPr lang="en-US"/>
        </a:p>
      </dgm:t>
    </dgm:pt>
    <dgm:pt modelId="{77F33779-8202-409E-A19F-D5DB45EA85E8}">
      <dgm:prSet custT="1"/>
      <dgm:spPr/>
      <dgm:t>
        <a:bodyPr/>
        <a:lstStyle/>
        <a:p>
          <a:r>
            <a:rPr lang="en-US" sz="2000" b="1" dirty="0"/>
            <a:t>Real-Time Monitoring </a:t>
          </a:r>
          <a:r>
            <a:rPr lang="en-US" sz="2000" b="1" dirty="0">
              <a:sym typeface="Wingdings" panose="05000000000000000000" pitchFamily="2" charset="2"/>
            </a:rPr>
            <a:t></a:t>
          </a:r>
          <a:endParaRPr lang="en-US" sz="2000" dirty="0"/>
        </a:p>
      </dgm:t>
    </dgm:pt>
    <dgm:pt modelId="{B4A6C317-ABA7-43FF-8C49-2107002407B6}" type="parTrans" cxnId="{BB6E3808-79F4-47AC-8C2D-621BDD9A5F05}">
      <dgm:prSet/>
      <dgm:spPr/>
      <dgm:t>
        <a:bodyPr/>
        <a:lstStyle/>
        <a:p>
          <a:endParaRPr lang="en-US"/>
        </a:p>
      </dgm:t>
    </dgm:pt>
    <dgm:pt modelId="{E98A49AC-16BB-4BCF-A8F7-71E87BD2C25E}" type="sibTrans" cxnId="{BB6E3808-79F4-47AC-8C2D-621BDD9A5F05}">
      <dgm:prSet/>
      <dgm:spPr/>
      <dgm:t>
        <a:bodyPr/>
        <a:lstStyle/>
        <a:p>
          <a:endParaRPr lang="en-US"/>
        </a:p>
      </dgm:t>
    </dgm:pt>
    <dgm:pt modelId="{7125DAEC-F9B2-467D-BFE7-A6388E6ECBBD}">
      <dgm:prSet custT="1"/>
      <dgm:spPr/>
      <dgm:t>
        <a:bodyPr/>
        <a:lstStyle/>
        <a:p>
          <a:r>
            <a:rPr lang="en-US" sz="1400"/>
            <a:t>Advancements in technology enable real-time noise monitoring.</a:t>
          </a:r>
        </a:p>
      </dgm:t>
    </dgm:pt>
    <dgm:pt modelId="{C08DF9BD-F2BC-449C-849D-A34A8B3B6A83}" type="parTrans" cxnId="{714CCB57-6ACF-4987-9382-B3209C811CD9}">
      <dgm:prSet/>
      <dgm:spPr/>
      <dgm:t>
        <a:bodyPr/>
        <a:lstStyle/>
        <a:p>
          <a:endParaRPr lang="en-US"/>
        </a:p>
      </dgm:t>
    </dgm:pt>
    <dgm:pt modelId="{6FCD39D6-D91C-48F2-89EA-20C0FCE14D0A}" type="sibTrans" cxnId="{714CCB57-6ACF-4987-9382-B3209C811CD9}">
      <dgm:prSet/>
      <dgm:spPr/>
      <dgm:t>
        <a:bodyPr/>
        <a:lstStyle/>
        <a:p>
          <a:endParaRPr lang="en-US"/>
        </a:p>
      </dgm:t>
    </dgm:pt>
    <dgm:pt modelId="{68C0186E-2883-4A0F-A5C6-13480FDD4BAC}">
      <dgm:prSet custT="1"/>
      <dgm:spPr/>
      <dgm:t>
        <a:bodyPr/>
        <a:lstStyle/>
        <a:p>
          <a:r>
            <a:rPr lang="en-US" sz="1400"/>
            <a:t>Data is transmitted wirelessly for immediate analysis and response.</a:t>
          </a:r>
        </a:p>
      </dgm:t>
    </dgm:pt>
    <dgm:pt modelId="{F450BB53-009E-4454-A7B5-1A6CFCBC70B2}" type="parTrans" cxnId="{06A857B8-E3F9-4325-9825-81B12ED8E5A7}">
      <dgm:prSet/>
      <dgm:spPr/>
      <dgm:t>
        <a:bodyPr/>
        <a:lstStyle/>
        <a:p>
          <a:endParaRPr lang="en-US"/>
        </a:p>
      </dgm:t>
    </dgm:pt>
    <dgm:pt modelId="{15509917-1AD6-4591-AAE9-22936732E403}" type="sibTrans" cxnId="{06A857B8-E3F9-4325-9825-81B12ED8E5A7}">
      <dgm:prSet/>
      <dgm:spPr/>
      <dgm:t>
        <a:bodyPr/>
        <a:lstStyle/>
        <a:p>
          <a:endParaRPr lang="en-US"/>
        </a:p>
      </dgm:t>
    </dgm:pt>
    <dgm:pt modelId="{31873589-CAD9-4039-A7F1-A0E6BB8A9761}">
      <dgm:prSet custT="1"/>
      <dgm:spPr/>
      <dgm:t>
        <a:bodyPr/>
        <a:lstStyle/>
        <a:p>
          <a:r>
            <a:rPr lang="en-US" sz="1400"/>
            <a:t>Allows for proactive noise control measures.</a:t>
          </a:r>
        </a:p>
      </dgm:t>
    </dgm:pt>
    <dgm:pt modelId="{32F15474-B19F-4A68-841D-62789423E176}" type="parTrans" cxnId="{24220B89-A3FB-455A-B013-612A7D5AF498}">
      <dgm:prSet/>
      <dgm:spPr/>
      <dgm:t>
        <a:bodyPr/>
        <a:lstStyle/>
        <a:p>
          <a:endParaRPr lang="en-US"/>
        </a:p>
      </dgm:t>
    </dgm:pt>
    <dgm:pt modelId="{BE7390D1-E173-451F-AB8E-036F9358FD1F}" type="sibTrans" cxnId="{24220B89-A3FB-455A-B013-612A7D5AF498}">
      <dgm:prSet/>
      <dgm:spPr/>
      <dgm:t>
        <a:bodyPr/>
        <a:lstStyle/>
        <a:p>
          <a:endParaRPr lang="en-US"/>
        </a:p>
      </dgm:t>
    </dgm:pt>
    <dgm:pt modelId="{04CF08A8-F595-4DA5-AFE8-00AF8A3A89C3}" type="pres">
      <dgm:prSet presAssocID="{9FED1E7E-16B2-4CA1-85CA-B55E7BA7FFA1}" presName="root" presStyleCnt="0">
        <dgm:presLayoutVars>
          <dgm:dir/>
          <dgm:resizeHandles val="exact"/>
        </dgm:presLayoutVars>
      </dgm:prSet>
      <dgm:spPr/>
    </dgm:pt>
    <dgm:pt modelId="{A671DB19-82A6-4DD4-88C2-B7EC64D433EF}" type="pres">
      <dgm:prSet presAssocID="{9FED1E7E-16B2-4CA1-85CA-B55E7BA7FFA1}" presName="container" presStyleCnt="0">
        <dgm:presLayoutVars>
          <dgm:dir/>
          <dgm:resizeHandles val="exact"/>
        </dgm:presLayoutVars>
      </dgm:prSet>
      <dgm:spPr/>
    </dgm:pt>
    <dgm:pt modelId="{7468953F-6CEA-4E81-AECC-51AD22B80E02}" type="pres">
      <dgm:prSet presAssocID="{6B9A5E15-D221-4094-AE65-F58C84145ED0}" presName="compNode" presStyleCnt="0"/>
      <dgm:spPr/>
    </dgm:pt>
    <dgm:pt modelId="{BF05EC99-9945-4255-AB7C-47481A66B53D}" type="pres">
      <dgm:prSet presAssocID="{6B9A5E15-D221-4094-AE65-F58C84145ED0}" presName="iconBgRect" presStyleLbl="bgShp" presStyleIdx="0" presStyleCnt="8"/>
      <dgm:spPr/>
    </dgm:pt>
    <dgm:pt modelId="{2450ED2D-1A50-41C6-B5F9-1BCA712E428F}" type="pres">
      <dgm:prSet presAssocID="{6B9A5E15-D221-4094-AE65-F58C84145ED0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76AC8F99-5C62-4F60-922D-8BD13355FACD}" type="pres">
      <dgm:prSet presAssocID="{6B9A5E15-D221-4094-AE65-F58C84145ED0}" presName="spaceRect" presStyleCnt="0"/>
      <dgm:spPr/>
    </dgm:pt>
    <dgm:pt modelId="{804EAB4B-C1E0-4EDB-A829-D3C53EDE3EB1}" type="pres">
      <dgm:prSet presAssocID="{6B9A5E15-D221-4094-AE65-F58C84145ED0}" presName="textRect" presStyleLbl="revTx" presStyleIdx="0" presStyleCnt="8" custLinFactNeighborX="-3207" custLinFactNeighborY="7650">
        <dgm:presLayoutVars>
          <dgm:chMax val="1"/>
          <dgm:chPref val="1"/>
        </dgm:presLayoutVars>
      </dgm:prSet>
      <dgm:spPr/>
    </dgm:pt>
    <dgm:pt modelId="{BB4020D1-AF1A-4D89-A212-FEC6D29C1335}" type="pres">
      <dgm:prSet presAssocID="{1A0A54F6-285D-4CC6-8DC5-D6A1F05681D0}" presName="sibTrans" presStyleLbl="sibTrans2D1" presStyleIdx="0" presStyleCnt="0"/>
      <dgm:spPr/>
    </dgm:pt>
    <dgm:pt modelId="{45D33E4E-5F9F-468D-8519-CF5EFE396617}" type="pres">
      <dgm:prSet presAssocID="{FFCF0035-261E-4B6C-B1CF-C44A8BD8A791}" presName="compNode" presStyleCnt="0"/>
      <dgm:spPr/>
    </dgm:pt>
    <dgm:pt modelId="{B86B09BE-4383-4F77-8C46-740700FD82EF}" type="pres">
      <dgm:prSet presAssocID="{FFCF0035-261E-4B6C-B1CF-C44A8BD8A791}" presName="iconBgRect" presStyleLbl="bgShp" presStyleIdx="1" presStyleCnt="8"/>
      <dgm:spPr/>
    </dgm:pt>
    <dgm:pt modelId="{E3C74713-03FA-418B-B66F-36FB9B972FCE}" type="pres">
      <dgm:prSet presAssocID="{FFCF0035-261E-4B6C-B1CF-C44A8BD8A791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af"/>
        </a:ext>
      </dgm:extLst>
    </dgm:pt>
    <dgm:pt modelId="{3D0E8017-D653-42A8-B37D-A72B648E91D6}" type="pres">
      <dgm:prSet presAssocID="{FFCF0035-261E-4B6C-B1CF-C44A8BD8A791}" presName="spaceRect" presStyleCnt="0"/>
      <dgm:spPr/>
    </dgm:pt>
    <dgm:pt modelId="{1B2310CB-0A11-472E-B2E2-EBFF6B28DE0F}" type="pres">
      <dgm:prSet presAssocID="{FFCF0035-261E-4B6C-B1CF-C44A8BD8A791}" presName="textRect" presStyleLbl="revTx" presStyleIdx="1" presStyleCnt="8">
        <dgm:presLayoutVars>
          <dgm:chMax val="1"/>
          <dgm:chPref val="1"/>
        </dgm:presLayoutVars>
      </dgm:prSet>
      <dgm:spPr/>
    </dgm:pt>
    <dgm:pt modelId="{56CA2F06-869B-4109-B4E9-51365F9F05B8}" type="pres">
      <dgm:prSet presAssocID="{4438D38E-1146-4E1B-9223-96030D97DC73}" presName="sibTrans" presStyleLbl="sibTrans2D1" presStyleIdx="0" presStyleCnt="0"/>
      <dgm:spPr/>
    </dgm:pt>
    <dgm:pt modelId="{409CF296-B0E1-4097-B9E8-0D954571110C}" type="pres">
      <dgm:prSet presAssocID="{7A4D5AB1-A5CC-4D38-8981-B2F6DCEA0991}" presName="compNode" presStyleCnt="0"/>
      <dgm:spPr/>
    </dgm:pt>
    <dgm:pt modelId="{0F174DB5-E280-4830-87AD-34622D848616}" type="pres">
      <dgm:prSet presAssocID="{7A4D5AB1-A5CC-4D38-8981-B2F6DCEA0991}" presName="iconBgRect" presStyleLbl="bgShp" presStyleIdx="2" presStyleCnt="8"/>
      <dgm:spPr/>
    </dgm:pt>
    <dgm:pt modelId="{F06DBEC3-421C-4661-852D-5348B71AC648}" type="pres">
      <dgm:prSet presAssocID="{7A4D5AB1-A5CC-4D38-8981-B2F6DCEA0991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"/>
        </a:ext>
      </dgm:extLst>
    </dgm:pt>
    <dgm:pt modelId="{F3BFE044-1635-429F-A760-455E2AD4E764}" type="pres">
      <dgm:prSet presAssocID="{7A4D5AB1-A5CC-4D38-8981-B2F6DCEA0991}" presName="spaceRect" presStyleCnt="0"/>
      <dgm:spPr/>
    </dgm:pt>
    <dgm:pt modelId="{5FE6226F-1614-4343-8743-86FB42E08032}" type="pres">
      <dgm:prSet presAssocID="{7A4D5AB1-A5CC-4D38-8981-B2F6DCEA0991}" presName="textRect" presStyleLbl="revTx" presStyleIdx="2" presStyleCnt="8">
        <dgm:presLayoutVars>
          <dgm:chMax val="1"/>
          <dgm:chPref val="1"/>
        </dgm:presLayoutVars>
      </dgm:prSet>
      <dgm:spPr/>
    </dgm:pt>
    <dgm:pt modelId="{3C337C62-3E05-4C78-981D-7649D0397B5A}" type="pres">
      <dgm:prSet presAssocID="{FFF4F3F2-552D-41F1-BE31-3B677E145951}" presName="sibTrans" presStyleLbl="sibTrans2D1" presStyleIdx="0" presStyleCnt="0"/>
      <dgm:spPr/>
    </dgm:pt>
    <dgm:pt modelId="{EFD9B12D-C80A-4229-9245-10BFCA06CE23}" type="pres">
      <dgm:prSet presAssocID="{8D5A74B0-F15D-401A-9753-60750719C579}" presName="compNode" presStyleCnt="0"/>
      <dgm:spPr/>
    </dgm:pt>
    <dgm:pt modelId="{1A2F1A81-C80B-4C80-ACF8-7B69ED285B32}" type="pres">
      <dgm:prSet presAssocID="{8D5A74B0-F15D-401A-9753-60750719C579}" presName="iconBgRect" presStyleLbl="bgShp" presStyleIdx="3" presStyleCnt="8"/>
      <dgm:spPr/>
    </dgm:pt>
    <dgm:pt modelId="{B193F1F2-1802-4519-BD61-CB9C4FC5DAD8}" type="pres">
      <dgm:prSet presAssocID="{8D5A74B0-F15D-401A-9753-60750719C579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06C6D59C-7AFC-4ACE-9341-07C68D20A1CE}" type="pres">
      <dgm:prSet presAssocID="{8D5A74B0-F15D-401A-9753-60750719C579}" presName="spaceRect" presStyleCnt="0"/>
      <dgm:spPr/>
    </dgm:pt>
    <dgm:pt modelId="{E32636A1-A91B-44B8-8091-EEB569A4D481}" type="pres">
      <dgm:prSet presAssocID="{8D5A74B0-F15D-401A-9753-60750719C579}" presName="textRect" presStyleLbl="revTx" presStyleIdx="3" presStyleCnt="8">
        <dgm:presLayoutVars>
          <dgm:chMax val="1"/>
          <dgm:chPref val="1"/>
        </dgm:presLayoutVars>
      </dgm:prSet>
      <dgm:spPr/>
    </dgm:pt>
    <dgm:pt modelId="{1EF3EAE9-61F7-4C4E-A7F5-EEDD84C21BD3}" type="pres">
      <dgm:prSet presAssocID="{3B6E3D31-F9D5-432B-A924-1ED666FDF7CC}" presName="sibTrans" presStyleLbl="sibTrans2D1" presStyleIdx="0" presStyleCnt="0"/>
      <dgm:spPr/>
    </dgm:pt>
    <dgm:pt modelId="{65816F28-C056-42B7-9F9E-2429AB327923}" type="pres">
      <dgm:prSet presAssocID="{77F33779-8202-409E-A19F-D5DB45EA85E8}" presName="compNode" presStyleCnt="0"/>
      <dgm:spPr/>
    </dgm:pt>
    <dgm:pt modelId="{1F47521F-CDC6-491C-AD2F-FF4D75027589}" type="pres">
      <dgm:prSet presAssocID="{77F33779-8202-409E-A19F-D5DB45EA85E8}" presName="iconBgRect" presStyleLbl="bgShp" presStyleIdx="4" presStyleCnt="8"/>
      <dgm:spPr/>
    </dgm:pt>
    <dgm:pt modelId="{B84560A9-B4C1-4842-8636-4AE84B7964AD}" type="pres">
      <dgm:prSet presAssocID="{77F33779-8202-409E-A19F-D5DB45EA85E8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8CAEF38E-BBA2-403E-B910-6B023BDE71A8}" type="pres">
      <dgm:prSet presAssocID="{77F33779-8202-409E-A19F-D5DB45EA85E8}" presName="spaceRect" presStyleCnt="0"/>
      <dgm:spPr/>
    </dgm:pt>
    <dgm:pt modelId="{BF4DD326-02B2-4797-9332-4DC1179F1E6A}" type="pres">
      <dgm:prSet presAssocID="{77F33779-8202-409E-A19F-D5DB45EA85E8}" presName="textRect" presStyleLbl="revTx" presStyleIdx="4" presStyleCnt="8" custLinFactNeighborX="-1069" custLinFactNeighborY="15119">
        <dgm:presLayoutVars>
          <dgm:chMax val="1"/>
          <dgm:chPref val="1"/>
        </dgm:presLayoutVars>
      </dgm:prSet>
      <dgm:spPr/>
    </dgm:pt>
    <dgm:pt modelId="{7B20A846-5672-41F7-8F88-04A00051BE4B}" type="pres">
      <dgm:prSet presAssocID="{E98A49AC-16BB-4BCF-A8F7-71E87BD2C25E}" presName="sibTrans" presStyleLbl="sibTrans2D1" presStyleIdx="0" presStyleCnt="0"/>
      <dgm:spPr/>
    </dgm:pt>
    <dgm:pt modelId="{2D1592E2-9FA6-43EA-A212-342E2900DA74}" type="pres">
      <dgm:prSet presAssocID="{7125DAEC-F9B2-467D-BFE7-A6388E6ECBBD}" presName="compNode" presStyleCnt="0"/>
      <dgm:spPr/>
    </dgm:pt>
    <dgm:pt modelId="{59409A76-3BF4-48E9-B253-1369BAD3C11F}" type="pres">
      <dgm:prSet presAssocID="{7125DAEC-F9B2-467D-BFE7-A6388E6ECBBD}" presName="iconBgRect" presStyleLbl="bgShp" presStyleIdx="5" presStyleCnt="8"/>
      <dgm:spPr/>
    </dgm:pt>
    <dgm:pt modelId="{0558C1B8-D80E-4AB2-9065-BAE66B391F63}" type="pres">
      <dgm:prSet presAssocID="{7125DAEC-F9B2-467D-BFE7-A6388E6ECBBD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2C83FBE-2C3C-4894-9F53-16B7E8B81908}" type="pres">
      <dgm:prSet presAssocID="{7125DAEC-F9B2-467D-BFE7-A6388E6ECBBD}" presName="spaceRect" presStyleCnt="0"/>
      <dgm:spPr/>
    </dgm:pt>
    <dgm:pt modelId="{504AE304-6A80-4516-936E-D9C80F86053A}" type="pres">
      <dgm:prSet presAssocID="{7125DAEC-F9B2-467D-BFE7-A6388E6ECBBD}" presName="textRect" presStyleLbl="revTx" presStyleIdx="5" presStyleCnt="8">
        <dgm:presLayoutVars>
          <dgm:chMax val="1"/>
          <dgm:chPref val="1"/>
        </dgm:presLayoutVars>
      </dgm:prSet>
      <dgm:spPr/>
    </dgm:pt>
    <dgm:pt modelId="{14B7B30A-5EC3-4077-A5D7-D673F8587E20}" type="pres">
      <dgm:prSet presAssocID="{6FCD39D6-D91C-48F2-89EA-20C0FCE14D0A}" presName="sibTrans" presStyleLbl="sibTrans2D1" presStyleIdx="0" presStyleCnt="0"/>
      <dgm:spPr/>
    </dgm:pt>
    <dgm:pt modelId="{B9E3251F-BB46-4503-B879-2952584EAA20}" type="pres">
      <dgm:prSet presAssocID="{68C0186E-2883-4A0F-A5C6-13480FDD4BAC}" presName="compNode" presStyleCnt="0"/>
      <dgm:spPr/>
    </dgm:pt>
    <dgm:pt modelId="{EB7EA82F-CA2B-4C22-A157-387C3551A317}" type="pres">
      <dgm:prSet presAssocID="{68C0186E-2883-4A0F-A5C6-13480FDD4BAC}" presName="iconBgRect" presStyleLbl="bgShp" presStyleIdx="6" presStyleCnt="8"/>
      <dgm:spPr/>
    </dgm:pt>
    <dgm:pt modelId="{FBA4BD93-D762-49AA-9C6E-E3E85E6C1E96}" type="pres">
      <dgm:prSet presAssocID="{68C0186E-2883-4A0F-A5C6-13480FDD4BAC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E6C7EBE2-1F28-49F3-AF42-6A882E9EBF46}" type="pres">
      <dgm:prSet presAssocID="{68C0186E-2883-4A0F-A5C6-13480FDD4BAC}" presName="spaceRect" presStyleCnt="0"/>
      <dgm:spPr/>
    </dgm:pt>
    <dgm:pt modelId="{C4297603-9E0B-4005-BC51-8363259B1F7B}" type="pres">
      <dgm:prSet presAssocID="{68C0186E-2883-4A0F-A5C6-13480FDD4BAC}" presName="textRect" presStyleLbl="revTx" presStyleIdx="6" presStyleCnt="8">
        <dgm:presLayoutVars>
          <dgm:chMax val="1"/>
          <dgm:chPref val="1"/>
        </dgm:presLayoutVars>
      </dgm:prSet>
      <dgm:spPr/>
    </dgm:pt>
    <dgm:pt modelId="{235A0AD6-7D4E-49C9-ACEE-F674BDEFF90E}" type="pres">
      <dgm:prSet presAssocID="{15509917-1AD6-4591-AAE9-22936732E403}" presName="sibTrans" presStyleLbl="sibTrans2D1" presStyleIdx="0" presStyleCnt="0"/>
      <dgm:spPr/>
    </dgm:pt>
    <dgm:pt modelId="{B934B47B-8F23-4F44-BB17-DC539769EB0F}" type="pres">
      <dgm:prSet presAssocID="{31873589-CAD9-4039-A7F1-A0E6BB8A9761}" presName="compNode" presStyleCnt="0"/>
      <dgm:spPr/>
    </dgm:pt>
    <dgm:pt modelId="{18916934-E422-47B7-9FA1-83D5E723B3EE}" type="pres">
      <dgm:prSet presAssocID="{31873589-CAD9-4039-A7F1-A0E6BB8A9761}" presName="iconBgRect" presStyleLbl="bgShp" presStyleIdx="7" presStyleCnt="8"/>
      <dgm:spPr/>
    </dgm:pt>
    <dgm:pt modelId="{579FCB87-E50E-42E1-BCC1-C17E3D037774}" type="pres">
      <dgm:prSet presAssocID="{31873589-CAD9-4039-A7F1-A0E6BB8A9761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nger"/>
        </a:ext>
      </dgm:extLst>
    </dgm:pt>
    <dgm:pt modelId="{3C6CB3BD-ED74-4F5D-956B-D09FB6CEA186}" type="pres">
      <dgm:prSet presAssocID="{31873589-CAD9-4039-A7F1-A0E6BB8A9761}" presName="spaceRect" presStyleCnt="0"/>
      <dgm:spPr/>
    </dgm:pt>
    <dgm:pt modelId="{05BAB4EA-E7A3-4C5A-8475-75C939C4B555}" type="pres">
      <dgm:prSet presAssocID="{31873589-CAD9-4039-A7F1-A0E6BB8A9761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A83C4F04-FE1A-43C9-A02E-E0FCA8E047BC}" type="presOf" srcId="{FFF4F3F2-552D-41F1-BE31-3B677E145951}" destId="{3C337C62-3E05-4C78-981D-7649D0397B5A}" srcOrd="0" destOrd="0" presId="urn:microsoft.com/office/officeart/2018/2/layout/IconCircleList"/>
    <dgm:cxn modelId="{F83DC305-2BE2-47E0-AB9D-FA7727C172FB}" type="presOf" srcId="{15509917-1AD6-4591-AAE9-22936732E403}" destId="{235A0AD6-7D4E-49C9-ACEE-F674BDEFF90E}" srcOrd="0" destOrd="0" presId="urn:microsoft.com/office/officeart/2018/2/layout/IconCircleList"/>
    <dgm:cxn modelId="{BB6E3808-79F4-47AC-8C2D-621BDD9A5F05}" srcId="{9FED1E7E-16B2-4CA1-85CA-B55E7BA7FFA1}" destId="{77F33779-8202-409E-A19F-D5DB45EA85E8}" srcOrd="4" destOrd="0" parTransId="{B4A6C317-ABA7-43FF-8C49-2107002407B6}" sibTransId="{E98A49AC-16BB-4BCF-A8F7-71E87BD2C25E}"/>
    <dgm:cxn modelId="{45B8471E-E7E8-453F-9F7B-C1059E1E892B}" type="presOf" srcId="{7125DAEC-F9B2-467D-BFE7-A6388E6ECBBD}" destId="{504AE304-6A80-4516-936E-D9C80F86053A}" srcOrd="0" destOrd="0" presId="urn:microsoft.com/office/officeart/2018/2/layout/IconCircleList"/>
    <dgm:cxn modelId="{9FD13D1F-D887-4662-B35D-BC20115D6A3C}" srcId="{9FED1E7E-16B2-4CA1-85CA-B55E7BA7FFA1}" destId="{6B9A5E15-D221-4094-AE65-F58C84145ED0}" srcOrd="0" destOrd="0" parTransId="{95D4B66D-E877-4B04-B369-4F918CA55E18}" sibTransId="{1A0A54F6-285D-4CC6-8DC5-D6A1F05681D0}"/>
    <dgm:cxn modelId="{D63A625B-0014-4002-80A1-4C83AC855B3C}" srcId="{9FED1E7E-16B2-4CA1-85CA-B55E7BA7FFA1}" destId="{FFCF0035-261E-4B6C-B1CF-C44A8BD8A791}" srcOrd="1" destOrd="0" parTransId="{A38E90FE-5764-4321-9429-8373A1FE4BD4}" sibTransId="{4438D38E-1146-4E1B-9223-96030D97DC73}"/>
    <dgm:cxn modelId="{4ECC8167-F50C-42D4-80C3-4853410EA02C}" type="presOf" srcId="{4438D38E-1146-4E1B-9223-96030D97DC73}" destId="{56CA2F06-869B-4109-B4E9-51365F9F05B8}" srcOrd="0" destOrd="0" presId="urn:microsoft.com/office/officeart/2018/2/layout/IconCircleList"/>
    <dgm:cxn modelId="{64A5536E-8211-4BF2-AE17-1419C40CD216}" type="presOf" srcId="{77F33779-8202-409E-A19F-D5DB45EA85E8}" destId="{BF4DD326-02B2-4797-9332-4DC1179F1E6A}" srcOrd="0" destOrd="0" presId="urn:microsoft.com/office/officeart/2018/2/layout/IconCircleList"/>
    <dgm:cxn modelId="{8F1F1453-D07A-444C-8684-55EF98A3A630}" type="presOf" srcId="{1A0A54F6-285D-4CC6-8DC5-D6A1F05681D0}" destId="{BB4020D1-AF1A-4D89-A212-FEC6D29C1335}" srcOrd="0" destOrd="0" presId="urn:microsoft.com/office/officeart/2018/2/layout/IconCircleList"/>
    <dgm:cxn modelId="{C4842574-4EB8-4EEE-8082-22BAB057715C}" type="presOf" srcId="{6B9A5E15-D221-4094-AE65-F58C84145ED0}" destId="{804EAB4B-C1E0-4EDB-A829-D3C53EDE3EB1}" srcOrd="0" destOrd="0" presId="urn:microsoft.com/office/officeart/2018/2/layout/IconCircleList"/>
    <dgm:cxn modelId="{714CCB57-6ACF-4987-9382-B3209C811CD9}" srcId="{9FED1E7E-16B2-4CA1-85CA-B55E7BA7FFA1}" destId="{7125DAEC-F9B2-467D-BFE7-A6388E6ECBBD}" srcOrd="5" destOrd="0" parTransId="{C08DF9BD-F2BC-449C-849D-A34A8B3B6A83}" sibTransId="{6FCD39D6-D91C-48F2-89EA-20C0FCE14D0A}"/>
    <dgm:cxn modelId="{E20AEE7E-851C-4269-AD9B-865300793CCA}" type="presOf" srcId="{68C0186E-2883-4A0F-A5C6-13480FDD4BAC}" destId="{C4297603-9E0B-4005-BC51-8363259B1F7B}" srcOrd="0" destOrd="0" presId="urn:microsoft.com/office/officeart/2018/2/layout/IconCircleList"/>
    <dgm:cxn modelId="{6F7AFE80-5C44-43FF-97CC-51B05F07D38D}" type="presOf" srcId="{6FCD39D6-D91C-48F2-89EA-20C0FCE14D0A}" destId="{14B7B30A-5EC3-4077-A5D7-D673F8587E20}" srcOrd="0" destOrd="0" presId="urn:microsoft.com/office/officeart/2018/2/layout/IconCircleList"/>
    <dgm:cxn modelId="{CD209A81-0CFF-439A-9EC0-6AC482DFE004}" srcId="{9FED1E7E-16B2-4CA1-85CA-B55E7BA7FFA1}" destId="{8D5A74B0-F15D-401A-9753-60750719C579}" srcOrd="3" destOrd="0" parTransId="{EEFB6B00-8FF0-4AB3-8534-A42E8CE409D8}" sibTransId="{3B6E3D31-F9D5-432B-A924-1ED666FDF7CC}"/>
    <dgm:cxn modelId="{91F75583-0847-4F89-A00D-C3D39FAA66A2}" type="presOf" srcId="{31873589-CAD9-4039-A7F1-A0E6BB8A9761}" destId="{05BAB4EA-E7A3-4C5A-8475-75C939C4B555}" srcOrd="0" destOrd="0" presId="urn:microsoft.com/office/officeart/2018/2/layout/IconCircleList"/>
    <dgm:cxn modelId="{24220B89-A3FB-455A-B013-612A7D5AF498}" srcId="{9FED1E7E-16B2-4CA1-85CA-B55E7BA7FFA1}" destId="{31873589-CAD9-4039-A7F1-A0E6BB8A9761}" srcOrd="7" destOrd="0" parTransId="{32F15474-B19F-4A68-841D-62789423E176}" sibTransId="{BE7390D1-E173-451F-AB8E-036F9358FD1F}"/>
    <dgm:cxn modelId="{48E55F90-EDC8-4018-AE51-BE063A161DE0}" type="presOf" srcId="{E98A49AC-16BB-4BCF-A8F7-71E87BD2C25E}" destId="{7B20A846-5672-41F7-8F88-04A00051BE4B}" srcOrd="0" destOrd="0" presId="urn:microsoft.com/office/officeart/2018/2/layout/IconCircleList"/>
    <dgm:cxn modelId="{0B42A4A3-7C64-49C2-A0A5-C341C277ACD4}" type="presOf" srcId="{FFCF0035-261E-4B6C-B1CF-C44A8BD8A791}" destId="{1B2310CB-0A11-472E-B2E2-EBFF6B28DE0F}" srcOrd="0" destOrd="0" presId="urn:microsoft.com/office/officeart/2018/2/layout/IconCircleList"/>
    <dgm:cxn modelId="{06A857B8-E3F9-4325-9825-81B12ED8E5A7}" srcId="{9FED1E7E-16B2-4CA1-85CA-B55E7BA7FFA1}" destId="{68C0186E-2883-4A0F-A5C6-13480FDD4BAC}" srcOrd="6" destOrd="0" parTransId="{F450BB53-009E-4454-A7B5-1A6CFCBC70B2}" sibTransId="{15509917-1AD6-4591-AAE9-22936732E403}"/>
    <dgm:cxn modelId="{A19FCFCF-0850-4407-A3A9-97AD8E65713C}" type="presOf" srcId="{7A4D5AB1-A5CC-4D38-8981-B2F6DCEA0991}" destId="{5FE6226F-1614-4343-8743-86FB42E08032}" srcOrd="0" destOrd="0" presId="urn:microsoft.com/office/officeart/2018/2/layout/IconCircleList"/>
    <dgm:cxn modelId="{A0D910DA-273E-4FC1-ACA2-C3E541DBD05D}" type="presOf" srcId="{9FED1E7E-16B2-4CA1-85CA-B55E7BA7FFA1}" destId="{04CF08A8-F595-4DA5-AFE8-00AF8A3A89C3}" srcOrd="0" destOrd="0" presId="urn:microsoft.com/office/officeart/2018/2/layout/IconCircleList"/>
    <dgm:cxn modelId="{815B12DA-39D4-4967-9880-50BECC95316E}" type="presOf" srcId="{3B6E3D31-F9D5-432B-A924-1ED666FDF7CC}" destId="{1EF3EAE9-61F7-4C4E-A7F5-EEDD84C21BD3}" srcOrd="0" destOrd="0" presId="urn:microsoft.com/office/officeart/2018/2/layout/IconCircleList"/>
    <dgm:cxn modelId="{BF7B74EA-23AD-4D7D-B9A5-5EB2BB66F1AA}" srcId="{9FED1E7E-16B2-4CA1-85CA-B55E7BA7FFA1}" destId="{7A4D5AB1-A5CC-4D38-8981-B2F6DCEA0991}" srcOrd="2" destOrd="0" parTransId="{8A1014FA-974B-43CA-8B2D-91EF1A3029B1}" sibTransId="{FFF4F3F2-552D-41F1-BE31-3B677E145951}"/>
    <dgm:cxn modelId="{CE72F3F3-1D7E-4720-B97F-BF635FA96D95}" type="presOf" srcId="{8D5A74B0-F15D-401A-9753-60750719C579}" destId="{E32636A1-A91B-44B8-8091-EEB569A4D481}" srcOrd="0" destOrd="0" presId="urn:microsoft.com/office/officeart/2018/2/layout/IconCircleList"/>
    <dgm:cxn modelId="{DA21C0F0-943F-4CB9-9A76-C9C6AB0390FC}" type="presParOf" srcId="{04CF08A8-F595-4DA5-AFE8-00AF8A3A89C3}" destId="{A671DB19-82A6-4DD4-88C2-B7EC64D433EF}" srcOrd="0" destOrd="0" presId="urn:microsoft.com/office/officeart/2018/2/layout/IconCircleList"/>
    <dgm:cxn modelId="{80507E3C-4C81-4E30-9B40-246811F3526B}" type="presParOf" srcId="{A671DB19-82A6-4DD4-88C2-B7EC64D433EF}" destId="{7468953F-6CEA-4E81-AECC-51AD22B80E02}" srcOrd="0" destOrd="0" presId="urn:microsoft.com/office/officeart/2018/2/layout/IconCircleList"/>
    <dgm:cxn modelId="{DC7FE833-C852-4D18-B4BF-AC9E38E8B817}" type="presParOf" srcId="{7468953F-6CEA-4E81-AECC-51AD22B80E02}" destId="{BF05EC99-9945-4255-AB7C-47481A66B53D}" srcOrd="0" destOrd="0" presId="urn:microsoft.com/office/officeart/2018/2/layout/IconCircleList"/>
    <dgm:cxn modelId="{085FABCF-E64A-4B8F-B1BD-BE19BB02C37B}" type="presParOf" srcId="{7468953F-6CEA-4E81-AECC-51AD22B80E02}" destId="{2450ED2D-1A50-41C6-B5F9-1BCA712E428F}" srcOrd="1" destOrd="0" presId="urn:microsoft.com/office/officeart/2018/2/layout/IconCircleList"/>
    <dgm:cxn modelId="{1F582750-D2F8-48E5-8B43-04CFA4AB0A6B}" type="presParOf" srcId="{7468953F-6CEA-4E81-AECC-51AD22B80E02}" destId="{76AC8F99-5C62-4F60-922D-8BD13355FACD}" srcOrd="2" destOrd="0" presId="urn:microsoft.com/office/officeart/2018/2/layout/IconCircleList"/>
    <dgm:cxn modelId="{150C45AF-39B0-4CB9-8DCB-85A969F970A3}" type="presParOf" srcId="{7468953F-6CEA-4E81-AECC-51AD22B80E02}" destId="{804EAB4B-C1E0-4EDB-A829-D3C53EDE3EB1}" srcOrd="3" destOrd="0" presId="urn:microsoft.com/office/officeart/2018/2/layout/IconCircleList"/>
    <dgm:cxn modelId="{6124DD3B-18A9-4FC4-9634-D4FF5E53323D}" type="presParOf" srcId="{A671DB19-82A6-4DD4-88C2-B7EC64D433EF}" destId="{BB4020D1-AF1A-4D89-A212-FEC6D29C1335}" srcOrd="1" destOrd="0" presId="urn:microsoft.com/office/officeart/2018/2/layout/IconCircleList"/>
    <dgm:cxn modelId="{BA53A98B-CDB2-4EE9-A263-392377ED6CB1}" type="presParOf" srcId="{A671DB19-82A6-4DD4-88C2-B7EC64D433EF}" destId="{45D33E4E-5F9F-468D-8519-CF5EFE396617}" srcOrd="2" destOrd="0" presId="urn:microsoft.com/office/officeart/2018/2/layout/IconCircleList"/>
    <dgm:cxn modelId="{E7DA5E49-035C-4B23-92C3-7B992CC27499}" type="presParOf" srcId="{45D33E4E-5F9F-468D-8519-CF5EFE396617}" destId="{B86B09BE-4383-4F77-8C46-740700FD82EF}" srcOrd="0" destOrd="0" presId="urn:microsoft.com/office/officeart/2018/2/layout/IconCircleList"/>
    <dgm:cxn modelId="{EDCE8791-C27C-4DC6-8A83-56848DE9F95F}" type="presParOf" srcId="{45D33E4E-5F9F-468D-8519-CF5EFE396617}" destId="{E3C74713-03FA-418B-B66F-36FB9B972FCE}" srcOrd="1" destOrd="0" presId="urn:microsoft.com/office/officeart/2018/2/layout/IconCircleList"/>
    <dgm:cxn modelId="{AF9F067D-C3BA-4019-BCDC-CD346FAA754C}" type="presParOf" srcId="{45D33E4E-5F9F-468D-8519-CF5EFE396617}" destId="{3D0E8017-D653-42A8-B37D-A72B648E91D6}" srcOrd="2" destOrd="0" presId="urn:microsoft.com/office/officeart/2018/2/layout/IconCircleList"/>
    <dgm:cxn modelId="{3B30FC5B-8B75-4AB8-98CE-A3222F2B1376}" type="presParOf" srcId="{45D33E4E-5F9F-468D-8519-CF5EFE396617}" destId="{1B2310CB-0A11-472E-B2E2-EBFF6B28DE0F}" srcOrd="3" destOrd="0" presId="urn:microsoft.com/office/officeart/2018/2/layout/IconCircleList"/>
    <dgm:cxn modelId="{459B15B5-6F25-4B4C-BF9A-8FDEF37CEB55}" type="presParOf" srcId="{A671DB19-82A6-4DD4-88C2-B7EC64D433EF}" destId="{56CA2F06-869B-4109-B4E9-51365F9F05B8}" srcOrd="3" destOrd="0" presId="urn:microsoft.com/office/officeart/2018/2/layout/IconCircleList"/>
    <dgm:cxn modelId="{64AA973D-F9EC-440D-AD6F-A354EF4C7841}" type="presParOf" srcId="{A671DB19-82A6-4DD4-88C2-B7EC64D433EF}" destId="{409CF296-B0E1-4097-B9E8-0D954571110C}" srcOrd="4" destOrd="0" presId="urn:microsoft.com/office/officeart/2018/2/layout/IconCircleList"/>
    <dgm:cxn modelId="{7A82BC97-4251-468F-A0E4-C046600DEC9C}" type="presParOf" srcId="{409CF296-B0E1-4097-B9E8-0D954571110C}" destId="{0F174DB5-E280-4830-87AD-34622D848616}" srcOrd="0" destOrd="0" presId="urn:microsoft.com/office/officeart/2018/2/layout/IconCircleList"/>
    <dgm:cxn modelId="{913BEE5F-C5D6-4C0A-868B-CCF40A8957F7}" type="presParOf" srcId="{409CF296-B0E1-4097-B9E8-0D954571110C}" destId="{F06DBEC3-421C-4661-852D-5348B71AC648}" srcOrd="1" destOrd="0" presId="urn:microsoft.com/office/officeart/2018/2/layout/IconCircleList"/>
    <dgm:cxn modelId="{B9EB7EC3-E79F-4C5E-B48E-91D8B314E6B5}" type="presParOf" srcId="{409CF296-B0E1-4097-B9E8-0D954571110C}" destId="{F3BFE044-1635-429F-A760-455E2AD4E764}" srcOrd="2" destOrd="0" presId="urn:microsoft.com/office/officeart/2018/2/layout/IconCircleList"/>
    <dgm:cxn modelId="{E6564A9E-505A-454D-B093-934D49A78111}" type="presParOf" srcId="{409CF296-B0E1-4097-B9E8-0D954571110C}" destId="{5FE6226F-1614-4343-8743-86FB42E08032}" srcOrd="3" destOrd="0" presId="urn:microsoft.com/office/officeart/2018/2/layout/IconCircleList"/>
    <dgm:cxn modelId="{27C462E4-8B2F-414E-BFB7-6F970BEBFD5F}" type="presParOf" srcId="{A671DB19-82A6-4DD4-88C2-B7EC64D433EF}" destId="{3C337C62-3E05-4C78-981D-7649D0397B5A}" srcOrd="5" destOrd="0" presId="urn:microsoft.com/office/officeart/2018/2/layout/IconCircleList"/>
    <dgm:cxn modelId="{B7493836-1F41-4E54-B116-2AAA78674FA5}" type="presParOf" srcId="{A671DB19-82A6-4DD4-88C2-B7EC64D433EF}" destId="{EFD9B12D-C80A-4229-9245-10BFCA06CE23}" srcOrd="6" destOrd="0" presId="urn:microsoft.com/office/officeart/2018/2/layout/IconCircleList"/>
    <dgm:cxn modelId="{A3860312-319C-4BAF-BAD7-F49A4C8402B9}" type="presParOf" srcId="{EFD9B12D-C80A-4229-9245-10BFCA06CE23}" destId="{1A2F1A81-C80B-4C80-ACF8-7B69ED285B32}" srcOrd="0" destOrd="0" presId="urn:microsoft.com/office/officeart/2018/2/layout/IconCircleList"/>
    <dgm:cxn modelId="{050BB75B-04A4-4618-B601-F93256B2F9DE}" type="presParOf" srcId="{EFD9B12D-C80A-4229-9245-10BFCA06CE23}" destId="{B193F1F2-1802-4519-BD61-CB9C4FC5DAD8}" srcOrd="1" destOrd="0" presId="urn:microsoft.com/office/officeart/2018/2/layout/IconCircleList"/>
    <dgm:cxn modelId="{83CDDBE2-5148-4D27-8C94-1B141658C84B}" type="presParOf" srcId="{EFD9B12D-C80A-4229-9245-10BFCA06CE23}" destId="{06C6D59C-7AFC-4ACE-9341-07C68D20A1CE}" srcOrd="2" destOrd="0" presId="urn:microsoft.com/office/officeart/2018/2/layout/IconCircleList"/>
    <dgm:cxn modelId="{0A2A6092-FB38-4145-B5D3-DE8B1DA2CD25}" type="presParOf" srcId="{EFD9B12D-C80A-4229-9245-10BFCA06CE23}" destId="{E32636A1-A91B-44B8-8091-EEB569A4D481}" srcOrd="3" destOrd="0" presId="urn:microsoft.com/office/officeart/2018/2/layout/IconCircleList"/>
    <dgm:cxn modelId="{3FC7625D-395E-436F-AB47-5B1C477F6517}" type="presParOf" srcId="{A671DB19-82A6-4DD4-88C2-B7EC64D433EF}" destId="{1EF3EAE9-61F7-4C4E-A7F5-EEDD84C21BD3}" srcOrd="7" destOrd="0" presId="urn:microsoft.com/office/officeart/2018/2/layout/IconCircleList"/>
    <dgm:cxn modelId="{D6805C42-9F54-4BBE-9097-4005C364B540}" type="presParOf" srcId="{A671DB19-82A6-4DD4-88C2-B7EC64D433EF}" destId="{65816F28-C056-42B7-9F9E-2429AB327923}" srcOrd="8" destOrd="0" presId="urn:microsoft.com/office/officeart/2018/2/layout/IconCircleList"/>
    <dgm:cxn modelId="{2A7425F3-5F71-4460-A8E8-6AF8C4519DD0}" type="presParOf" srcId="{65816F28-C056-42B7-9F9E-2429AB327923}" destId="{1F47521F-CDC6-491C-AD2F-FF4D75027589}" srcOrd="0" destOrd="0" presId="urn:microsoft.com/office/officeart/2018/2/layout/IconCircleList"/>
    <dgm:cxn modelId="{30D3CDC4-729C-4BDF-98EA-21EA01B0242C}" type="presParOf" srcId="{65816F28-C056-42B7-9F9E-2429AB327923}" destId="{B84560A9-B4C1-4842-8636-4AE84B7964AD}" srcOrd="1" destOrd="0" presId="urn:microsoft.com/office/officeart/2018/2/layout/IconCircleList"/>
    <dgm:cxn modelId="{60014888-7106-4262-9C7B-B06F7C6F5F79}" type="presParOf" srcId="{65816F28-C056-42B7-9F9E-2429AB327923}" destId="{8CAEF38E-BBA2-403E-B910-6B023BDE71A8}" srcOrd="2" destOrd="0" presId="urn:microsoft.com/office/officeart/2018/2/layout/IconCircleList"/>
    <dgm:cxn modelId="{19D54480-4C1F-4995-B9BE-2532E662AB87}" type="presParOf" srcId="{65816F28-C056-42B7-9F9E-2429AB327923}" destId="{BF4DD326-02B2-4797-9332-4DC1179F1E6A}" srcOrd="3" destOrd="0" presId="urn:microsoft.com/office/officeart/2018/2/layout/IconCircleList"/>
    <dgm:cxn modelId="{A3816684-C8F0-4D6D-A017-436A6E38CEE2}" type="presParOf" srcId="{A671DB19-82A6-4DD4-88C2-B7EC64D433EF}" destId="{7B20A846-5672-41F7-8F88-04A00051BE4B}" srcOrd="9" destOrd="0" presId="urn:microsoft.com/office/officeart/2018/2/layout/IconCircleList"/>
    <dgm:cxn modelId="{D4B4B42B-A674-4EC3-8412-47046AA2F7C5}" type="presParOf" srcId="{A671DB19-82A6-4DD4-88C2-B7EC64D433EF}" destId="{2D1592E2-9FA6-43EA-A212-342E2900DA74}" srcOrd="10" destOrd="0" presId="urn:microsoft.com/office/officeart/2018/2/layout/IconCircleList"/>
    <dgm:cxn modelId="{1458A9F3-7627-42E1-A7F7-7D3153AAE0E7}" type="presParOf" srcId="{2D1592E2-9FA6-43EA-A212-342E2900DA74}" destId="{59409A76-3BF4-48E9-B253-1369BAD3C11F}" srcOrd="0" destOrd="0" presId="urn:microsoft.com/office/officeart/2018/2/layout/IconCircleList"/>
    <dgm:cxn modelId="{1572EB42-AE4D-4DCC-8C1C-4436A73A6ECD}" type="presParOf" srcId="{2D1592E2-9FA6-43EA-A212-342E2900DA74}" destId="{0558C1B8-D80E-4AB2-9065-BAE66B391F63}" srcOrd="1" destOrd="0" presId="urn:microsoft.com/office/officeart/2018/2/layout/IconCircleList"/>
    <dgm:cxn modelId="{9EAB1218-F22D-4651-8D60-A84D3099F9FB}" type="presParOf" srcId="{2D1592E2-9FA6-43EA-A212-342E2900DA74}" destId="{B2C83FBE-2C3C-4894-9F53-16B7E8B81908}" srcOrd="2" destOrd="0" presId="urn:microsoft.com/office/officeart/2018/2/layout/IconCircleList"/>
    <dgm:cxn modelId="{2C5E1130-63DA-4316-9625-BD751D06B21D}" type="presParOf" srcId="{2D1592E2-9FA6-43EA-A212-342E2900DA74}" destId="{504AE304-6A80-4516-936E-D9C80F86053A}" srcOrd="3" destOrd="0" presId="urn:microsoft.com/office/officeart/2018/2/layout/IconCircleList"/>
    <dgm:cxn modelId="{4BF2092B-64BE-4C9A-92B0-E7B047DC544E}" type="presParOf" srcId="{A671DB19-82A6-4DD4-88C2-B7EC64D433EF}" destId="{14B7B30A-5EC3-4077-A5D7-D673F8587E20}" srcOrd="11" destOrd="0" presId="urn:microsoft.com/office/officeart/2018/2/layout/IconCircleList"/>
    <dgm:cxn modelId="{263C311D-D111-4C2F-8D0E-7621FBBD6613}" type="presParOf" srcId="{A671DB19-82A6-4DD4-88C2-B7EC64D433EF}" destId="{B9E3251F-BB46-4503-B879-2952584EAA20}" srcOrd="12" destOrd="0" presId="urn:microsoft.com/office/officeart/2018/2/layout/IconCircleList"/>
    <dgm:cxn modelId="{76459D19-4A86-44E1-A451-8F11FFD6649D}" type="presParOf" srcId="{B9E3251F-BB46-4503-B879-2952584EAA20}" destId="{EB7EA82F-CA2B-4C22-A157-387C3551A317}" srcOrd="0" destOrd="0" presId="urn:microsoft.com/office/officeart/2018/2/layout/IconCircleList"/>
    <dgm:cxn modelId="{FC55307F-44E5-47BF-B0CA-72A1EB4CA41B}" type="presParOf" srcId="{B9E3251F-BB46-4503-B879-2952584EAA20}" destId="{FBA4BD93-D762-49AA-9C6E-E3E85E6C1E96}" srcOrd="1" destOrd="0" presId="urn:microsoft.com/office/officeart/2018/2/layout/IconCircleList"/>
    <dgm:cxn modelId="{96807994-3AEE-497B-812D-4D491D228FBE}" type="presParOf" srcId="{B9E3251F-BB46-4503-B879-2952584EAA20}" destId="{E6C7EBE2-1F28-49F3-AF42-6A882E9EBF46}" srcOrd="2" destOrd="0" presId="urn:microsoft.com/office/officeart/2018/2/layout/IconCircleList"/>
    <dgm:cxn modelId="{50DB6CC1-264D-408A-A7EA-55D7B29AD2A0}" type="presParOf" srcId="{B9E3251F-BB46-4503-B879-2952584EAA20}" destId="{C4297603-9E0B-4005-BC51-8363259B1F7B}" srcOrd="3" destOrd="0" presId="urn:microsoft.com/office/officeart/2018/2/layout/IconCircleList"/>
    <dgm:cxn modelId="{917A1C86-FF65-4CAA-9D32-12E914B9E958}" type="presParOf" srcId="{A671DB19-82A6-4DD4-88C2-B7EC64D433EF}" destId="{235A0AD6-7D4E-49C9-ACEE-F674BDEFF90E}" srcOrd="13" destOrd="0" presId="urn:microsoft.com/office/officeart/2018/2/layout/IconCircleList"/>
    <dgm:cxn modelId="{2F80F4C1-D193-4631-8884-69CBDCFD8C83}" type="presParOf" srcId="{A671DB19-82A6-4DD4-88C2-B7EC64D433EF}" destId="{B934B47B-8F23-4F44-BB17-DC539769EB0F}" srcOrd="14" destOrd="0" presId="urn:microsoft.com/office/officeart/2018/2/layout/IconCircleList"/>
    <dgm:cxn modelId="{93F25E19-E7A6-4013-B728-BB3BB9F239D0}" type="presParOf" srcId="{B934B47B-8F23-4F44-BB17-DC539769EB0F}" destId="{18916934-E422-47B7-9FA1-83D5E723B3EE}" srcOrd="0" destOrd="0" presId="urn:microsoft.com/office/officeart/2018/2/layout/IconCircleList"/>
    <dgm:cxn modelId="{1C17D7A0-F285-4035-B59F-8D99EB6A5D75}" type="presParOf" srcId="{B934B47B-8F23-4F44-BB17-DC539769EB0F}" destId="{579FCB87-E50E-42E1-BCC1-C17E3D037774}" srcOrd="1" destOrd="0" presId="urn:microsoft.com/office/officeart/2018/2/layout/IconCircleList"/>
    <dgm:cxn modelId="{3A8431B8-B1B9-4486-8247-1A2A7B427781}" type="presParOf" srcId="{B934B47B-8F23-4F44-BB17-DC539769EB0F}" destId="{3C6CB3BD-ED74-4F5D-956B-D09FB6CEA186}" srcOrd="2" destOrd="0" presId="urn:microsoft.com/office/officeart/2018/2/layout/IconCircleList"/>
    <dgm:cxn modelId="{937EB62B-F6B6-49FC-AD43-2ECB5B894EA6}" type="presParOf" srcId="{B934B47B-8F23-4F44-BB17-DC539769EB0F}" destId="{05BAB4EA-E7A3-4C5A-8475-75C939C4B55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459E00-6DA8-4D58-AC4B-81A67BA07CE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7046776-FE28-472D-9139-878606CA77E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baseline="0" dirty="0"/>
            <a:t>Benefits of Noise Pollution Monitoring </a:t>
          </a:r>
          <a:r>
            <a:rPr lang="en-US" sz="2000" b="1" baseline="0" dirty="0">
              <a:sym typeface="Wingdings" panose="05000000000000000000" pitchFamily="2" charset="2"/>
            </a:rPr>
            <a:t></a:t>
          </a:r>
          <a:endParaRPr lang="en-US" sz="2000" dirty="0"/>
        </a:p>
      </dgm:t>
    </dgm:pt>
    <dgm:pt modelId="{2D274302-5CF3-4AA6-A227-E33A1545A44C}" type="parTrans" cxnId="{8D2BD055-92AF-4171-A021-4F56777EFB64}">
      <dgm:prSet/>
      <dgm:spPr/>
      <dgm:t>
        <a:bodyPr/>
        <a:lstStyle/>
        <a:p>
          <a:endParaRPr lang="en-US"/>
        </a:p>
      </dgm:t>
    </dgm:pt>
    <dgm:pt modelId="{175A5C54-72C6-476A-982E-51BF14061F85}" type="sibTrans" cxnId="{8D2BD055-92AF-4171-A021-4F56777EFB64}">
      <dgm:prSet phldrT="1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210C40C-94A5-4315-9DD2-88D1226EA5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Improved Public Health: Reduced exposure to harmful noise levels.</a:t>
          </a:r>
          <a:endParaRPr lang="en-US"/>
        </a:p>
      </dgm:t>
    </dgm:pt>
    <dgm:pt modelId="{35CDE42A-2155-4A74-8336-AACF15A41038}" type="parTrans" cxnId="{F260C5AD-1C9D-40DE-BF24-A26FC4AF8781}">
      <dgm:prSet/>
      <dgm:spPr/>
      <dgm:t>
        <a:bodyPr/>
        <a:lstStyle/>
        <a:p>
          <a:endParaRPr lang="en-US"/>
        </a:p>
      </dgm:t>
    </dgm:pt>
    <dgm:pt modelId="{D725D989-BC0E-4883-904B-610C97A4B9DB}" type="sibTrans" cxnId="{F260C5AD-1C9D-40DE-BF24-A26FC4AF8781}">
      <dgm:prSet phldrT="2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B0C671E-4FD8-48D7-96C4-815650B48D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Better Urban Planning: Data helps design quieter and more livable cities.</a:t>
          </a:r>
          <a:endParaRPr lang="en-US"/>
        </a:p>
      </dgm:t>
    </dgm:pt>
    <dgm:pt modelId="{467EAEE6-A69E-48FE-87D9-1918A37B9C67}" type="parTrans" cxnId="{A01B5CAF-52B6-486B-B383-24A44EB367A9}">
      <dgm:prSet/>
      <dgm:spPr/>
      <dgm:t>
        <a:bodyPr/>
        <a:lstStyle/>
        <a:p>
          <a:endParaRPr lang="en-US"/>
        </a:p>
      </dgm:t>
    </dgm:pt>
    <dgm:pt modelId="{F985923A-951A-4A28-92F7-8521F96B35DA}" type="sibTrans" cxnId="{A01B5CAF-52B6-486B-B383-24A44EB367A9}">
      <dgm:prSet phldrT="3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A46D00D-5E45-4367-BA33-DAD2C5AEED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Regulatory Compliance: Ensure businesses and industries follow noise regulations.</a:t>
          </a:r>
          <a:endParaRPr lang="en-US"/>
        </a:p>
      </dgm:t>
    </dgm:pt>
    <dgm:pt modelId="{5DB5BBE0-4197-44FC-9F71-15D33681E826}" type="parTrans" cxnId="{FDD236F6-A740-429D-928B-32E9A573302D}">
      <dgm:prSet/>
      <dgm:spPr/>
      <dgm:t>
        <a:bodyPr/>
        <a:lstStyle/>
        <a:p>
          <a:endParaRPr lang="en-US"/>
        </a:p>
      </dgm:t>
    </dgm:pt>
    <dgm:pt modelId="{B13EB5CD-2186-4A94-8CC0-3E88D214CC97}" type="sibTrans" cxnId="{FDD236F6-A740-429D-928B-32E9A573302D}">
      <dgm:prSet phldrT="4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53B07EF-DC69-49B5-9791-8890DEDEB3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Noise Mitigation: Identify and address sources of noise pollution.</a:t>
          </a:r>
          <a:endParaRPr lang="en-US"/>
        </a:p>
      </dgm:t>
    </dgm:pt>
    <dgm:pt modelId="{44D20BA2-0647-42A6-92D6-ECBEF9AF068D}" type="parTrans" cxnId="{C0F08F6E-BEFE-4EE5-AFE2-8006A712BB6F}">
      <dgm:prSet/>
      <dgm:spPr/>
      <dgm:t>
        <a:bodyPr/>
        <a:lstStyle/>
        <a:p>
          <a:endParaRPr lang="en-US"/>
        </a:p>
      </dgm:t>
    </dgm:pt>
    <dgm:pt modelId="{E890B8EE-973D-4CD7-8FE7-1F150FC9C968}" type="sibTrans" cxnId="{C0F08F6E-BEFE-4EE5-AFE2-8006A712BB6F}">
      <dgm:prSet phldrT="5"/>
      <dgm:spPr/>
      <dgm:t>
        <a:bodyPr/>
        <a:lstStyle/>
        <a:p>
          <a:endParaRPr lang="en-US"/>
        </a:p>
      </dgm:t>
    </dgm:pt>
    <dgm:pt modelId="{518ACCC1-1BC4-487C-8B14-D0ACAE18941F}" type="pres">
      <dgm:prSet presAssocID="{D4459E00-6DA8-4D58-AC4B-81A67BA07CED}" presName="root" presStyleCnt="0">
        <dgm:presLayoutVars>
          <dgm:dir/>
          <dgm:resizeHandles val="exact"/>
        </dgm:presLayoutVars>
      </dgm:prSet>
      <dgm:spPr/>
    </dgm:pt>
    <dgm:pt modelId="{2D653907-1812-4857-9170-0E78E384DEE5}" type="pres">
      <dgm:prSet presAssocID="{27046776-FE28-472D-9139-878606CA77E5}" presName="compNode" presStyleCnt="0"/>
      <dgm:spPr/>
    </dgm:pt>
    <dgm:pt modelId="{09BA1144-77DB-4AD8-B41D-B1F9DF9D4945}" type="pres">
      <dgm:prSet presAssocID="{27046776-FE28-472D-9139-878606CA77E5}" presName="bgRect" presStyleLbl="bgShp" presStyleIdx="0" presStyleCnt="5"/>
      <dgm:spPr/>
    </dgm:pt>
    <dgm:pt modelId="{08B8D299-4677-434D-A17F-A72E0FAACFC8}" type="pres">
      <dgm:prSet presAssocID="{27046776-FE28-472D-9139-878606CA77E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588D8E3-C4CF-4EF9-B4B0-F81A899B0F6A}" type="pres">
      <dgm:prSet presAssocID="{27046776-FE28-472D-9139-878606CA77E5}" presName="spaceRect" presStyleCnt="0"/>
      <dgm:spPr/>
    </dgm:pt>
    <dgm:pt modelId="{B4BD1206-E989-4699-95FF-C72FC0FF0583}" type="pres">
      <dgm:prSet presAssocID="{27046776-FE28-472D-9139-878606CA77E5}" presName="parTx" presStyleLbl="revTx" presStyleIdx="0" presStyleCnt="5">
        <dgm:presLayoutVars>
          <dgm:chMax val="0"/>
          <dgm:chPref val="0"/>
        </dgm:presLayoutVars>
      </dgm:prSet>
      <dgm:spPr/>
    </dgm:pt>
    <dgm:pt modelId="{FB8A2A86-A65F-4038-A16B-87F2A49ACE25}" type="pres">
      <dgm:prSet presAssocID="{175A5C54-72C6-476A-982E-51BF14061F85}" presName="sibTrans" presStyleCnt="0"/>
      <dgm:spPr/>
    </dgm:pt>
    <dgm:pt modelId="{3F742503-70B1-46E4-9039-944A950A03FD}" type="pres">
      <dgm:prSet presAssocID="{D210C40C-94A5-4315-9DD2-88D1226EA504}" presName="compNode" presStyleCnt="0"/>
      <dgm:spPr/>
    </dgm:pt>
    <dgm:pt modelId="{1D7875CC-46AE-4901-940B-6A95E17BF2A8}" type="pres">
      <dgm:prSet presAssocID="{D210C40C-94A5-4315-9DD2-88D1226EA504}" presName="bgRect" presStyleLbl="bgShp" presStyleIdx="1" presStyleCnt="5"/>
      <dgm:spPr/>
    </dgm:pt>
    <dgm:pt modelId="{409ABB86-0303-4F75-AAE6-4CA895496E1F}" type="pres">
      <dgm:prSet presAssocID="{D210C40C-94A5-4315-9DD2-88D1226EA50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moking"/>
        </a:ext>
      </dgm:extLst>
    </dgm:pt>
    <dgm:pt modelId="{DFB52985-33E5-4190-B002-175AB53FDE79}" type="pres">
      <dgm:prSet presAssocID="{D210C40C-94A5-4315-9DD2-88D1226EA504}" presName="spaceRect" presStyleCnt="0"/>
      <dgm:spPr/>
    </dgm:pt>
    <dgm:pt modelId="{60BC7684-8D46-4571-968E-AC229FA0D401}" type="pres">
      <dgm:prSet presAssocID="{D210C40C-94A5-4315-9DD2-88D1226EA504}" presName="parTx" presStyleLbl="revTx" presStyleIdx="1" presStyleCnt="5">
        <dgm:presLayoutVars>
          <dgm:chMax val="0"/>
          <dgm:chPref val="0"/>
        </dgm:presLayoutVars>
      </dgm:prSet>
      <dgm:spPr/>
    </dgm:pt>
    <dgm:pt modelId="{BCF59322-7544-4490-BAD8-EE574DEF0EFA}" type="pres">
      <dgm:prSet presAssocID="{D725D989-BC0E-4883-904B-610C97A4B9DB}" presName="sibTrans" presStyleCnt="0"/>
      <dgm:spPr/>
    </dgm:pt>
    <dgm:pt modelId="{E1DC7606-A8AF-4214-8120-F7175229E494}" type="pres">
      <dgm:prSet presAssocID="{6B0C671E-4FD8-48D7-96C4-815650B48DAE}" presName="compNode" presStyleCnt="0"/>
      <dgm:spPr/>
    </dgm:pt>
    <dgm:pt modelId="{32D1B06C-95BC-49BC-AD6C-6B13BDF47246}" type="pres">
      <dgm:prSet presAssocID="{6B0C671E-4FD8-48D7-96C4-815650B48DAE}" presName="bgRect" presStyleLbl="bgShp" presStyleIdx="2" presStyleCnt="5"/>
      <dgm:spPr/>
    </dgm:pt>
    <dgm:pt modelId="{65F9C1AF-B4A2-4AB4-A6CE-87389A09D7EC}" type="pres">
      <dgm:prSet presAssocID="{6B0C671E-4FD8-48D7-96C4-815650B48DA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02E1F2DE-CB48-4F96-AF66-8FA987E2D5A0}" type="pres">
      <dgm:prSet presAssocID="{6B0C671E-4FD8-48D7-96C4-815650B48DAE}" presName="spaceRect" presStyleCnt="0"/>
      <dgm:spPr/>
    </dgm:pt>
    <dgm:pt modelId="{052355CE-EF1A-4810-B8CE-795C404B423E}" type="pres">
      <dgm:prSet presAssocID="{6B0C671E-4FD8-48D7-96C4-815650B48DAE}" presName="parTx" presStyleLbl="revTx" presStyleIdx="2" presStyleCnt="5">
        <dgm:presLayoutVars>
          <dgm:chMax val="0"/>
          <dgm:chPref val="0"/>
        </dgm:presLayoutVars>
      </dgm:prSet>
      <dgm:spPr/>
    </dgm:pt>
    <dgm:pt modelId="{4181B1F9-C4E8-461E-A95A-8FE085503948}" type="pres">
      <dgm:prSet presAssocID="{F985923A-951A-4A28-92F7-8521F96B35DA}" presName="sibTrans" presStyleCnt="0"/>
      <dgm:spPr/>
    </dgm:pt>
    <dgm:pt modelId="{BCCC3F57-B578-43B0-89C5-81C1B47A3028}" type="pres">
      <dgm:prSet presAssocID="{EA46D00D-5E45-4367-BA33-DAD2C5AEEDCC}" presName="compNode" presStyleCnt="0"/>
      <dgm:spPr/>
    </dgm:pt>
    <dgm:pt modelId="{E9EB6986-C782-4622-BF8B-24648C4597B9}" type="pres">
      <dgm:prSet presAssocID="{EA46D00D-5E45-4367-BA33-DAD2C5AEEDCC}" presName="bgRect" presStyleLbl="bgShp" presStyleIdx="3" presStyleCnt="5"/>
      <dgm:spPr/>
    </dgm:pt>
    <dgm:pt modelId="{9FE04ED7-9CC7-49DA-A6C4-E51DD824B832}" type="pres">
      <dgm:prSet presAssocID="{EA46D00D-5E45-4367-BA33-DAD2C5AEEDC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C2A9C165-65B7-4B67-9D43-0B707A14D29B}" type="pres">
      <dgm:prSet presAssocID="{EA46D00D-5E45-4367-BA33-DAD2C5AEEDCC}" presName="spaceRect" presStyleCnt="0"/>
      <dgm:spPr/>
    </dgm:pt>
    <dgm:pt modelId="{82CF37EC-5B84-408C-9D06-731D0E9FF049}" type="pres">
      <dgm:prSet presAssocID="{EA46D00D-5E45-4367-BA33-DAD2C5AEEDCC}" presName="parTx" presStyleLbl="revTx" presStyleIdx="3" presStyleCnt="5">
        <dgm:presLayoutVars>
          <dgm:chMax val="0"/>
          <dgm:chPref val="0"/>
        </dgm:presLayoutVars>
      </dgm:prSet>
      <dgm:spPr/>
    </dgm:pt>
    <dgm:pt modelId="{2C89CE9D-664E-4AC2-AC57-EB74E8F50B9F}" type="pres">
      <dgm:prSet presAssocID="{B13EB5CD-2186-4A94-8CC0-3E88D214CC97}" presName="sibTrans" presStyleCnt="0"/>
      <dgm:spPr/>
    </dgm:pt>
    <dgm:pt modelId="{D0A16A18-34A6-4131-A29A-A5543CB2CB20}" type="pres">
      <dgm:prSet presAssocID="{D53B07EF-DC69-49B5-9791-8890DEDEB3FB}" presName="compNode" presStyleCnt="0"/>
      <dgm:spPr/>
    </dgm:pt>
    <dgm:pt modelId="{6C6F472C-B9B1-4CB3-8ED7-C0D24FCF6A82}" type="pres">
      <dgm:prSet presAssocID="{D53B07EF-DC69-49B5-9791-8890DEDEB3FB}" presName="bgRect" presStyleLbl="bgShp" presStyleIdx="4" presStyleCnt="5"/>
      <dgm:spPr/>
    </dgm:pt>
    <dgm:pt modelId="{F4BB1113-07F1-44A4-9E18-55BC3E80045B}" type="pres">
      <dgm:prSet presAssocID="{D53B07EF-DC69-49B5-9791-8890DEDEB3F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ume"/>
        </a:ext>
      </dgm:extLst>
    </dgm:pt>
    <dgm:pt modelId="{7C773292-C34F-4502-866E-16351D376747}" type="pres">
      <dgm:prSet presAssocID="{D53B07EF-DC69-49B5-9791-8890DEDEB3FB}" presName="spaceRect" presStyleCnt="0"/>
      <dgm:spPr/>
    </dgm:pt>
    <dgm:pt modelId="{185B6BBE-E3BD-4B1A-9DB3-F7ADCEFAC9AA}" type="pres">
      <dgm:prSet presAssocID="{D53B07EF-DC69-49B5-9791-8890DEDEB3F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19C5C04-DF92-45FE-AC75-3EDD72E7B7E9}" type="presOf" srcId="{D53B07EF-DC69-49B5-9791-8890DEDEB3FB}" destId="{185B6BBE-E3BD-4B1A-9DB3-F7ADCEFAC9AA}" srcOrd="0" destOrd="0" presId="urn:microsoft.com/office/officeart/2018/2/layout/IconVerticalSolidList"/>
    <dgm:cxn modelId="{5691CB5F-10C3-46D1-BAF5-5CB3EB630249}" type="presOf" srcId="{D4459E00-6DA8-4D58-AC4B-81A67BA07CED}" destId="{518ACCC1-1BC4-487C-8B14-D0ACAE18941F}" srcOrd="0" destOrd="0" presId="urn:microsoft.com/office/officeart/2018/2/layout/IconVerticalSolidList"/>
    <dgm:cxn modelId="{C0F08F6E-BEFE-4EE5-AFE2-8006A712BB6F}" srcId="{D4459E00-6DA8-4D58-AC4B-81A67BA07CED}" destId="{D53B07EF-DC69-49B5-9791-8890DEDEB3FB}" srcOrd="4" destOrd="0" parTransId="{44D20BA2-0647-42A6-92D6-ECBEF9AF068D}" sibTransId="{E890B8EE-973D-4CD7-8FE7-1F150FC9C968}"/>
    <dgm:cxn modelId="{188DEE4F-0143-41EA-806E-38DEEAA56DBC}" type="presOf" srcId="{D210C40C-94A5-4315-9DD2-88D1226EA504}" destId="{60BC7684-8D46-4571-968E-AC229FA0D401}" srcOrd="0" destOrd="0" presId="urn:microsoft.com/office/officeart/2018/2/layout/IconVerticalSolidList"/>
    <dgm:cxn modelId="{8D2BD055-92AF-4171-A021-4F56777EFB64}" srcId="{D4459E00-6DA8-4D58-AC4B-81A67BA07CED}" destId="{27046776-FE28-472D-9139-878606CA77E5}" srcOrd="0" destOrd="0" parTransId="{2D274302-5CF3-4AA6-A227-E33A1545A44C}" sibTransId="{175A5C54-72C6-476A-982E-51BF14061F85}"/>
    <dgm:cxn modelId="{D8AD5881-DBF8-4D86-9961-9D36D1BC7EC9}" type="presOf" srcId="{6B0C671E-4FD8-48D7-96C4-815650B48DAE}" destId="{052355CE-EF1A-4810-B8CE-795C404B423E}" srcOrd="0" destOrd="0" presId="urn:microsoft.com/office/officeart/2018/2/layout/IconVerticalSolidList"/>
    <dgm:cxn modelId="{F260C5AD-1C9D-40DE-BF24-A26FC4AF8781}" srcId="{D4459E00-6DA8-4D58-AC4B-81A67BA07CED}" destId="{D210C40C-94A5-4315-9DD2-88D1226EA504}" srcOrd="1" destOrd="0" parTransId="{35CDE42A-2155-4A74-8336-AACF15A41038}" sibTransId="{D725D989-BC0E-4883-904B-610C97A4B9DB}"/>
    <dgm:cxn modelId="{A01B5CAF-52B6-486B-B383-24A44EB367A9}" srcId="{D4459E00-6DA8-4D58-AC4B-81A67BA07CED}" destId="{6B0C671E-4FD8-48D7-96C4-815650B48DAE}" srcOrd="2" destOrd="0" parTransId="{467EAEE6-A69E-48FE-87D9-1918A37B9C67}" sibTransId="{F985923A-951A-4A28-92F7-8521F96B35DA}"/>
    <dgm:cxn modelId="{4B7FD3B3-534E-47C0-AC59-4C2061731656}" type="presOf" srcId="{27046776-FE28-472D-9139-878606CA77E5}" destId="{B4BD1206-E989-4699-95FF-C72FC0FF0583}" srcOrd="0" destOrd="0" presId="urn:microsoft.com/office/officeart/2018/2/layout/IconVerticalSolidList"/>
    <dgm:cxn modelId="{FDD236F6-A740-429D-928B-32E9A573302D}" srcId="{D4459E00-6DA8-4D58-AC4B-81A67BA07CED}" destId="{EA46D00D-5E45-4367-BA33-DAD2C5AEEDCC}" srcOrd="3" destOrd="0" parTransId="{5DB5BBE0-4197-44FC-9F71-15D33681E826}" sibTransId="{B13EB5CD-2186-4A94-8CC0-3E88D214CC97}"/>
    <dgm:cxn modelId="{99A6FFFA-26A4-49BF-B1B0-CCC1EE9C82C3}" type="presOf" srcId="{EA46D00D-5E45-4367-BA33-DAD2C5AEEDCC}" destId="{82CF37EC-5B84-408C-9D06-731D0E9FF049}" srcOrd="0" destOrd="0" presId="urn:microsoft.com/office/officeart/2018/2/layout/IconVerticalSolidList"/>
    <dgm:cxn modelId="{156F0764-8837-4434-B7F9-B9880CD15A99}" type="presParOf" srcId="{518ACCC1-1BC4-487C-8B14-D0ACAE18941F}" destId="{2D653907-1812-4857-9170-0E78E384DEE5}" srcOrd="0" destOrd="0" presId="urn:microsoft.com/office/officeart/2018/2/layout/IconVerticalSolidList"/>
    <dgm:cxn modelId="{3CC5E01B-D076-471B-AD11-628DCFCB804F}" type="presParOf" srcId="{2D653907-1812-4857-9170-0E78E384DEE5}" destId="{09BA1144-77DB-4AD8-B41D-B1F9DF9D4945}" srcOrd="0" destOrd="0" presId="urn:microsoft.com/office/officeart/2018/2/layout/IconVerticalSolidList"/>
    <dgm:cxn modelId="{6723BFAC-70B9-4FB8-9D38-4E8F37194A7D}" type="presParOf" srcId="{2D653907-1812-4857-9170-0E78E384DEE5}" destId="{08B8D299-4677-434D-A17F-A72E0FAACFC8}" srcOrd="1" destOrd="0" presId="urn:microsoft.com/office/officeart/2018/2/layout/IconVerticalSolidList"/>
    <dgm:cxn modelId="{DB8C1DE3-E21A-4F21-B039-96BAF5FE32E1}" type="presParOf" srcId="{2D653907-1812-4857-9170-0E78E384DEE5}" destId="{A588D8E3-C4CF-4EF9-B4B0-F81A899B0F6A}" srcOrd="2" destOrd="0" presId="urn:microsoft.com/office/officeart/2018/2/layout/IconVerticalSolidList"/>
    <dgm:cxn modelId="{FB7D59AF-7EE2-4773-8E39-1C1ACD6DC197}" type="presParOf" srcId="{2D653907-1812-4857-9170-0E78E384DEE5}" destId="{B4BD1206-E989-4699-95FF-C72FC0FF0583}" srcOrd="3" destOrd="0" presId="urn:microsoft.com/office/officeart/2018/2/layout/IconVerticalSolidList"/>
    <dgm:cxn modelId="{E4B5ACE8-6AA1-4A7D-8E64-DDCB388E57BA}" type="presParOf" srcId="{518ACCC1-1BC4-487C-8B14-D0ACAE18941F}" destId="{FB8A2A86-A65F-4038-A16B-87F2A49ACE25}" srcOrd="1" destOrd="0" presId="urn:microsoft.com/office/officeart/2018/2/layout/IconVerticalSolidList"/>
    <dgm:cxn modelId="{7AFBA306-2F77-449A-BB0A-A97981138776}" type="presParOf" srcId="{518ACCC1-1BC4-487C-8B14-D0ACAE18941F}" destId="{3F742503-70B1-46E4-9039-944A950A03FD}" srcOrd="2" destOrd="0" presId="urn:microsoft.com/office/officeart/2018/2/layout/IconVerticalSolidList"/>
    <dgm:cxn modelId="{2E7F51D4-BD98-4649-AC3F-2A57AD7D58FA}" type="presParOf" srcId="{3F742503-70B1-46E4-9039-944A950A03FD}" destId="{1D7875CC-46AE-4901-940B-6A95E17BF2A8}" srcOrd="0" destOrd="0" presId="urn:microsoft.com/office/officeart/2018/2/layout/IconVerticalSolidList"/>
    <dgm:cxn modelId="{818339ED-6642-4F49-B9C9-D98E8295072A}" type="presParOf" srcId="{3F742503-70B1-46E4-9039-944A950A03FD}" destId="{409ABB86-0303-4F75-AAE6-4CA895496E1F}" srcOrd="1" destOrd="0" presId="urn:microsoft.com/office/officeart/2018/2/layout/IconVerticalSolidList"/>
    <dgm:cxn modelId="{777CB52F-ED36-475D-BB07-43640DED8865}" type="presParOf" srcId="{3F742503-70B1-46E4-9039-944A950A03FD}" destId="{DFB52985-33E5-4190-B002-175AB53FDE79}" srcOrd="2" destOrd="0" presId="urn:microsoft.com/office/officeart/2018/2/layout/IconVerticalSolidList"/>
    <dgm:cxn modelId="{0662DDB2-AA71-4499-88AF-850E556F2205}" type="presParOf" srcId="{3F742503-70B1-46E4-9039-944A950A03FD}" destId="{60BC7684-8D46-4571-968E-AC229FA0D401}" srcOrd="3" destOrd="0" presId="urn:microsoft.com/office/officeart/2018/2/layout/IconVerticalSolidList"/>
    <dgm:cxn modelId="{C36A93B3-FA4E-408A-ADB8-34EBC8F08498}" type="presParOf" srcId="{518ACCC1-1BC4-487C-8B14-D0ACAE18941F}" destId="{BCF59322-7544-4490-BAD8-EE574DEF0EFA}" srcOrd="3" destOrd="0" presId="urn:microsoft.com/office/officeart/2018/2/layout/IconVerticalSolidList"/>
    <dgm:cxn modelId="{8F06C133-7334-4132-96F2-ABE89FF4A2CD}" type="presParOf" srcId="{518ACCC1-1BC4-487C-8B14-D0ACAE18941F}" destId="{E1DC7606-A8AF-4214-8120-F7175229E494}" srcOrd="4" destOrd="0" presId="urn:microsoft.com/office/officeart/2018/2/layout/IconVerticalSolidList"/>
    <dgm:cxn modelId="{A085E722-C58A-43CA-985B-168DD6C98B08}" type="presParOf" srcId="{E1DC7606-A8AF-4214-8120-F7175229E494}" destId="{32D1B06C-95BC-49BC-AD6C-6B13BDF47246}" srcOrd="0" destOrd="0" presId="urn:microsoft.com/office/officeart/2018/2/layout/IconVerticalSolidList"/>
    <dgm:cxn modelId="{5010B401-F20E-4CB1-8B33-00A828ACCB9C}" type="presParOf" srcId="{E1DC7606-A8AF-4214-8120-F7175229E494}" destId="{65F9C1AF-B4A2-4AB4-A6CE-87389A09D7EC}" srcOrd="1" destOrd="0" presId="urn:microsoft.com/office/officeart/2018/2/layout/IconVerticalSolidList"/>
    <dgm:cxn modelId="{5A649142-3192-4F56-B2FD-DEE5E03F3412}" type="presParOf" srcId="{E1DC7606-A8AF-4214-8120-F7175229E494}" destId="{02E1F2DE-CB48-4F96-AF66-8FA987E2D5A0}" srcOrd="2" destOrd="0" presId="urn:microsoft.com/office/officeart/2018/2/layout/IconVerticalSolidList"/>
    <dgm:cxn modelId="{C4914943-7CB4-4E05-9628-62CE1E79778F}" type="presParOf" srcId="{E1DC7606-A8AF-4214-8120-F7175229E494}" destId="{052355CE-EF1A-4810-B8CE-795C404B423E}" srcOrd="3" destOrd="0" presId="urn:microsoft.com/office/officeart/2018/2/layout/IconVerticalSolidList"/>
    <dgm:cxn modelId="{94C87A93-D1FD-457D-A43D-0AD1364FAD43}" type="presParOf" srcId="{518ACCC1-1BC4-487C-8B14-D0ACAE18941F}" destId="{4181B1F9-C4E8-461E-A95A-8FE085503948}" srcOrd="5" destOrd="0" presId="urn:microsoft.com/office/officeart/2018/2/layout/IconVerticalSolidList"/>
    <dgm:cxn modelId="{A7D3874D-0AC5-4922-AC1A-87FD5FB706BD}" type="presParOf" srcId="{518ACCC1-1BC4-487C-8B14-D0ACAE18941F}" destId="{BCCC3F57-B578-43B0-89C5-81C1B47A3028}" srcOrd="6" destOrd="0" presId="urn:microsoft.com/office/officeart/2018/2/layout/IconVerticalSolidList"/>
    <dgm:cxn modelId="{C1F18E87-549B-404D-87D0-3F21EE3F8E77}" type="presParOf" srcId="{BCCC3F57-B578-43B0-89C5-81C1B47A3028}" destId="{E9EB6986-C782-4622-BF8B-24648C4597B9}" srcOrd="0" destOrd="0" presId="urn:microsoft.com/office/officeart/2018/2/layout/IconVerticalSolidList"/>
    <dgm:cxn modelId="{E8325585-F6B0-4512-9898-37E793653DB0}" type="presParOf" srcId="{BCCC3F57-B578-43B0-89C5-81C1B47A3028}" destId="{9FE04ED7-9CC7-49DA-A6C4-E51DD824B832}" srcOrd="1" destOrd="0" presId="urn:microsoft.com/office/officeart/2018/2/layout/IconVerticalSolidList"/>
    <dgm:cxn modelId="{D9CDCEE7-7670-4789-B870-9E8EF2ACA493}" type="presParOf" srcId="{BCCC3F57-B578-43B0-89C5-81C1B47A3028}" destId="{C2A9C165-65B7-4B67-9D43-0B707A14D29B}" srcOrd="2" destOrd="0" presId="urn:microsoft.com/office/officeart/2018/2/layout/IconVerticalSolidList"/>
    <dgm:cxn modelId="{8CCA6967-4D2E-4BA4-A150-1496E50CD594}" type="presParOf" srcId="{BCCC3F57-B578-43B0-89C5-81C1B47A3028}" destId="{82CF37EC-5B84-408C-9D06-731D0E9FF049}" srcOrd="3" destOrd="0" presId="urn:microsoft.com/office/officeart/2018/2/layout/IconVerticalSolidList"/>
    <dgm:cxn modelId="{27F03842-A290-4ABA-A419-6211411A13E2}" type="presParOf" srcId="{518ACCC1-1BC4-487C-8B14-D0ACAE18941F}" destId="{2C89CE9D-664E-4AC2-AC57-EB74E8F50B9F}" srcOrd="7" destOrd="0" presId="urn:microsoft.com/office/officeart/2018/2/layout/IconVerticalSolidList"/>
    <dgm:cxn modelId="{C2ED94DD-0759-4859-BDC5-CE9762691AA4}" type="presParOf" srcId="{518ACCC1-1BC4-487C-8B14-D0ACAE18941F}" destId="{D0A16A18-34A6-4131-A29A-A5543CB2CB20}" srcOrd="8" destOrd="0" presId="urn:microsoft.com/office/officeart/2018/2/layout/IconVerticalSolidList"/>
    <dgm:cxn modelId="{C8B8F242-BE7E-40D5-BF6C-9B472F6FB932}" type="presParOf" srcId="{D0A16A18-34A6-4131-A29A-A5543CB2CB20}" destId="{6C6F472C-B9B1-4CB3-8ED7-C0D24FCF6A82}" srcOrd="0" destOrd="0" presId="urn:microsoft.com/office/officeart/2018/2/layout/IconVerticalSolidList"/>
    <dgm:cxn modelId="{925768AB-9966-420C-BF97-29FE9AD9E723}" type="presParOf" srcId="{D0A16A18-34A6-4131-A29A-A5543CB2CB20}" destId="{F4BB1113-07F1-44A4-9E18-55BC3E80045B}" srcOrd="1" destOrd="0" presId="urn:microsoft.com/office/officeart/2018/2/layout/IconVerticalSolidList"/>
    <dgm:cxn modelId="{32A2CB59-0D8A-4C4F-A262-E9DA4DEBA336}" type="presParOf" srcId="{D0A16A18-34A6-4131-A29A-A5543CB2CB20}" destId="{7C773292-C34F-4502-866E-16351D376747}" srcOrd="2" destOrd="0" presId="urn:microsoft.com/office/officeart/2018/2/layout/IconVerticalSolidList"/>
    <dgm:cxn modelId="{9351651C-70BB-41F6-BF31-87EFAEB98087}" type="presParOf" srcId="{D0A16A18-34A6-4131-A29A-A5543CB2CB20}" destId="{185B6BBE-E3BD-4B1A-9DB3-F7ADCEFAC9A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4370CC5-BE60-4BC7-921C-F8DFC418A49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AABD94B-FF65-45C1-8F30-0DCC5037A2F4}">
      <dgm:prSet/>
      <dgm:spPr/>
      <dgm:t>
        <a:bodyPr/>
        <a:lstStyle/>
        <a:p>
          <a:r>
            <a:rPr lang="en-US"/>
            <a:t>Noise pollution monitoring is essential for a healthier, more peaceful environment.</a:t>
          </a:r>
        </a:p>
      </dgm:t>
    </dgm:pt>
    <dgm:pt modelId="{FD98EAB8-29BA-490F-92D1-BD3B389934C6}" type="parTrans" cxnId="{3E301038-9C1C-482A-A2E4-C75DBB5214BE}">
      <dgm:prSet/>
      <dgm:spPr/>
      <dgm:t>
        <a:bodyPr/>
        <a:lstStyle/>
        <a:p>
          <a:endParaRPr lang="en-US"/>
        </a:p>
      </dgm:t>
    </dgm:pt>
    <dgm:pt modelId="{AF15BD7D-1B99-4A6B-BF83-75A9BD053E86}" type="sibTrans" cxnId="{3E301038-9C1C-482A-A2E4-C75DBB5214BE}">
      <dgm:prSet/>
      <dgm:spPr/>
      <dgm:t>
        <a:bodyPr/>
        <a:lstStyle/>
        <a:p>
          <a:endParaRPr lang="en-US"/>
        </a:p>
      </dgm:t>
    </dgm:pt>
    <dgm:pt modelId="{CE2514BC-A533-4BB2-BA7D-E24AFCD10591}">
      <dgm:prSet/>
      <dgm:spPr/>
      <dgm:t>
        <a:bodyPr/>
        <a:lstStyle/>
        <a:p>
          <a:r>
            <a:rPr lang="en-US"/>
            <a:t>Advances in technology and data analysis enhance our ability to combat noise pollution.</a:t>
          </a:r>
        </a:p>
      </dgm:t>
    </dgm:pt>
    <dgm:pt modelId="{DE33F340-AEDA-489F-99A7-C2DCF3FB5C91}" type="parTrans" cxnId="{CC3A7630-E46C-41BD-A884-F032DA0E2E49}">
      <dgm:prSet/>
      <dgm:spPr/>
      <dgm:t>
        <a:bodyPr/>
        <a:lstStyle/>
        <a:p>
          <a:endParaRPr lang="en-US"/>
        </a:p>
      </dgm:t>
    </dgm:pt>
    <dgm:pt modelId="{AA601F6D-4599-444F-807A-0571D26839DF}" type="sibTrans" cxnId="{CC3A7630-E46C-41BD-A884-F032DA0E2E49}">
      <dgm:prSet/>
      <dgm:spPr/>
      <dgm:t>
        <a:bodyPr/>
        <a:lstStyle/>
        <a:p>
          <a:endParaRPr lang="en-US"/>
        </a:p>
      </dgm:t>
    </dgm:pt>
    <dgm:pt modelId="{891CAB61-CBE1-4AF8-9249-011E372B8C2C}">
      <dgm:prSet/>
      <dgm:spPr/>
      <dgm:t>
        <a:bodyPr/>
        <a:lstStyle/>
        <a:p>
          <a:r>
            <a:rPr lang="en-US"/>
            <a:t>Together, we can create quieter and more sustainable communities.</a:t>
          </a:r>
        </a:p>
      </dgm:t>
    </dgm:pt>
    <dgm:pt modelId="{4E703484-53D2-4470-B726-61CF87B667C6}" type="parTrans" cxnId="{2A7C749E-D786-4BA2-86A0-43171A5423FF}">
      <dgm:prSet/>
      <dgm:spPr/>
      <dgm:t>
        <a:bodyPr/>
        <a:lstStyle/>
        <a:p>
          <a:endParaRPr lang="en-US"/>
        </a:p>
      </dgm:t>
    </dgm:pt>
    <dgm:pt modelId="{B6FEDBFE-99D0-4193-9CA7-38133387C091}" type="sibTrans" cxnId="{2A7C749E-D786-4BA2-86A0-43171A5423FF}">
      <dgm:prSet/>
      <dgm:spPr/>
      <dgm:t>
        <a:bodyPr/>
        <a:lstStyle/>
        <a:p>
          <a:endParaRPr lang="en-US"/>
        </a:p>
      </dgm:t>
    </dgm:pt>
    <dgm:pt modelId="{E419BF4B-044E-48FA-9F6A-1B9549070D6C}" type="pres">
      <dgm:prSet presAssocID="{84370CC5-BE60-4BC7-921C-F8DFC418A497}" presName="root" presStyleCnt="0">
        <dgm:presLayoutVars>
          <dgm:dir/>
          <dgm:resizeHandles val="exact"/>
        </dgm:presLayoutVars>
      </dgm:prSet>
      <dgm:spPr/>
    </dgm:pt>
    <dgm:pt modelId="{AD071EB4-7C16-45E4-9789-D6D13B1360AC}" type="pres">
      <dgm:prSet presAssocID="{84370CC5-BE60-4BC7-921C-F8DFC418A497}" presName="container" presStyleCnt="0">
        <dgm:presLayoutVars>
          <dgm:dir/>
          <dgm:resizeHandles val="exact"/>
        </dgm:presLayoutVars>
      </dgm:prSet>
      <dgm:spPr/>
    </dgm:pt>
    <dgm:pt modelId="{55408C64-BD4A-46AE-B840-2CCA53F7FBD0}" type="pres">
      <dgm:prSet presAssocID="{9AABD94B-FF65-45C1-8F30-0DCC5037A2F4}" presName="compNode" presStyleCnt="0"/>
      <dgm:spPr/>
    </dgm:pt>
    <dgm:pt modelId="{B2D0A2B4-2BCE-4DC3-8B3E-A0DCC2079258}" type="pres">
      <dgm:prSet presAssocID="{9AABD94B-FF65-45C1-8F30-0DCC5037A2F4}" presName="iconBgRect" presStyleLbl="bgShp" presStyleIdx="0" presStyleCnt="3"/>
      <dgm:spPr/>
    </dgm:pt>
    <dgm:pt modelId="{ED77617F-5704-4383-BEE7-2A285857865D}" type="pres">
      <dgm:prSet presAssocID="{9AABD94B-FF65-45C1-8F30-0DCC5037A2F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nger"/>
        </a:ext>
      </dgm:extLst>
    </dgm:pt>
    <dgm:pt modelId="{E5646694-4C0B-476A-A8C1-DE42F7B990E4}" type="pres">
      <dgm:prSet presAssocID="{9AABD94B-FF65-45C1-8F30-0DCC5037A2F4}" presName="spaceRect" presStyleCnt="0"/>
      <dgm:spPr/>
    </dgm:pt>
    <dgm:pt modelId="{46118E9F-6A8C-43A4-A5A9-8DDDF22361CB}" type="pres">
      <dgm:prSet presAssocID="{9AABD94B-FF65-45C1-8F30-0DCC5037A2F4}" presName="textRect" presStyleLbl="revTx" presStyleIdx="0" presStyleCnt="3">
        <dgm:presLayoutVars>
          <dgm:chMax val="1"/>
          <dgm:chPref val="1"/>
        </dgm:presLayoutVars>
      </dgm:prSet>
      <dgm:spPr/>
    </dgm:pt>
    <dgm:pt modelId="{EE38055D-2922-4CB9-AEE3-469A0AD8D4AF}" type="pres">
      <dgm:prSet presAssocID="{AF15BD7D-1B99-4A6B-BF83-75A9BD053E86}" presName="sibTrans" presStyleLbl="sibTrans2D1" presStyleIdx="0" presStyleCnt="0"/>
      <dgm:spPr/>
    </dgm:pt>
    <dgm:pt modelId="{9638F683-DD1C-4897-AFAA-95B14829E799}" type="pres">
      <dgm:prSet presAssocID="{CE2514BC-A533-4BB2-BA7D-E24AFCD10591}" presName="compNode" presStyleCnt="0"/>
      <dgm:spPr/>
    </dgm:pt>
    <dgm:pt modelId="{3B22BC04-4F7E-44C1-BECA-457D0688F381}" type="pres">
      <dgm:prSet presAssocID="{CE2514BC-A533-4BB2-BA7D-E24AFCD10591}" presName="iconBgRect" presStyleLbl="bgShp" presStyleIdx="1" presStyleCnt="3"/>
      <dgm:spPr/>
    </dgm:pt>
    <dgm:pt modelId="{D778C98F-5BF5-4DEE-811A-4C852C1CF0AE}" type="pres">
      <dgm:prSet presAssocID="{CE2514BC-A533-4BB2-BA7D-E24AFCD1059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5850D8D-17F8-4079-AB18-4B9F8F1409ED}" type="pres">
      <dgm:prSet presAssocID="{CE2514BC-A533-4BB2-BA7D-E24AFCD10591}" presName="spaceRect" presStyleCnt="0"/>
      <dgm:spPr/>
    </dgm:pt>
    <dgm:pt modelId="{85E9F238-A0E7-49EF-8818-829B640FA5D9}" type="pres">
      <dgm:prSet presAssocID="{CE2514BC-A533-4BB2-BA7D-E24AFCD10591}" presName="textRect" presStyleLbl="revTx" presStyleIdx="1" presStyleCnt="3">
        <dgm:presLayoutVars>
          <dgm:chMax val="1"/>
          <dgm:chPref val="1"/>
        </dgm:presLayoutVars>
      </dgm:prSet>
      <dgm:spPr/>
    </dgm:pt>
    <dgm:pt modelId="{98B3417C-C191-43C4-9F10-BC6B65E85DA7}" type="pres">
      <dgm:prSet presAssocID="{AA601F6D-4599-444F-807A-0571D26839DF}" presName="sibTrans" presStyleLbl="sibTrans2D1" presStyleIdx="0" presStyleCnt="0"/>
      <dgm:spPr/>
    </dgm:pt>
    <dgm:pt modelId="{A7BF0A96-D7A9-4892-B0CF-D40AA565FD01}" type="pres">
      <dgm:prSet presAssocID="{891CAB61-CBE1-4AF8-9249-011E372B8C2C}" presName="compNode" presStyleCnt="0"/>
      <dgm:spPr/>
    </dgm:pt>
    <dgm:pt modelId="{C0A26E5A-B42B-44E8-8289-CBCB75E71B4F}" type="pres">
      <dgm:prSet presAssocID="{891CAB61-CBE1-4AF8-9249-011E372B8C2C}" presName="iconBgRect" presStyleLbl="bgShp" presStyleIdx="2" presStyleCnt="3"/>
      <dgm:spPr/>
    </dgm:pt>
    <dgm:pt modelId="{3F189254-C85A-4B5A-AAC4-CDCF5C9C7571}" type="pres">
      <dgm:prSet presAssocID="{891CAB61-CBE1-4AF8-9249-011E372B8C2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stainability"/>
        </a:ext>
      </dgm:extLst>
    </dgm:pt>
    <dgm:pt modelId="{7E324ED6-6388-4BC3-806B-332CA321FC52}" type="pres">
      <dgm:prSet presAssocID="{891CAB61-CBE1-4AF8-9249-011E372B8C2C}" presName="spaceRect" presStyleCnt="0"/>
      <dgm:spPr/>
    </dgm:pt>
    <dgm:pt modelId="{5D47B37D-57E9-4D8E-8938-680B416D4A1C}" type="pres">
      <dgm:prSet presAssocID="{891CAB61-CBE1-4AF8-9249-011E372B8C2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FA6900D-FAC5-4BDA-9FB4-C76A466125CD}" type="presOf" srcId="{84370CC5-BE60-4BC7-921C-F8DFC418A497}" destId="{E419BF4B-044E-48FA-9F6A-1B9549070D6C}" srcOrd="0" destOrd="0" presId="urn:microsoft.com/office/officeart/2018/2/layout/IconCircleList"/>
    <dgm:cxn modelId="{57FEE516-9EAD-43DC-A9C0-312D4EFA7BB0}" type="presOf" srcId="{891CAB61-CBE1-4AF8-9249-011E372B8C2C}" destId="{5D47B37D-57E9-4D8E-8938-680B416D4A1C}" srcOrd="0" destOrd="0" presId="urn:microsoft.com/office/officeart/2018/2/layout/IconCircleList"/>
    <dgm:cxn modelId="{CC3A7630-E46C-41BD-A884-F032DA0E2E49}" srcId="{84370CC5-BE60-4BC7-921C-F8DFC418A497}" destId="{CE2514BC-A533-4BB2-BA7D-E24AFCD10591}" srcOrd="1" destOrd="0" parTransId="{DE33F340-AEDA-489F-99A7-C2DCF3FB5C91}" sibTransId="{AA601F6D-4599-444F-807A-0571D26839DF}"/>
    <dgm:cxn modelId="{3E301038-9C1C-482A-A2E4-C75DBB5214BE}" srcId="{84370CC5-BE60-4BC7-921C-F8DFC418A497}" destId="{9AABD94B-FF65-45C1-8F30-0DCC5037A2F4}" srcOrd="0" destOrd="0" parTransId="{FD98EAB8-29BA-490F-92D1-BD3B389934C6}" sibTransId="{AF15BD7D-1B99-4A6B-BF83-75A9BD053E86}"/>
    <dgm:cxn modelId="{CAAA8159-64EB-4210-8088-6ED81AB3B9F3}" type="presOf" srcId="{AA601F6D-4599-444F-807A-0571D26839DF}" destId="{98B3417C-C191-43C4-9F10-BC6B65E85DA7}" srcOrd="0" destOrd="0" presId="urn:microsoft.com/office/officeart/2018/2/layout/IconCircleList"/>
    <dgm:cxn modelId="{2A7C749E-D786-4BA2-86A0-43171A5423FF}" srcId="{84370CC5-BE60-4BC7-921C-F8DFC418A497}" destId="{891CAB61-CBE1-4AF8-9249-011E372B8C2C}" srcOrd="2" destOrd="0" parTransId="{4E703484-53D2-4470-B726-61CF87B667C6}" sibTransId="{B6FEDBFE-99D0-4193-9CA7-38133387C091}"/>
    <dgm:cxn modelId="{E31ED1B2-E7DB-451E-A9DB-A5A0E8855F73}" type="presOf" srcId="{9AABD94B-FF65-45C1-8F30-0DCC5037A2F4}" destId="{46118E9F-6A8C-43A4-A5A9-8DDDF22361CB}" srcOrd="0" destOrd="0" presId="urn:microsoft.com/office/officeart/2018/2/layout/IconCircleList"/>
    <dgm:cxn modelId="{C71361C2-7362-47C9-B1CD-A3952C0EA056}" type="presOf" srcId="{AF15BD7D-1B99-4A6B-BF83-75A9BD053E86}" destId="{EE38055D-2922-4CB9-AEE3-469A0AD8D4AF}" srcOrd="0" destOrd="0" presId="urn:microsoft.com/office/officeart/2018/2/layout/IconCircleList"/>
    <dgm:cxn modelId="{AD40FEE5-1D30-40AE-A8D3-EBA26D551B7E}" type="presOf" srcId="{CE2514BC-A533-4BB2-BA7D-E24AFCD10591}" destId="{85E9F238-A0E7-49EF-8818-829B640FA5D9}" srcOrd="0" destOrd="0" presId="urn:microsoft.com/office/officeart/2018/2/layout/IconCircleList"/>
    <dgm:cxn modelId="{337D0553-3B7E-4B18-8E9A-69EB9EB7BFB9}" type="presParOf" srcId="{E419BF4B-044E-48FA-9F6A-1B9549070D6C}" destId="{AD071EB4-7C16-45E4-9789-D6D13B1360AC}" srcOrd="0" destOrd="0" presId="urn:microsoft.com/office/officeart/2018/2/layout/IconCircleList"/>
    <dgm:cxn modelId="{3DFB031B-557E-4E4E-A2ED-B1553741850B}" type="presParOf" srcId="{AD071EB4-7C16-45E4-9789-D6D13B1360AC}" destId="{55408C64-BD4A-46AE-B840-2CCA53F7FBD0}" srcOrd="0" destOrd="0" presId="urn:microsoft.com/office/officeart/2018/2/layout/IconCircleList"/>
    <dgm:cxn modelId="{92B1B3A9-A68C-48C9-9D8B-9B79C972E535}" type="presParOf" srcId="{55408C64-BD4A-46AE-B840-2CCA53F7FBD0}" destId="{B2D0A2B4-2BCE-4DC3-8B3E-A0DCC2079258}" srcOrd="0" destOrd="0" presId="urn:microsoft.com/office/officeart/2018/2/layout/IconCircleList"/>
    <dgm:cxn modelId="{4A3ABAE2-30B2-4413-B367-4F094191A850}" type="presParOf" srcId="{55408C64-BD4A-46AE-B840-2CCA53F7FBD0}" destId="{ED77617F-5704-4383-BEE7-2A285857865D}" srcOrd="1" destOrd="0" presId="urn:microsoft.com/office/officeart/2018/2/layout/IconCircleList"/>
    <dgm:cxn modelId="{61E03BA7-4908-40E3-97F2-7C4475D088A0}" type="presParOf" srcId="{55408C64-BD4A-46AE-B840-2CCA53F7FBD0}" destId="{E5646694-4C0B-476A-A8C1-DE42F7B990E4}" srcOrd="2" destOrd="0" presId="urn:microsoft.com/office/officeart/2018/2/layout/IconCircleList"/>
    <dgm:cxn modelId="{986308A8-1762-4071-9DFE-3FB9D4F11DD9}" type="presParOf" srcId="{55408C64-BD4A-46AE-B840-2CCA53F7FBD0}" destId="{46118E9F-6A8C-43A4-A5A9-8DDDF22361CB}" srcOrd="3" destOrd="0" presId="urn:microsoft.com/office/officeart/2018/2/layout/IconCircleList"/>
    <dgm:cxn modelId="{7D766E21-D39C-405E-AD0D-1B9B24FC1993}" type="presParOf" srcId="{AD071EB4-7C16-45E4-9789-D6D13B1360AC}" destId="{EE38055D-2922-4CB9-AEE3-469A0AD8D4AF}" srcOrd="1" destOrd="0" presId="urn:microsoft.com/office/officeart/2018/2/layout/IconCircleList"/>
    <dgm:cxn modelId="{BE68D02F-A5C7-4FA0-824F-7E32683CD0F0}" type="presParOf" srcId="{AD071EB4-7C16-45E4-9789-D6D13B1360AC}" destId="{9638F683-DD1C-4897-AFAA-95B14829E799}" srcOrd="2" destOrd="0" presId="urn:microsoft.com/office/officeart/2018/2/layout/IconCircleList"/>
    <dgm:cxn modelId="{B3DF25A8-026A-42DD-B74A-E00E7BB2BCBF}" type="presParOf" srcId="{9638F683-DD1C-4897-AFAA-95B14829E799}" destId="{3B22BC04-4F7E-44C1-BECA-457D0688F381}" srcOrd="0" destOrd="0" presId="urn:microsoft.com/office/officeart/2018/2/layout/IconCircleList"/>
    <dgm:cxn modelId="{DF7871E4-E0D3-40A0-8762-F68EDE3A8A65}" type="presParOf" srcId="{9638F683-DD1C-4897-AFAA-95B14829E799}" destId="{D778C98F-5BF5-4DEE-811A-4C852C1CF0AE}" srcOrd="1" destOrd="0" presId="urn:microsoft.com/office/officeart/2018/2/layout/IconCircleList"/>
    <dgm:cxn modelId="{63E6955A-843C-44FE-AC7B-5AD3FFED38E8}" type="presParOf" srcId="{9638F683-DD1C-4897-AFAA-95B14829E799}" destId="{F5850D8D-17F8-4079-AB18-4B9F8F1409ED}" srcOrd="2" destOrd="0" presId="urn:microsoft.com/office/officeart/2018/2/layout/IconCircleList"/>
    <dgm:cxn modelId="{9559B73B-F0C9-4F3E-A8D9-C9BEA221C8D6}" type="presParOf" srcId="{9638F683-DD1C-4897-AFAA-95B14829E799}" destId="{85E9F238-A0E7-49EF-8818-829B640FA5D9}" srcOrd="3" destOrd="0" presId="urn:microsoft.com/office/officeart/2018/2/layout/IconCircleList"/>
    <dgm:cxn modelId="{A5329A9D-C745-4B55-B287-E7764C105AA3}" type="presParOf" srcId="{AD071EB4-7C16-45E4-9789-D6D13B1360AC}" destId="{98B3417C-C191-43C4-9F10-BC6B65E85DA7}" srcOrd="3" destOrd="0" presId="urn:microsoft.com/office/officeart/2018/2/layout/IconCircleList"/>
    <dgm:cxn modelId="{BF422717-578F-4099-9C2A-0A54725DC175}" type="presParOf" srcId="{AD071EB4-7C16-45E4-9789-D6D13B1360AC}" destId="{A7BF0A96-D7A9-4892-B0CF-D40AA565FD01}" srcOrd="4" destOrd="0" presId="urn:microsoft.com/office/officeart/2018/2/layout/IconCircleList"/>
    <dgm:cxn modelId="{DF30B760-EDE9-4E4F-BDC2-36E300EB1D5A}" type="presParOf" srcId="{A7BF0A96-D7A9-4892-B0CF-D40AA565FD01}" destId="{C0A26E5A-B42B-44E8-8289-CBCB75E71B4F}" srcOrd="0" destOrd="0" presId="urn:microsoft.com/office/officeart/2018/2/layout/IconCircleList"/>
    <dgm:cxn modelId="{01E2FEB1-8BDF-4B00-A076-E50DBF7FC50C}" type="presParOf" srcId="{A7BF0A96-D7A9-4892-B0CF-D40AA565FD01}" destId="{3F189254-C85A-4B5A-AAC4-CDCF5C9C7571}" srcOrd="1" destOrd="0" presId="urn:microsoft.com/office/officeart/2018/2/layout/IconCircleList"/>
    <dgm:cxn modelId="{2B45CE43-EA82-455B-B886-7659051EE6B3}" type="presParOf" srcId="{A7BF0A96-D7A9-4892-B0CF-D40AA565FD01}" destId="{7E324ED6-6388-4BC3-806B-332CA321FC52}" srcOrd="2" destOrd="0" presId="urn:microsoft.com/office/officeart/2018/2/layout/IconCircleList"/>
    <dgm:cxn modelId="{1CE97185-BB72-40FD-82CA-B3EF7C340298}" type="presParOf" srcId="{A7BF0A96-D7A9-4892-B0CF-D40AA565FD01}" destId="{5D47B37D-57E9-4D8E-8938-680B416D4A1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EEDCD8-8300-4C46-91A7-91CB3C08044C}">
      <dsp:nvSpPr>
        <dsp:cNvPr id="0" name=""/>
        <dsp:cNvSpPr/>
      </dsp:nvSpPr>
      <dsp:spPr>
        <a:xfrm>
          <a:off x="0" y="680"/>
          <a:ext cx="5816750" cy="15913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741C18-99E7-4A0C-ACCC-B33899C8F949}">
      <dsp:nvSpPr>
        <dsp:cNvPr id="0" name=""/>
        <dsp:cNvSpPr/>
      </dsp:nvSpPr>
      <dsp:spPr>
        <a:xfrm>
          <a:off x="481381" y="358732"/>
          <a:ext cx="875239" cy="8752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CC45AB-E339-4953-B4B2-E1AF16D1EE32}">
      <dsp:nvSpPr>
        <dsp:cNvPr id="0" name=""/>
        <dsp:cNvSpPr/>
      </dsp:nvSpPr>
      <dsp:spPr>
        <a:xfrm>
          <a:off x="1838002" y="680"/>
          <a:ext cx="3978747" cy="1591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17" tIns="168417" rIns="168417" bIns="16841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Definition: Noise pollution refers to the presence of unwanted, disruptive, or harmful sound in the environment.</a:t>
          </a:r>
        </a:p>
      </dsp:txBody>
      <dsp:txXfrm>
        <a:off x="1838002" y="680"/>
        <a:ext cx="3978747" cy="1591344"/>
      </dsp:txXfrm>
    </dsp:sp>
    <dsp:sp modelId="{F7D7208E-2AC1-4C14-B9B3-FA201CCAFB02}">
      <dsp:nvSpPr>
        <dsp:cNvPr id="0" name=""/>
        <dsp:cNvSpPr/>
      </dsp:nvSpPr>
      <dsp:spPr>
        <a:xfrm>
          <a:off x="0" y="1989860"/>
          <a:ext cx="5816750" cy="15913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DEAC1C-5078-4239-BF70-3431040B6BDC}">
      <dsp:nvSpPr>
        <dsp:cNvPr id="0" name=""/>
        <dsp:cNvSpPr/>
      </dsp:nvSpPr>
      <dsp:spPr>
        <a:xfrm>
          <a:off x="481381" y="2347913"/>
          <a:ext cx="875239" cy="8752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1FF7A4-1916-404C-9D53-81476D196466}">
      <dsp:nvSpPr>
        <dsp:cNvPr id="0" name=""/>
        <dsp:cNvSpPr/>
      </dsp:nvSpPr>
      <dsp:spPr>
        <a:xfrm>
          <a:off x="1838002" y="1989860"/>
          <a:ext cx="3978747" cy="1591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17" tIns="168417" rIns="168417" bIns="16841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Sources: Traffic, industrial machinery, construction, aviation, and social activities.</a:t>
          </a:r>
        </a:p>
      </dsp:txBody>
      <dsp:txXfrm>
        <a:off x="1838002" y="1989860"/>
        <a:ext cx="3978747" cy="1591344"/>
      </dsp:txXfrm>
    </dsp:sp>
    <dsp:sp modelId="{63FC5524-03E0-49ED-A38D-9EB1A4583680}">
      <dsp:nvSpPr>
        <dsp:cNvPr id="0" name=""/>
        <dsp:cNvSpPr/>
      </dsp:nvSpPr>
      <dsp:spPr>
        <a:xfrm>
          <a:off x="0" y="3979041"/>
          <a:ext cx="5816750" cy="159134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0C8F17-8314-4C71-A53F-4723B0657078}">
      <dsp:nvSpPr>
        <dsp:cNvPr id="0" name=""/>
        <dsp:cNvSpPr/>
      </dsp:nvSpPr>
      <dsp:spPr>
        <a:xfrm>
          <a:off x="481381" y="4337093"/>
          <a:ext cx="875239" cy="8752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9454D8-CB69-427C-98D2-3A58CFCBF770}">
      <dsp:nvSpPr>
        <dsp:cNvPr id="0" name=""/>
        <dsp:cNvSpPr/>
      </dsp:nvSpPr>
      <dsp:spPr>
        <a:xfrm>
          <a:off x="1838002" y="3979041"/>
          <a:ext cx="3978747" cy="1591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17" tIns="168417" rIns="168417" bIns="16841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Impact: Health issues, stress, hearing loss, and reduced quality of life.</a:t>
          </a:r>
        </a:p>
      </dsp:txBody>
      <dsp:txXfrm>
        <a:off x="1838002" y="3979041"/>
        <a:ext cx="3978747" cy="15913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A2F8FD-0790-4AF6-9CFD-5035BA1DA2D5}">
      <dsp:nvSpPr>
        <dsp:cNvPr id="0" name=""/>
        <dsp:cNvSpPr/>
      </dsp:nvSpPr>
      <dsp:spPr>
        <a:xfrm>
          <a:off x="0" y="2807"/>
          <a:ext cx="10268712" cy="5979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D593B3-FAAF-479E-892D-42BAA567BD51}">
      <dsp:nvSpPr>
        <dsp:cNvPr id="0" name=""/>
        <dsp:cNvSpPr/>
      </dsp:nvSpPr>
      <dsp:spPr>
        <a:xfrm>
          <a:off x="180893" y="137356"/>
          <a:ext cx="328897" cy="3288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429B1-3BC2-4017-9ADB-0083215D229F}">
      <dsp:nvSpPr>
        <dsp:cNvPr id="0" name=""/>
        <dsp:cNvSpPr/>
      </dsp:nvSpPr>
      <dsp:spPr>
        <a:xfrm>
          <a:off x="690685" y="2807"/>
          <a:ext cx="9578026" cy="59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288" tIns="63288" rIns="63288" bIns="6328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Noise pollution monitoring is essential to:</a:t>
          </a:r>
          <a:endParaRPr lang="en-US" sz="1900" kern="1200"/>
        </a:p>
      </dsp:txBody>
      <dsp:txXfrm>
        <a:off x="690685" y="2807"/>
        <a:ext cx="9578026" cy="597996"/>
      </dsp:txXfrm>
    </dsp:sp>
    <dsp:sp modelId="{618F41D8-87C1-4BE8-99D0-D9A1B6200F68}">
      <dsp:nvSpPr>
        <dsp:cNvPr id="0" name=""/>
        <dsp:cNvSpPr/>
      </dsp:nvSpPr>
      <dsp:spPr>
        <a:xfrm>
          <a:off x="0" y="750302"/>
          <a:ext cx="10268712" cy="5979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F120E4-09CD-492B-998D-05CDDB42E5FC}">
      <dsp:nvSpPr>
        <dsp:cNvPr id="0" name=""/>
        <dsp:cNvSpPr/>
      </dsp:nvSpPr>
      <dsp:spPr>
        <a:xfrm>
          <a:off x="180893" y="884851"/>
          <a:ext cx="328897" cy="3288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D7D157-BD8D-42B3-9634-5CFE24D9BD6A}">
      <dsp:nvSpPr>
        <dsp:cNvPr id="0" name=""/>
        <dsp:cNvSpPr/>
      </dsp:nvSpPr>
      <dsp:spPr>
        <a:xfrm>
          <a:off x="690685" y="750302"/>
          <a:ext cx="9578026" cy="59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288" tIns="63288" rIns="63288" bIns="6328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Assess and control noise levels.</a:t>
          </a:r>
          <a:endParaRPr lang="en-US" sz="1900" kern="1200"/>
        </a:p>
      </dsp:txBody>
      <dsp:txXfrm>
        <a:off x="690685" y="750302"/>
        <a:ext cx="9578026" cy="597996"/>
      </dsp:txXfrm>
    </dsp:sp>
    <dsp:sp modelId="{7870E792-8275-4FC3-AACC-66546251DB6D}">
      <dsp:nvSpPr>
        <dsp:cNvPr id="0" name=""/>
        <dsp:cNvSpPr/>
      </dsp:nvSpPr>
      <dsp:spPr>
        <a:xfrm>
          <a:off x="0" y="1497797"/>
          <a:ext cx="10268712" cy="5979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61A2E8-F1C7-4016-AEEE-385AC13B8494}">
      <dsp:nvSpPr>
        <dsp:cNvPr id="0" name=""/>
        <dsp:cNvSpPr/>
      </dsp:nvSpPr>
      <dsp:spPr>
        <a:xfrm>
          <a:off x="180893" y="1632347"/>
          <a:ext cx="328897" cy="3288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DAAAD5-3BB8-406B-B844-771C52C4B42A}">
      <dsp:nvSpPr>
        <dsp:cNvPr id="0" name=""/>
        <dsp:cNvSpPr/>
      </dsp:nvSpPr>
      <dsp:spPr>
        <a:xfrm>
          <a:off x="690685" y="1497797"/>
          <a:ext cx="9578026" cy="59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288" tIns="63288" rIns="63288" bIns="6328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Ensure compliance with regulations.</a:t>
          </a:r>
          <a:endParaRPr lang="en-US" sz="1900" kern="1200"/>
        </a:p>
      </dsp:txBody>
      <dsp:txXfrm>
        <a:off x="690685" y="1497797"/>
        <a:ext cx="9578026" cy="597996"/>
      </dsp:txXfrm>
    </dsp:sp>
    <dsp:sp modelId="{92BDB788-62FE-4A89-9935-464F17979C33}">
      <dsp:nvSpPr>
        <dsp:cNvPr id="0" name=""/>
        <dsp:cNvSpPr/>
      </dsp:nvSpPr>
      <dsp:spPr>
        <a:xfrm>
          <a:off x="0" y="2245293"/>
          <a:ext cx="10268712" cy="5979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5039F4-5725-42ED-8153-45303E4FF208}">
      <dsp:nvSpPr>
        <dsp:cNvPr id="0" name=""/>
        <dsp:cNvSpPr/>
      </dsp:nvSpPr>
      <dsp:spPr>
        <a:xfrm>
          <a:off x="180893" y="2379842"/>
          <a:ext cx="328897" cy="3288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259729-7CC0-45A7-A243-3D4310DFB365}">
      <dsp:nvSpPr>
        <dsp:cNvPr id="0" name=""/>
        <dsp:cNvSpPr/>
      </dsp:nvSpPr>
      <dsp:spPr>
        <a:xfrm>
          <a:off x="690685" y="2245293"/>
          <a:ext cx="9578026" cy="59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288" tIns="63288" rIns="63288" bIns="6328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Protect public health and well-being.</a:t>
          </a:r>
          <a:endParaRPr lang="en-US" sz="1900" kern="1200"/>
        </a:p>
      </dsp:txBody>
      <dsp:txXfrm>
        <a:off x="690685" y="2245293"/>
        <a:ext cx="9578026" cy="597996"/>
      </dsp:txXfrm>
    </dsp:sp>
    <dsp:sp modelId="{F5CBCACC-6669-4884-9631-36A34B4053B7}">
      <dsp:nvSpPr>
        <dsp:cNvPr id="0" name=""/>
        <dsp:cNvSpPr/>
      </dsp:nvSpPr>
      <dsp:spPr>
        <a:xfrm>
          <a:off x="0" y="2992788"/>
          <a:ext cx="10268712" cy="5979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E941E8-D5FF-4A1F-BA96-D90DB97CAB35}">
      <dsp:nvSpPr>
        <dsp:cNvPr id="0" name=""/>
        <dsp:cNvSpPr/>
      </dsp:nvSpPr>
      <dsp:spPr>
        <a:xfrm>
          <a:off x="180893" y="3127337"/>
          <a:ext cx="328897" cy="32889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D33843-59BB-444D-B92E-2FF1949F8154}">
      <dsp:nvSpPr>
        <dsp:cNvPr id="0" name=""/>
        <dsp:cNvSpPr/>
      </dsp:nvSpPr>
      <dsp:spPr>
        <a:xfrm>
          <a:off x="690685" y="2992788"/>
          <a:ext cx="9578026" cy="59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288" tIns="63288" rIns="63288" bIns="6328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Identify and mitigate problem areas.</a:t>
          </a:r>
          <a:endParaRPr lang="en-US" sz="1900" kern="1200"/>
        </a:p>
      </dsp:txBody>
      <dsp:txXfrm>
        <a:off x="690685" y="2992788"/>
        <a:ext cx="9578026" cy="5979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5EC99-9945-4255-AB7C-47481A66B53D}">
      <dsp:nvSpPr>
        <dsp:cNvPr id="0" name=""/>
        <dsp:cNvSpPr/>
      </dsp:nvSpPr>
      <dsp:spPr>
        <a:xfrm>
          <a:off x="441374" y="633113"/>
          <a:ext cx="604800" cy="6048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50ED2D-1A50-41C6-B5F9-1BCA712E428F}">
      <dsp:nvSpPr>
        <dsp:cNvPr id="0" name=""/>
        <dsp:cNvSpPr/>
      </dsp:nvSpPr>
      <dsp:spPr>
        <a:xfrm>
          <a:off x="568382" y="760121"/>
          <a:ext cx="350784" cy="3507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4EAB4B-C1E0-4EDB-A829-D3C53EDE3EB1}">
      <dsp:nvSpPr>
        <dsp:cNvPr id="0" name=""/>
        <dsp:cNvSpPr/>
      </dsp:nvSpPr>
      <dsp:spPr>
        <a:xfrm>
          <a:off x="1130056" y="679381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Regulations and Standards </a:t>
          </a:r>
          <a:r>
            <a:rPr lang="en-US" sz="2000" b="1" kern="1200" dirty="0">
              <a:sym typeface="Wingdings" panose="05000000000000000000" pitchFamily="2" charset="2"/>
            </a:rPr>
            <a:t></a:t>
          </a:r>
          <a:endParaRPr lang="en-US" sz="2000" kern="1200" dirty="0"/>
        </a:p>
      </dsp:txBody>
      <dsp:txXfrm>
        <a:off x="1130056" y="679381"/>
        <a:ext cx="1425599" cy="604800"/>
      </dsp:txXfrm>
    </dsp:sp>
    <dsp:sp modelId="{B86B09BE-4383-4F77-8C46-740700FD82EF}">
      <dsp:nvSpPr>
        <dsp:cNvPr id="0" name=""/>
        <dsp:cNvSpPr/>
      </dsp:nvSpPr>
      <dsp:spPr>
        <a:xfrm>
          <a:off x="2849775" y="633113"/>
          <a:ext cx="604800" cy="6048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C74713-03FA-418B-B66F-36FB9B972FCE}">
      <dsp:nvSpPr>
        <dsp:cNvPr id="0" name=""/>
        <dsp:cNvSpPr/>
      </dsp:nvSpPr>
      <dsp:spPr>
        <a:xfrm>
          <a:off x="2976783" y="760121"/>
          <a:ext cx="350784" cy="3507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310CB-0A11-472E-B2E2-EBFF6B28DE0F}">
      <dsp:nvSpPr>
        <dsp:cNvPr id="0" name=""/>
        <dsp:cNvSpPr/>
      </dsp:nvSpPr>
      <dsp:spPr>
        <a:xfrm>
          <a:off x="3584175" y="633113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Noise pollution is subject to local, national, and international regulations.</a:t>
          </a:r>
        </a:p>
      </dsp:txBody>
      <dsp:txXfrm>
        <a:off x="3584175" y="633113"/>
        <a:ext cx="1425599" cy="604800"/>
      </dsp:txXfrm>
    </dsp:sp>
    <dsp:sp modelId="{0F174DB5-E280-4830-87AD-34622D848616}">
      <dsp:nvSpPr>
        <dsp:cNvPr id="0" name=""/>
        <dsp:cNvSpPr/>
      </dsp:nvSpPr>
      <dsp:spPr>
        <a:xfrm>
          <a:off x="5258175" y="633113"/>
          <a:ext cx="604800" cy="6048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6DBEC3-421C-4661-852D-5348B71AC648}">
      <dsp:nvSpPr>
        <dsp:cNvPr id="0" name=""/>
        <dsp:cNvSpPr/>
      </dsp:nvSpPr>
      <dsp:spPr>
        <a:xfrm>
          <a:off x="5385183" y="760121"/>
          <a:ext cx="350784" cy="3507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E6226F-1614-4343-8743-86FB42E08032}">
      <dsp:nvSpPr>
        <dsp:cNvPr id="0" name=""/>
        <dsp:cNvSpPr/>
      </dsp:nvSpPr>
      <dsp:spPr>
        <a:xfrm>
          <a:off x="5992575" y="633113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Monitoring helps ensure compliance with noise limits and guidelines.</a:t>
          </a:r>
        </a:p>
      </dsp:txBody>
      <dsp:txXfrm>
        <a:off x="5992575" y="633113"/>
        <a:ext cx="1425599" cy="604800"/>
      </dsp:txXfrm>
    </dsp:sp>
    <dsp:sp modelId="{1A2F1A81-C80B-4C80-ACF8-7B69ED285B32}">
      <dsp:nvSpPr>
        <dsp:cNvPr id="0" name=""/>
        <dsp:cNvSpPr/>
      </dsp:nvSpPr>
      <dsp:spPr>
        <a:xfrm>
          <a:off x="7666575" y="633113"/>
          <a:ext cx="604800" cy="6048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3F1F2-1802-4519-BD61-CB9C4FC5DAD8}">
      <dsp:nvSpPr>
        <dsp:cNvPr id="0" name=""/>
        <dsp:cNvSpPr/>
      </dsp:nvSpPr>
      <dsp:spPr>
        <a:xfrm>
          <a:off x="7793583" y="760121"/>
          <a:ext cx="350784" cy="3507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2636A1-A91B-44B8-8091-EEB569A4D481}">
      <dsp:nvSpPr>
        <dsp:cNvPr id="0" name=""/>
        <dsp:cNvSpPr/>
      </dsp:nvSpPr>
      <dsp:spPr>
        <a:xfrm>
          <a:off x="8400975" y="633113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Standards like the WHO guidelines for community noise provide benchmarks.</a:t>
          </a:r>
        </a:p>
      </dsp:txBody>
      <dsp:txXfrm>
        <a:off x="8400975" y="633113"/>
        <a:ext cx="1425599" cy="604800"/>
      </dsp:txXfrm>
    </dsp:sp>
    <dsp:sp modelId="{1F47521F-CDC6-491C-AD2F-FF4D75027589}">
      <dsp:nvSpPr>
        <dsp:cNvPr id="0" name=""/>
        <dsp:cNvSpPr/>
      </dsp:nvSpPr>
      <dsp:spPr>
        <a:xfrm>
          <a:off x="441374" y="1745011"/>
          <a:ext cx="604800" cy="6048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4560A9-B4C1-4842-8636-4AE84B7964AD}">
      <dsp:nvSpPr>
        <dsp:cNvPr id="0" name=""/>
        <dsp:cNvSpPr/>
      </dsp:nvSpPr>
      <dsp:spPr>
        <a:xfrm>
          <a:off x="568382" y="1872019"/>
          <a:ext cx="350784" cy="35078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4DD326-02B2-4797-9332-4DC1179F1E6A}">
      <dsp:nvSpPr>
        <dsp:cNvPr id="0" name=""/>
        <dsp:cNvSpPr/>
      </dsp:nvSpPr>
      <dsp:spPr>
        <a:xfrm>
          <a:off x="1160535" y="1836450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Real-Time Monitoring </a:t>
          </a:r>
          <a:r>
            <a:rPr lang="en-US" sz="2000" b="1" kern="1200" dirty="0">
              <a:sym typeface="Wingdings" panose="05000000000000000000" pitchFamily="2" charset="2"/>
            </a:rPr>
            <a:t></a:t>
          </a:r>
          <a:endParaRPr lang="en-US" sz="2000" kern="1200" dirty="0"/>
        </a:p>
      </dsp:txBody>
      <dsp:txXfrm>
        <a:off x="1160535" y="1836450"/>
        <a:ext cx="1425599" cy="604800"/>
      </dsp:txXfrm>
    </dsp:sp>
    <dsp:sp modelId="{59409A76-3BF4-48E9-B253-1369BAD3C11F}">
      <dsp:nvSpPr>
        <dsp:cNvPr id="0" name=""/>
        <dsp:cNvSpPr/>
      </dsp:nvSpPr>
      <dsp:spPr>
        <a:xfrm>
          <a:off x="2849775" y="1745011"/>
          <a:ext cx="604800" cy="6048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58C1B8-D80E-4AB2-9065-BAE66B391F63}">
      <dsp:nvSpPr>
        <dsp:cNvPr id="0" name=""/>
        <dsp:cNvSpPr/>
      </dsp:nvSpPr>
      <dsp:spPr>
        <a:xfrm>
          <a:off x="2976782" y="1872019"/>
          <a:ext cx="350784" cy="35078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4AE304-6A80-4516-936E-D9C80F86053A}">
      <dsp:nvSpPr>
        <dsp:cNvPr id="0" name=""/>
        <dsp:cNvSpPr/>
      </dsp:nvSpPr>
      <dsp:spPr>
        <a:xfrm>
          <a:off x="3584175" y="1745011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Advancements in technology enable real-time noise monitoring.</a:t>
          </a:r>
        </a:p>
      </dsp:txBody>
      <dsp:txXfrm>
        <a:off x="3584175" y="1745011"/>
        <a:ext cx="1425599" cy="604800"/>
      </dsp:txXfrm>
    </dsp:sp>
    <dsp:sp modelId="{EB7EA82F-CA2B-4C22-A157-387C3551A317}">
      <dsp:nvSpPr>
        <dsp:cNvPr id="0" name=""/>
        <dsp:cNvSpPr/>
      </dsp:nvSpPr>
      <dsp:spPr>
        <a:xfrm>
          <a:off x="5258175" y="1745011"/>
          <a:ext cx="604800" cy="6048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A4BD93-D762-49AA-9C6E-E3E85E6C1E96}">
      <dsp:nvSpPr>
        <dsp:cNvPr id="0" name=""/>
        <dsp:cNvSpPr/>
      </dsp:nvSpPr>
      <dsp:spPr>
        <a:xfrm>
          <a:off x="5385183" y="1872019"/>
          <a:ext cx="350784" cy="35078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97603-9E0B-4005-BC51-8363259B1F7B}">
      <dsp:nvSpPr>
        <dsp:cNvPr id="0" name=""/>
        <dsp:cNvSpPr/>
      </dsp:nvSpPr>
      <dsp:spPr>
        <a:xfrm>
          <a:off x="5992575" y="1745011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Data is transmitted wirelessly for immediate analysis and response.</a:t>
          </a:r>
        </a:p>
      </dsp:txBody>
      <dsp:txXfrm>
        <a:off x="5992575" y="1745011"/>
        <a:ext cx="1425599" cy="604800"/>
      </dsp:txXfrm>
    </dsp:sp>
    <dsp:sp modelId="{18916934-E422-47B7-9FA1-83D5E723B3EE}">
      <dsp:nvSpPr>
        <dsp:cNvPr id="0" name=""/>
        <dsp:cNvSpPr/>
      </dsp:nvSpPr>
      <dsp:spPr>
        <a:xfrm>
          <a:off x="7666575" y="1745011"/>
          <a:ext cx="604800" cy="6048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9FCB87-E50E-42E1-BCC1-C17E3D037774}">
      <dsp:nvSpPr>
        <dsp:cNvPr id="0" name=""/>
        <dsp:cNvSpPr/>
      </dsp:nvSpPr>
      <dsp:spPr>
        <a:xfrm>
          <a:off x="7793583" y="1872019"/>
          <a:ext cx="350784" cy="350784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BAB4EA-E7A3-4C5A-8475-75C939C4B555}">
      <dsp:nvSpPr>
        <dsp:cNvPr id="0" name=""/>
        <dsp:cNvSpPr/>
      </dsp:nvSpPr>
      <dsp:spPr>
        <a:xfrm>
          <a:off x="8400975" y="1745011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Allows for proactive noise control measures.</a:t>
          </a:r>
        </a:p>
      </dsp:txBody>
      <dsp:txXfrm>
        <a:off x="8400975" y="1745011"/>
        <a:ext cx="1425599" cy="6048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BA1144-77DB-4AD8-B41D-B1F9DF9D4945}">
      <dsp:nvSpPr>
        <dsp:cNvPr id="0" name=""/>
        <dsp:cNvSpPr/>
      </dsp:nvSpPr>
      <dsp:spPr>
        <a:xfrm>
          <a:off x="0" y="4352"/>
          <a:ext cx="5816750" cy="9270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B8D299-4677-434D-A17F-A72E0FAACFC8}">
      <dsp:nvSpPr>
        <dsp:cNvPr id="0" name=""/>
        <dsp:cNvSpPr/>
      </dsp:nvSpPr>
      <dsp:spPr>
        <a:xfrm>
          <a:off x="280435" y="212940"/>
          <a:ext cx="509883" cy="5098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BD1206-E989-4699-95FF-C72FC0FF0583}">
      <dsp:nvSpPr>
        <dsp:cNvPr id="0" name=""/>
        <dsp:cNvSpPr/>
      </dsp:nvSpPr>
      <dsp:spPr>
        <a:xfrm>
          <a:off x="1070754" y="4352"/>
          <a:ext cx="4745995" cy="927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14" tIns="98114" rIns="98114" bIns="9811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baseline="0" dirty="0"/>
            <a:t>Benefits of Noise Pollution Monitoring </a:t>
          </a:r>
          <a:r>
            <a:rPr lang="en-US" sz="2000" b="1" kern="1200" baseline="0" dirty="0">
              <a:sym typeface="Wingdings" panose="05000000000000000000" pitchFamily="2" charset="2"/>
            </a:rPr>
            <a:t></a:t>
          </a:r>
          <a:endParaRPr lang="en-US" sz="2000" kern="1200" dirty="0"/>
        </a:p>
      </dsp:txBody>
      <dsp:txXfrm>
        <a:off x="1070754" y="4352"/>
        <a:ext cx="4745995" cy="927060"/>
      </dsp:txXfrm>
    </dsp:sp>
    <dsp:sp modelId="{1D7875CC-46AE-4901-940B-6A95E17BF2A8}">
      <dsp:nvSpPr>
        <dsp:cNvPr id="0" name=""/>
        <dsp:cNvSpPr/>
      </dsp:nvSpPr>
      <dsp:spPr>
        <a:xfrm>
          <a:off x="0" y="1163177"/>
          <a:ext cx="5816750" cy="9270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9ABB86-0303-4F75-AAE6-4CA895496E1F}">
      <dsp:nvSpPr>
        <dsp:cNvPr id="0" name=""/>
        <dsp:cNvSpPr/>
      </dsp:nvSpPr>
      <dsp:spPr>
        <a:xfrm>
          <a:off x="280435" y="1371766"/>
          <a:ext cx="509883" cy="5098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BC7684-8D46-4571-968E-AC229FA0D401}">
      <dsp:nvSpPr>
        <dsp:cNvPr id="0" name=""/>
        <dsp:cNvSpPr/>
      </dsp:nvSpPr>
      <dsp:spPr>
        <a:xfrm>
          <a:off x="1070754" y="1163177"/>
          <a:ext cx="4745995" cy="927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14" tIns="98114" rIns="98114" bIns="9811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Improved Public Health: Reduced exposure to harmful noise levels.</a:t>
          </a:r>
          <a:endParaRPr lang="en-US" sz="1900" kern="1200"/>
        </a:p>
      </dsp:txBody>
      <dsp:txXfrm>
        <a:off x="1070754" y="1163177"/>
        <a:ext cx="4745995" cy="927060"/>
      </dsp:txXfrm>
    </dsp:sp>
    <dsp:sp modelId="{32D1B06C-95BC-49BC-AD6C-6B13BDF47246}">
      <dsp:nvSpPr>
        <dsp:cNvPr id="0" name=""/>
        <dsp:cNvSpPr/>
      </dsp:nvSpPr>
      <dsp:spPr>
        <a:xfrm>
          <a:off x="0" y="2322002"/>
          <a:ext cx="5816750" cy="9270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F9C1AF-B4A2-4AB4-A6CE-87389A09D7EC}">
      <dsp:nvSpPr>
        <dsp:cNvPr id="0" name=""/>
        <dsp:cNvSpPr/>
      </dsp:nvSpPr>
      <dsp:spPr>
        <a:xfrm>
          <a:off x="280435" y="2530591"/>
          <a:ext cx="509883" cy="5098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2355CE-EF1A-4810-B8CE-795C404B423E}">
      <dsp:nvSpPr>
        <dsp:cNvPr id="0" name=""/>
        <dsp:cNvSpPr/>
      </dsp:nvSpPr>
      <dsp:spPr>
        <a:xfrm>
          <a:off x="1070754" y="2322002"/>
          <a:ext cx="4745995" cy="927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14" tIns="98114" rIns="98114" bIns="9811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Better Urban Planning: Data helps design quieter and more livable cities.</a:t>
          </a:r>
          <a:endParaRPr lang="en-US" sz="1900" kern="1200"/>
        </a:p>
      </dsp:txBody>
      <dsp:txXfrm>
        <a:off x="1070754" y="2322002"/>
        <a:ext cx="4745995" cy="927060"/>
      </dsp:txXfrm>
    </dsp:sp>
    <dsp:sp modelId="{E9EB6986-C782-4622-BF8B-24648C4597B9}">
      <dsp:nvSpPr>
        <dsp:cNvPr id="0" name=""/>
        <dsp:cNvSpPr/>
      </dsp:nvSpPr>
      <dsp:spPr>
        <a:xfrm>
          <a:off x="0" y="3480828"/>
          <a:ext cx="5816750" cy="9270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E04ED7-9CC7-49DA-A6C4-E51DD824B832}">
      <dsp:nvSpPr>
        <dsp:cNvPr id="0" name=""/>
        <dsp:cNvSpPr/>
      </dsp:nvSpPr>
      <dsp:spPr>
        <a:xfrm>
          <a:off x="280435" y="3689416"/>
          <a:ext cx="509883" cy="5098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CF37EC-5B84-408C-9D06-731D0E9FF049}">
      <dsp:nvSpPr>
        <dsp:cNvPr id="0" name=""/>
        <dsp:cNvSpPr/>
      </dsp:nvSpPr>
      <dsp:spPr>
        <a:xfrm>
          <a:off x="1070754" y="3480828"/>
          <a:ext cx="4745995" cy="927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14" tIns="98114" rIns="98114" bIns="9811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Regulatory Compliance: Ensure businesses and industries follow noise regulations.</a:t>
          </a:r>
          <a:endParaRPr lang="en-US" sz="1900" kern="1200"/>
        </a:p>
      </dsp:txBody>
      <dsp:txXfrm>
        <a:off x="1070754" y="3480828"/>
        <a:ext cx="4745995" cy="927060"/>
      </dsp:txXfrm>
    </dsp:sp>
    <dsp:sp modelId="{6C6F472C-B9B1-4CB3-8ED7-C0D24FCF6A82}">
      <dsp:nvSpPr>
        <dsp:cNvPr id="0" name=""/>
        <dsp:cNvSpPr/>
      </dsp:nvSpPr>
      <dsp:spPr>
        <a:xfrm>
          <a:off x="0" y="4639653"/>
          <a:ext cx="5816750" cy="9270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B1113-07F1-44A4-9E18-55BC3E80045B}">
      <dsp:nvSpPr>
        <dsp:cNvPr id="0" name=""/>
        <dsp:cNvSpPr/>
      </dsp:nvSpPr>
      <dsp:spPr>
        <a:xfrm>
          <a:off x="280435" y="4848241"/>
          <a:ext cx="509883" cy="50988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B6BBE-E3BD-4B1A-9DB3-F7ADCEFAC9AA}">
      <dsp:nvSpPr>
        <dsp:cNvPr id="0" name=""/>
        <dsp:cNvSpPr/>
      </dsp:nvSpPr>
      <dsp:spPr>
        <a:xfrm>
          <a:off x="1070754" y="4639653"/>
          <a:ext cx="4745995" cy="927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14" tIns="98114" rIns="98114" bIns="9811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Noise Mitigation: Identify and address sources of noise pollution.</a:t>
          </a:r>
          <a:endParaRPr lang="en-US" sz="1900" kern="1200"/>
        </a:p>
      </dsp:txBody>
      <dsp:txXfrm>
        <a:off x="1070754" y="4639653"/>
        <a:ext cx="4745995" cy="9270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D0A2B4-2BCE-4DC3-8B3E-A0DCC2079258}">
      <dsp:nvSpPr>
        <dsp:cNvPr id="0" name=""/>
        <dsp:cNvSpPr/>
      </dsp:nvSpPr>
      <dsp:spPr>
        <a:xfrm>
          <a:off x="8782" y="1047173"/>
          <a:ext cx="888578" cy="88857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77617F-5704-4383-BEE7-2A285857865D}">
      <dsp:nvSpPr>
        <dsp:cNvPr id="0" name=""/>
        <dsp:cNvSpPr/>
      </dsp:nvSpPr>
      <dsp:spPr>
        <a:xfrm>
          <a:off x="195384" y="1233774"/>
          <a:ext cx="515375" cy="515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118E9F-6A8C-43A4-A5A9-8DDDF22361CB}">
      <dsp:nvSpPr>
        <dsp:cNvPr id="0" name=""/>
        <dsp:cNvSpPr/>
      </dsp:nvSpPr>
      <dsp:spPr>
        <a:xfrm>
          <a:off x="1087770" y="1047173"/>
          <a:ext cx="2094505" cy="888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Noise pollution monitoring is essential for a healthier, more peaceful environment.</a:t>
          </a:r>
        </a:p>
      </dsp:txBody>
      <dsp:txXfrm>
        <a:off x="1087770" y="1047173"/>
        <a:ext cx="2094505" cy="888578"/>
      </dsp:txXfrm>
    </dsp:sp>
    <dsp:sp modelId="{3B22BC04-4F7E-44C1-BECA-457D0688F381}">
      <dsp:nvSpPr>
        <dsp:cNvPr id="0" name=""/>
        <dsp:cNvSpPr/>
      </dsp:nvSpPr>
      <dsp:spPr>
        <a:xfrm>
          <a:off x="3547228" y="1047173"/>
          <a:ext cx="888578" cy="88857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78C98F-5BF5-4DEE-811A-4C852C1CF0AE}">
      <dsp:nvSpPr>
        <dsp:cNvPr id="0" name=""/>
        <dsp:cNvSpPr/>
      </dsp:nvSpPr>
      <dsp:spPr>
        <a:xfrm>
          <a:off x="3733829" y="1233774"/>
          <a:ext cx="515375" cy="515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E9F238-A0E7-49EF-8818-829B640FA5D9}">
      <dsp:nvSpPr>
        <dsp:cNvPr id="0" name=""/>
        <dsp:cNvSpPr/>
      </dsp:nvSpPr>
      <dsp:spPr>
        <a:xfrm>
          <a:off x="4626216" y="1047173"/>
          <a:ext cx="2094505" cy="888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Advances in technology and data analysis enhance our ability to combat noise pollution.</a:t>
          </a:r>
        </a:p>
      </dsp:txBody>
      <dsp:txXfrm>
        <a:off x="4626216" y="1047173"/>
        <a:ext cx="2094505" cy="888578"/>
      </dsp:txXfrm>
    </dsp:sp>
    <dsp:sp modelId="{C0A26E5A-B42B-44E8-8289-CBCB75E71B4F}">
      <dsp:nvSpPr>
        <dsp:cNvPr id="0" name=""/>
        <dsp:cNvSpPr/>
      </dsp:nvSpPr>
      <dsp:spPr>
        <a:xfrm>
          <a:off x="7085673" y="1047173"/>
          <a:ext cx="888578" cy="88857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189254-C85A-4B5A-AAC4-CDCF5C9C7571}">
      <dsp:nvSpPr>
        <dsp:cNvPr id="0" name=""/>
        <dsp:cNvSpPr/>
      </dsp:nvSpPr>
      <dsp:spPr>
        <a:xfrm>
          <a:off x="7272275" y="1233774"/>
          <a:ext cx="515375" cy="515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47B37D-57E9-4D8E-8938-680B416D4A1C}">
      <dsp:nvSpPr>
        <dsp:cNvPr id="0" name=""/>
        <dsp:cNvSpPr/>
      </dsp:nvSpPr>
      <dsp:spPr>
        <a:xfrm>
          <a:off x="8164661" y="1047173"/>
          <a:ext cx="2094505" cy="888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Together, we can create quieter and more sustainable communities.</a:t>
          </a:r>
        </a:p>
      </dsp:txBody>
      <dsp:txXfrm>
        <a:off x="8164661" y="1047173"/>
        <a:ext cx="2094505" cy="888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10/10/2023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032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10/10/2023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201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10/10/2023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695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10/10/2023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64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10/10/2023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135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10/10/2023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100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10/10/2023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790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10/10/2023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744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10/10/2023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097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10/10/2023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481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10/10/2023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0470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10/10/2023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94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75" r:id="rId6"/>
    <p:sldLayoutId id="2147483880" r:id="rId7"/>
    <p:sldLayoutId id="2147483876" r:id="rId8"/>
    <p:sldLayoutId id="2147483877" r:id="rId9"/>
    <p:sldLayoutId id="2147483878" r:id="rId10"/>
    <p:sldLayoutId id="21474838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654BDA8-EE5D-4DC8-BA6E-A93D6501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8" y="736600"/>
            <a:ext cx="7534652" cy="5384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BE160-75DE-113C-5EE4-4FA2C98BA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0814" y="1482634"/>
            <a:ext cx="6555906" cy="3699538"/>
          </a:xfrm>
        </p:spPr>
        <p:txBody>
          <a:bodyPr>
            <a:normAutofit/>
          </a:bodyPr>
          <a:lstStyle/>
          <a:p>
            <a:pPr algn="l"/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Introduction</a:t>
            </a:r>
            <a:b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Welcome to this presentation on Noise Pollution Monitoring.</a:t>
            </a:r>
            <a:b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Noise pollution is a growing concern in urban and industrialized areas.</a:t>
            </a:r>
            <a:b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presentation will explore the importance of monitoring noise pollution and the methods involved.</a:t>
            </a:r>
            <a:endParaRPr lang="en-IN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Noise Pollution Wallpapers - Wallpaper Cave">
            <a:extLst>
              <a:ext uri="{FF2B5EF4-FFF2-40B4-BE49-F238E27FC236}">
                <a16:creationId xmlns:a16="http://schemas.microsoft.com/office/drawing/2014/main" id="{79334480-E244-38B8-F05C-23871AFA4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" y="1482634"/>
            <a:ext cx="4939665" cy="369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703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5988CE-39ED-6F70-1B33-C2C236488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676" y="1215033"/>
            <a:ext cx="10268712" cy="80764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60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sz="5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5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F4167E35-6DB1-99C9-FE17-B12C1E81A1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3511349"/>
              </p:ext>
            </p:extLst>
          </p:nvPr>
        </p:nvGraphicFramePr>
        <p:xfrm>
          <a:off x="960438" y="2749621"/>
          <a:ext cx="10267950" cy="2982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820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95CCD4-6FB2-1096-F873-01F3E2D0F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" y="643467"/>
            <a:ext cx="3776473" cy="5571066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Understanding Noise Pollution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637127-5F78-8FD7-FAE4-F5FFB41051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4644915"/>
              </p:ext>
            </p:extLst>
          </p:nvPr>
        </p:nvGraphicFramePr>
        <p:xfrm>
          <a:off x="5411638" y="643467"/>
          <a:ext cx="5816750" cy="5571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2740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0EA60-9D3E-4C71-B9C0-EA2B4B295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17814"/>
            <a:ext cx="10847832" cy="170078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Need for Monitoring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58A7D1-41D9-C471-2123-4D13FF17306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60120" y="2587752"/>
          <a:ext cx="10268712" cy="3593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6639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58FB36D-73B3-45EF-8CD4-221CCC8BE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7835D7-DF12-420F-843A-1C5083D2B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6E0BAB-7CE6-EA4E-69AB-179DE3CA7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Components of Noise Pollution   </a:t>
            </a: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Monitoring</a:t>
            </a: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70002-686D-362E-31C8-686E8A8EE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582803"/>
            <a:ext cx="6797040" cy="3634371"/>
          </a:xfrm>
        </p:spPr>
        <p:txBody>
          <a:bodyPr anchor="t">
            <a:noAutofit/>
          </a:bodyPr>
          <a:lstStyle/>
          <a:p>
            <a:pPr>
              <a:lnSpc>
                <a:spcPct val="91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 Measurement Devices</a:t>
            </a:r>
          </a:p>
          <a:p>
            <a:pPr>
              <a:lnSpc>
                <a:spcPct val="91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Sound Level Meters: Measure sound intensity in decibels (dB).</a:t>
            </a:r>
          </a:p>
          <a:p>
            <a:pPr>
              <a:lnSpc>
                <a:spcPct val="91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 Dosimeters: Monitor personal exposure over time.</a:t>
            </a:r>
          </a:p>
          <a:p>
            <a:pPr>
              <a:lnSpc>
                <a:spcPct val="91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Acoustic Sensors: Collect data from fixed locations.</a:t>
            </a:r>
          </a:p>
          <a:p>
            <a:pPr>
              <a:lnSpc>
                <a:spcPct val="91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 Mapping Software: Create visual representations of noise levels.</a:t>
            </a:r>
          </a:p>
          <a:p>
            <a:pPr>
              <a:lnSpc>
                <a:spcPct val="91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Analysis</a:t>
            </a:r>
          </a:p>
          <a:p>
            <a:pPr>
              <a:lnSpc>
                <a:spcPct val="91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monitoring and recording of noise levels.</a:t>
            </a:r>
          </a:p>
          <a:p>
            <a:pPr>
              <a:lnSpc>
                <a:spcPct val="91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data to identify trends, patterns, and sources of noise pollution.</a:t>
            </a:r>
          </a:p>
          <a:p>
            <a:pPr>
              <a:lnSpc>
                <a:spcPct val="91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Geographic Information Systems (GIS) for spatial analysis.</a:t>
            </a:r>
          </a:p>
        </p:txBody>
      </p:sp>
      <p:pic>
        <p:nvPicPr>
          <p:cNvPr id="7" name="Graphic 6" descr="Voice">
            <a:extLst>
              <a:ext uri="{FF2B5EF4-FFF2-40B4-BE49-F238E27FC236}">
                <a16:creationId xmlns:a16="http://schemas.microsoft.com/office/drawing/2014/main" id="{4B5DFDE5-6CBF-F700-0069-39082112A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7175" y="2852382"/>
            <a:ext cx="3364792" cy="336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49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5EFA61-F0F8-4F4A-B750-81EE924F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4" y="0"/>
            <a:ext cx="7534655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C3859-7AE0-8BA3-27BD-0BF32BEAA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11" y="317500"/>
            <a:ext cx="5927576" cy="17018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 Monitoring Locations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96D1A6-CCB6-0AD6-E34E-39E1C5404E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66" r="25494"/>
          <a:stretch/>
        </p:blipFill>
        <p:spPr>
          <a:xfrm>
            <a:off x="20" y="10"/>
            <a:ext cx="4657324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2CBD3-B3A2-17E2-B936-CF27A553B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10" y="2587625"/>
            <a:ext cx="5927577" cy="3594100"/>
          </a:xfrm>
        </p:spPr>
        <p:txBody>
          <a:bodyPr anchor="t">
            <a:normAutofit/>
          </a:bodyPr>
          <a:lstStyle/>
          <a:p>
            <a:pPr>
              <a:lnSpc>
                <a:spcPct val="91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1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is conducted in various settings including:</a:t>
            </a:r>
          </a:p>
          <a:p>
            <a:pPr>
              <a:lnSpc>
                <a:spcPct val="91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Urban areas</a:t>
            </a:r>
          </a:p>
          <a:p>
            <a:pPr>
              <a:lnSpc>
                <a:spcPct val="91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Highways and transportation hubs</a:t>
            </a:r>
          </a:p>
          <a:p>
            <a:pPr>
              <a:lnSpc>
                <a:spcPct val="91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Industrial zones</a:t>
            </a:r>
          </a:p>
          <a:p>
            <a:pPr>
              <a:lnSpc>
                <a:spcPct val="91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Residential neighborhoods</a:t>
            </a:r>
          </a:p>
          <a:p>
            <a:pPr>
              <a:lnSpc>
                <a:spcPct val="91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Public spaces and parks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3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DDE70-EC0B-4385-467F-4FA2A777A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 monitoring </a:t>
            </a:r>
            <a:br>
              <a:rPr lang="en-IN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model</a:t>
            </a:r>
            <a:endParaRPr lang="en-IN" dirty="0"/>
          </a:p>
        </p:txBody>
      </p:sp>
      <p:pic>
        <p:nvPicPr>
          <p:cNvPr id="3074" name="Picture 2" descr="Protect Yourself With This Noise Level Monitor | Full DIY Project">
            <a:extLst>
              <a:ext uri="{FF2B5EF4-FFF2-40B4-BE49-F238E27FC236}">
                <a16:creationId xmlns:a16="http://schemas.microsoft.com/office/drawing/2014/main" id="{3080083B-834D-AE8C-70C7-8F6112377D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280" y="2480454"/>
            <a:ext cx="5669280" cy="4377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108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9B8C25-824B-2F6A-1BAA-2A051C077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Regulations and Standards,</a:t>
            </a:r>
            <a:b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</a:t>
            </a:r>
            <a:b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1A749A-27D5-C00F-DEA1-E1EB26B24C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5838989"/>
              </p:ext>
            </p:extLst>
          </p:nvPr>
        </p:nvGraphicFramePr>
        <p:xfrm>
          <a:off x="960438" y="2749621"/>
          <a:ext cx="10267950" cy="2982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0329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8F522-B672-A18F-5C91-DE14ED22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 monitoring device</a:t>
            </a:r>
            <a:b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</a:t>
            </a:r>
          </a:p>
        </p:txBody>
      </p:sp>
      <p:pic>
        <p:nvPicPr>
          <p:cNvPr id="5" name="Picture 6" descr="Smart Noise Detector For A Noise-Free Zone | Full DIY Project">
            <a:extLst>
              <a:ext uri="{FF2B5EF4-FFF2-40B4-BE49-F238E27FC236}">
                <a16:creationId xmlns:a16="http://schemas.microsoft.com/office/drawing/2014/main" id="{FD6F812B-7350-E5AF-40F1-559DAADDA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280" y="2252543"/>
            <a:ext cx="7462006" cy="460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355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48F2B0-14AF-D270-B52E-8C6A372DF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en-US" sz="310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Noise Pollution Monitoring </a:t>
            </a:r>
            <a:br>
              <a:rPr lang="en-US" sz="31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B3AA1E-22FB-CA46-71FC-4AA69E4DDA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4740485"/>
              </p:ext>
            </p:extLst>
          </p:nvPr>
        </p:nvGraphicFramePr>
        <p:xfrm>
          <a:off x="5411638" y="643467"/>
          <a:ext cx="5816750" cy="5571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9088326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444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Franklin Gothic Demi Cond</vt:lpstr>
      <vt:lpstr>Franklin Gothic Medium</vt:lpstr>
      <vt:lpstr>Times New Roman</vt:lpstr>
      <vt:lpstr>Wingdings</vt:lpstr>
      <vt:lpstr>JuxtaposeVTI</vt:lpstr>
      <vt:lpstr>        Introduction  Welcome to this presentation on Noise Pollution Monitoring. Noise pollution is a growing concern in urban and industrialized areas. This presentation will explore the importance of monitoring noise pollution and the methods involved.</vt:lpstr>
      <vt:lpstr> Understanding Noise Pollution </vt:lpstr>
      <vt:lpstr>The Need for Monitoring </vt:lpstr>
      <vt:lpstr> Components of Noise Pollution                         Monitoring </vt:lpstr>
      <vt:lpstr>Noise Monitoring Locations </vt:lpstr>
      <vt:lpstr>noise monitoring  circuit model</vt:lpstr>
      <vt:lpstr>Regulations and Standards, Real-Time Monitoring  </vt:lpstr>
      <vt:lpstr>noise monitoring device circuit</vt:lpstr>
      <vt:lpstr>Benefits of Noise Pollution Monitoring 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Introduction  Welcome to this presentation on Noise Pollution Monitoring. Noise pollution is a growing concern in urban and industrialized areas. This presentation will explore the importance of monitoring noise pollution and the methods involved.</dc:title>
  <dc:creator>Prem Kumar k</dc:creator>
  <cp:lastModifiedBy>Prem Kumar k</cp:lastModifiedBy>
  <cp:revision>1</cp:revision>
  <dcterms:created xsi:type="dcterms:W3CDTF">2023-10-10T06:07:37Z</dcterms:created>
  <dcterms:modified xsi:type="dcterms:W3CDTF">2023-10-10T07:10:26Z</dcterms:modified>
</cp:coreProperties>
</file>