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5" d="100"/>
          <a:sy n="55" d="100"/>
        </p:scale>
        <p:origin x="5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1109-9F69-44C5-B97A-CC9CD117E2FE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C7C6-E7AC-4B3A-8198-9FE9763B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 Year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 Quarter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 Year Sales vs Current Quarter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 Year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Current Year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Show Bar 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Show Line 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e9f53d-9800-4deb-bc7f-e9267703a5e2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e9f53d-9800-4deb-bc7f-e9267703a5e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e9f53d-9800-4deb-bc7f-e9267703a5e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e9f53d-9800-4deb-bc7f-e9267703a5e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e9f53d-9800-4deb-bc7f-e9267703a5e2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e9f53d-9800-4deb-bc7f-e9267703a5e2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e9f53d-9800-4deb-bc7f-e9267703a5e2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Sales Analysis Reports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5/27/2022 3:38:45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5/27/2022 3:34:01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urrent Year Sales ,Current Quarter Sales ,Current Year Sales vs Current Quarter Sales ,tableEx ,pivotTable ,slicer ,slicer ,slicer ,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Settings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urrent Year Sales ,slicer ,slicer ,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urrent Year Sales ,slicer ,slicer ,lineClusteredColumnCombo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clusteredColumnChart ,Show Bar Chart ,Show Line 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areaChart ,lineStackedColumnComboChart ,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waterfallChart ,funnel ,card ,card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223</Words>
  <Application>Microsoft Office PowerPoint</Application>
  <PresentationFormat>Widescreen</PresentationFormat>
  <Paragraphs>108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 Analysis Reports</vt:lpstr>
      <vt:lpstr>Page Settings Demo</vt:lpstr>
      <vt:lpstr>Page 2</vt:lpstr>
      <vt:lpstr>Page 5</vt:lpstr>
      <vt:lpstr>Page 6</vt:lpstr>
      <vt:lpstr>Page 7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Sneha Vipat</cp:lastModifiedBy>
  <cp:revision>5</cp:revision>
  <dcterms:created xsi:type="dcterms:W3CDTF">2016-09-04T11:54:55Z</dcterms:created>
  <dcterms:modified xsi:type="dcterms:W3CDTF">2025-01-01T19:45:20Z</dcterms:modified>
</cp:coreProperties>
</file>