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FC2CD-94ED-40CB-98C8-55599AE59997}" type="doc">
      <dgm:prSet loTypeId="urn:microsoft.com/office/officeart/2011/layout/TabList" loCatId="officeonline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0FEBA3-FD84-4957-9E31-6356ABA3BDA1}">
      <dgm:prSet phldrT="[Text]"/>
      <dgm:spPr/>
      <dgm:t>
        <a:bodyPr/>
        <a:lstStyle/>
        <a:p>
          <a:r>
            <a:rPr lang="en-US"/>
            <a:t>Command 1</a:t>
          </a:r>
        </a:p>
      </dgm:t>
    </dgm:pt>
    <dgm:pt modelId="{0733110F-3B75-41D1-9BE3-8C98D6790E68}" type="parTrans" cxnId="{F6B83AB9-4F46-4BE4-819A-5671969CD95F}">
      <dgm:prSet/>
      <dgm:spPr/>
      <dgm:t>
        <a:bodyPr/>
        <a:lstStyle/>
        <a:p>
          <a:endParaRPr lang="en-US"/>
        </a:p>
      </dgm:t>
    </dgm:pt>
    <dgm:pt modelId="{E1FEAE31-7153-451F-BA45-E158FEBA6BB1}" type="sibTrans" cxnId="{F6B83AB9-4F46-4BE4-819A-5671969CD95F}">
      <dgm:prSet/>
      <dgm:spPr/>
      <dgm:t>
        <a:bodyPr/>
        <a:lstStyle/>
        <a:p>
          <a:endParaRPr lang="en-US"/>
        </a:p>
      </dgm:t>
    </dgm:pt>
    <dgm:pt modelId="{019C861C-01E9-4924-88C6-48251E6946A4}">
      <dgm:prSet phldrT="[Text]"/>
      <dgm:spPr/>
      <dgm:t>
        <a:bodyPr/>
        <a:lstStyle/>
        <a:p>
          <a:r>
            <a:rPr lang="en-US" b="1" dirty="0"/>
            <a:t>	bison –</a:t>
          </a:r>
          <a:r>
            <a:rPr lang="en-US" b="1" dirty="0" err="1"/>
            <a:t>dy</a:t>
          </a:r>
          <a:r>
            <a:rPr lang="en-US" b="1" dirty="0"/>
            <a:t> </a:t>
          </a:r>
          <a:r>
            <a:rPr lang="en-US" b="1" dirty="0" err="1"/>
            <a:t>ORJ.y</a:t>
          </a:r>
          <a:endParaRPr lang="en-US" b="1" dirty="0"/>
        </a:p>
      </dgm:t>
    </dgm:pt>
    <dgm:pt modelId="{6E409D1F-70DF-43C8-AA8C-B45D96F32905}" type="parTrans" cxnId="{8729BA91-ABF7-4E10-98F3-23E73E3443DA}">
      <dgm:prSet/>
      <dgm:spPr/>
      <dgm:t>
        <a:bodyPr/>
        <a:lstStyle/>
        <a:p>
          <a:endParaRPr lang="en-US"/>
        </a:p>
      </dgm:t>
    </dgm:pt>
    <dgm:pt modelId="{F4FBE3C4-48D6-48C2-BC7A-8AE8928ABD1A}" type="sibTrans" cxnId="{8729BA91-ABF7-4E10-98F3-23E73E3443DA}">
      <dgm:prSet/>
      <dgm:spPr/>
      <dgm:t>
        <a:bodyPr/>
        <a:lstStyle/>
        <a:p>
          <a:endParaRPr lang="en-US"/>
        </a:p>
      </dgm:t>
    </dgm:pt>
    <dgm:pt modelId="{4B7B33FA-3FDA-446A-B824-33A4C59255C2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To generate the parser which generates y.tab.c and y.tab.h files</a:t>
          </a:r>
        </a:p>
      </dgm:t>
    </dgm:pt>
    <dgm:pt modelId="{E5CBF0AE-E5E2-4946-A2C3-9A12C2EBC07D}" type="parTrans" cxnId="{6F81A1EB-7F4F-46D1-8AD6-58B1DBDEAC04}">
      <dgm:prSet/>
      <dgm:spPr/>
      <dgm:t>
        <a:bodyPr/>
        <a:lstStyle/>
        <a:p>
          <a:endParaRPr lang="en-US"/>
        </a:p>
      </dgm:t>
    </dgm:pt>
    <dgm:pt modelId="{872BD1CC-77AE-4935-8B38-64572A838E21}" type="sibTrans" cxnId="{6F81A1EB-7F4F-46D1-8AD6-58B1DBDEAC04}">
      <dgm:prSet/>
      <dgm:spPr/>
      <dgm:t>
        <a:bodyPr/>
        <a:lstStyle/>
        <a:p>
          <a:endParaRPr lang="en-US"/>
        </a:p>
      </dgm:t>
    </dgm:pt>
    <dgm:pt modelId="{DB2E0C78-EFAB-4972-AF65-644266DBDE7A}">
      <dgm:prSet phldrT="[Text]"/>
      <dgm:spPr/>
      <dgm:t>
        <a:bodyPr/>
        <a:lstStyle/>
        <a:p>
          <a:r>
            <a:rPr lang="en-US"/>
            <a:t>Command 2</a:t>
          </a:r>
        </a:p>
      </dgm:t>
    </dgm:pt>
    <dgm:pt modelId="{BACBA370-7024-4187-87CA-68F9AAD9D5E5}" type="parTrans" cxnId="{EDC2244E-986D-42BE-BB59-9DA73D699765}">
      <dgm:prSet/>
      <dgm:spPr/>
      <dgm:t>
        <a:bodyPr/>
        <a:lstStyle/>
        <a:p>
          <a:endParaRPr lang="en-US"/>
        </a:p>
      </dgm:t>
    </dgm:pt>
    <dgm:pt modelId="{81C05F74-D4C6-4B7D-914D-73F4A947788C}" type="sibTrans" cxnId="{EDC2244E-986D-42BE-BB59-9DA73D699765}">
      <dgm:prSet/>
      <dgm:spPr/>
      <dgm:t>
        <a:bodyPr/>
        <a:lstStyle/>
        <a:p>
          <a:endParaRPr lang="en-US"/>
        </a:p>
      </dgm:t>
    </dgm:pt>
    <dgm:pt modelId="{A7BB716D-5EEE-47CF-93CA-910FC3A1F239}">
      <dgm:prSet phldrT="[Text]"/>
      <dgm:spPr/>
      <dgm:t>
        <a:bodyPr/>
        <a:lstStyle/>
        <a:p>
          <a:r>
            <a:rPr lang="en-US" b="1" dirty="0"/>
            <a:t>	flex </a:t>
          </a:r>
          <a:r>
            <a:rPr lang="en-US" b="1" dirty="0" err="1"/>
            <a:t>ORJ.l</a:t>
          </a:r>
          <a:endParaRPr lang="en-US" b="1" dirty="0"/>
        </a:p>
      </dgm:t>
    </dgm:pt>
    <dgm:pt modelId="{29207ABC-F9B7-4369-AAC5-BCC4820D61D7}" type="parTrans" cxnId="{A155294A-5D74-4436-888B-F25F5BC261DB}">
      <dgm:prSet/>
      <dgm:spPr/>
      <dgm:t>
        <a:bodyPr/>
        <a:lstStyle/>
        <a:p>
          <a:endParaRPr lang="en-US"/>
        </a:p>
      </dgm:t>
    </dgm:pt>
    <dgm:pt modelId="{3FCC8941-62A8-4DEF-B5FC-7059019700BD}" type="sibTrans" cxnId="{A155294A-5D74-4436-888B-F25F5BC261DB}">
      <dgm:prSet/>
      <dgm:spPr/>
      <dgm:t>
        <a:bodyPr/>
        <a:lstStyle/>
        <a:p>
          <a:endParaRPr lang="en-US"/>
        </a:p>
      </dgm:t>
    </dgm:pt>
    <dgm:pt modelId="{8D4C7FB5-02FA-432D-8C21-A8D70DF7DF6D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This is the scanner which in turn generates lex.yy.c</a:t>
          </a:r>
        </a:p>
      </dgm:t>
    </dgm:pt>
    <dgm:pt modelId="{4D65ACAF-12C1-404F-B279-04E6E1515E21}" type="parTrans" cxnId="{96035650-0862-4126-AEC2-3F987F821F80}">
      <dgm:prSet/>
      <dgm:spPr/>
      <dgm:t>
        <a:bodyPr/>
        <a:lstStyle/>
        <a:p>
          <a:endParaRPr lang="en-US"/>
        </a:p>
      </dgm:t>
    </dgm:pt>
    <dgm:pt modelId="{815E024B-EEBF-445D-824D-2931B71019F9}" type="sibTrans" cxnId="{96035650-0862-4126-AEC2-3F987F821F80}">
      <dgm:prSet/>
      <dgm:spPr/>
      <dgm:t>
        <a:bodyPr/>
        <a:lstStyle/>
        <a:p>
          <a:endParaRPr lang="en-US"/>
        </a:p>
      </dgm:t>
    </dgm:pt>
    <dgm:pt modelId="{CBAB11EE-1654-415B-86FB-10DD5B317061}">
      <dgm:prSet phldrT="[Text]"/>
      <dgm:spPr/>
      <dgm:t>
        <a:bodyPr/>
        <a:lstStyle/>
        <a:p>
          <a:r>
            <a:rPr lang="en-US"/>
            <a:t>Command 3</a:t>
          </a:r>
        </a:p>
      </dgm:t>
    </dgm:pt>
    <dgm:pt modelId="{BE5A599A-36C2-4F94-87E0-91CE3E3DECE2}" type="parTrans" cxnId="{CE3A7446-CDA4-487D-9098-56738B2CD510}">
      <dgm:prSet/>
      <dgm:spPr/>
      <dgm:t>
        <a:bodyPr/>
        <a:lstStyle/>
        <a:p>
          <a:endParaRPr lang="en-US"/>
        </a:p>
      </dgm:t>
    </dgm:pt>
    <dgm:pt modelId="{9DE5624C-941A-49AB-AAAF-068A5DA3B4AE}" type="sibTrans" cxnId="{CE3A7446-CDA4-487D-9098-56738B2CD510}">
      <dgm:prSet/>
      <dgm:spPr/>
      <dgm:t>
        <a:bodyPr/>
        <a:lstStyle/>
        <a:p>
          <a:endParaRPr lang="en-US"/>
        </a:p>
      </dgm:t>
    </dgm:pt>
    <dgm:pt modelId="{8BD7C1F8-E64A-4F7D-B306-54287CF091A0}">
      <dgm:prSet phldrT="[Text]"/>
      <dgm:spPr/>
      <dgm:t>
        <a:bodyPr/>
        <a:lstStyle/>
        <a:p>
          <a:r>
            <a:rPr lang="en-US" b="1" dirty="0"/>
            <a:t>	</a:t>
          </a:r>
          <a:r>
            <a:rPr lang="en-US" b="1" dirty="0" err="1"/>
            <a:t>gcc</a:t>
          </a:r>
          <a:r>
            <a:rPr lang="en-US" b="1" dirty="0"/>
            <a:t> –o </a:t>
          </a:r>
          <a:r>
            <a:rPr lang="en-US" b="1" dirty="0" err="1"/>
            <a:t>xyz.orj</a:t>
          </a:r>
          <a:r>
            <a:rPr lang="en-US" b="1" dirty="0"/>
            <a:t> </a:t>
          </a:r>
          <a:r>
            <a:rPr lang="en-US" b="1" dirty="0" err="1"/>
            <a:t>lex.yy.c</a:t>
          </a:r>
          <a:r>
            <a:rPr lang="en-US" b="1" dirty="0"/>
            <a:t> </a:t>
          </a:r>
          <a:r>
            <a:rPr lang="en-US" b="1" dirty="0" err="1"/>
            <a:t>y.tab.c</a:t>
          </a:r>
          <a:r>
            <a:rPr lang="en-US" b="1" dirty="0"/>
            <a:t> -</a:t>
          </a:r>
          <a:r>
            <a:rPr lang="en-US" b="1" dirty="0" err="1"/>
            <a:t>lm</a:t>
          </a:r>
          <a:endParaRPr lang="en-US" b="1" dirty="0"/>
        </a:p>
      </dgm:t>
    </dgm:pt>
    <dgm:pt modelId="{BB68FE19-5E8F-4202-8432-5BEA75F37BBA}" type="parTrans" cxnId="{1EAC7C69-F5E3-4E01-B0F1-B8241E953CA5}">
      <dgm:prSet/>
      <dgm:spPr/>
      <dgm:t>
        <a:bodyPr/>
        <a:lstStyle/>
        <a:p>
          <a:endParaRPr lang="en-US"/>
        </a:p>
      </dgm:t>
    </dgm:pt>
    <dgm:pt modelId="{78174A7C-7D2F-4D8D-825E-BA55E1C9A414}" type="sibTrans" cxnId="{1EAC7C69-F5E3-4E01-B0F1-B8241E953CA5}">
      <dgm:prSet/>
      <dgm:spPr/>
      <dgm:t>
        <a:bodyPr/>
        <a:lstStyle/>
        <a:p>
          <a:endParaRPr lang="en-US"/>
        </a:p>
      </dgm:t>
    </dgm:pt>
    <dgm:pt modelId="{00C6806F-AC17-448D-A45D-731531D72087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This generates xyz.orj file which helps to generate an intermediate code for the program</a:t>
          </a:r>
        </a:p>
      </dgm:t>
    </dgm:pt>
    <dgm:pt modelId="{83F44B6C-A409-40C2-B1DC-716F73DFA182}" type="parTrans" cxnId="{F43531C1-A943-419A-9C14-D97189AE4C2E}">
      <dgm:prSet/>
      <dgm:spPr/>
      <dgm:t>
        <a:bodyPr/>
        <a:lstStyle/>
        <a:p>
          <a:endParaRPr lang="en-US"/>
        </a:p>
      </dgm:t>
    </dgm:pt>
    <dgm:pt modelId="{CE55103B-5E73-49C6-BFBA-2D90D35B61DA}" type="sibTrans" cxnId="{F43531C1-A943-419A-9C14-D97189AE4C2E}">
      <dgm:prSet/>
      <dgm:spPr/>
      <dgm:t>
        <a:bodyPr/>
        <a:lstStyle/>
        <a:p>
          <a:endParaRPr lang="en-US"/>
        </a:p>
      </dgm:t>
    </dgm:pt>
    <dgm:pt modelId="{0CAF627E-04ED-432E-B9F6-4FDC38913A57}" type="pres">
      <dgm:prSet presAssocID="{FD6FC2CD-94ED-40CB-98C8-55599AE5999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85A1729-7EB5-4F92-94FA-A260345C5270}" type="pres">
      <dgm:prSet presAssocID="{A60FEBA3-FD84-4957-9E31-6356ABA3BDA1}" presName="composite" presStyleCnt="0"/>
      <dgm:spPr/>
    </dgm:pt>
    <dgm:pt modelId="{9C68A37B-6655-4229-9454-E602E2378942}" type="pres">
      <dgm:prSet presAssocID="{A60FEBA3-FD84-4957-9E31-6356ABA3BDA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EE0707D-D13F-4C87-86A1-791609F63584}" type="pres">
      <dgm:prSet presAssocID="{A60FEBA3-FD84-4957-9E31-6356ABA3BDA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83D0A035-7E21-4F45-AF66-F5D9B5C04ADC}" type="pres">
      <dgm:prSet presAssocID="{A60FEBA3-FD84-4957-9E31-6356ABA3BDA1}" presName="Accent" presStyleLbl="parChTrans1D1" presStyleIdx="0" presStyleCnt="3"/>
      <dgm:spPr/>
    </dgm:pt>
    <dgm:pt modelId="{6F88EC8F-E901-4B40-AA34-73D094034170}" type="pres">
      <dgm:prSet presAssocID="{A60FEBA3-FD84-4957-9E31-6356ABA3BDA1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0C72ECA-0599-42B2-99C8-C1DE64484E30}" type="pres">
      <dgm:prSet presAssocID="{E1FEAE31-7153-451F-BA45-E158FEBA6BB1}" presName="sibTrans" presStyleCnt="0"/>
      <dgm:spPr/>
    </dgm:pt>
    <dgm:pt modelId="{D42A45F0-C567-4208-884D-239364F55641}" type="pres">
      <dgm:prSet presAssocID="{DB2E0C78-EFAB-4972-AF65-644266DBDE7A}" presName="composite" presStyleCnt="0"/>
      <dgm:spPr/>
    </dgm:pt>
    <dgm:pt modelId="{FDA8413B-DA00-446B-97CD-EE5A14680C68}" type="pres">
      <dgm:prSet presAssocID="{DB2E0C78-EFAB-4972-AF65-644266DBDE7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5978355-D58A-4190-B868-55BEA670B208}" type="pres">
      <dgm:prSet presAssocID="{DB2E0C78-EFAB-4972-AF65-644266DBDE7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5C4A6CBA-A40C-4CD0-BCDB-601BB93E3CEC}" type="pres">
      <dgm:prSet presAssocID="{DB2E0C78-EFAB-4972-AF65-644266DBDE7A}" presName="Accent" presStyleLbl="parChTrans1D1" presStyleIdx="1" presStyleCnt="3"/>
      <dgm:spPr/>
    </dgm:pt>
    <dgm:pt modelId="{A2276F35-8746-44A5-BEC9-F238B44B48DB}" type="pres">
      <dgm:prSet presAssocID="{DB2E0C78-EFAB-4972-AF65-644266DBDE7A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20D8DC5-8A0D-4C9F-9D8A-28DC53BBD0DC}" type="pres">
      <dgm:prSet presAssocID="{81C05F74-D4C6-4B7D-914D-73F4A947788C}" presName="sibTrans" presStyleCnt="0"/>
      <dgm:spPr/>
    </dgm:pt>
    <dgm:pt modelId="{CA8DD057-5B56-4548-961A-9FC29799D649}" type="pres">
      <dgm:prSet presAssocID="{CBAB11EE-1654-415B-86FB-10DD5B317061}" presName="composite" presStyleCnt="0"/>
      <dgm:spPr/>
    </dgm:pt>
    <dgm:pt modelId="{6900CCDC-37AA-459C-934C-DD43B9479A60}" type="pres">
      <dgm:prSet presAssocID="{CBAB11EE-1654-415B-86FB-10DD5B31706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68E3676-81E2-4F1D-8E11-20FC4830E06C}" type="pres">
      <dgm:prSet presAssocID="{CBAB11EE-1654-415B-86FB-10DD5B31706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57B555F-61EE-471B-B478-CE801A42761E}" type="pres">
      <dgm:prSet presAssocID="{CBAB11EE-1654-415B-86FB-10DD5B317061}" presName="Accent" presStyleLbl="parChTrans1D1" presStyleIdx="2" presStyleCnt="3"/>
      <dgm:spPr/>
    </dgm:pt>
    <dgm:pt modelId="{14F57F51-AD0F-4CAC-8D12-15370F8D75CD}" type="pres">
      <dgm:prSet presAssocID="{CBAB11EE-1654-415B-86FB-10DD5B31706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CC2203-560D-425A-8367-90960E79827D}" type="presOf" srcId="{DB2E0C78-EFAB-4972-AF65-644266DBDE7A}" destId="{95978355-D58A-4190-B868-55BEA670B208}" srcOrd="0" destOrd="0" presId="urn:microsoft.com/office/officeart/2011/layout/TabList"/>
    <dgm:cxn modelId="{57AB6208-74E0-4CD9-90C8-62AD0F5A08AC}" type="presOf" srcId="{019C861C-01E9-4924-88C6-48251E6946A4}" destId="{9C68A37B-6655-4229-9454-E602E2378942}" srcOrd="0" destOrd="0" presId="urn:microsoft.com/office/officeart/2011/layout/TabList"/>
    <dgm:cxn modelId="{EDCE4634-42D3-4472-8258-0EA016FCD968}" type="presOf" srcId="{00C6806F-AC17-448D-A45D-731531D72087}" destId="{14F57F51-AD0F-4CAC-8D12-15370F8D75CD}" srcOrd="0" destOrd="0" presId="urn:microsoft.com/office/officeart/2011/layout/TabList"/>
    <dgm:cxn modelId="{0A054943-27E3-4347-899F-453187EC18D8}" type="presOf" srcId="{A60FEBA3-FD84-4957-9E31-6356ABA3BDA1}" destId="{8EE0707D-D13F-4C87-86A1-791609F63584}" srcOrd="0" destOrd="0" presId="urn:microsoft.com/office/officeart/2011/layout/TabList"/>
    <dgm:cxn modelId="{CE3A7446-CDA4-487D-9098-56738B2CD510}" srcId="{FD6FC2CD-94ED-40CB-98C8-55599AE59997}" destId="{CBAB11EE-1654-415B-86FB-10DD5B317061}" srcOrd="2" destOrd="0" parTransId="{BE5A599A-36C2-4F94-87E0-91CE3E3DECE2}" sibTransId="{9DE5624C-941A-49AB-AAAF-068A5DA3B4AE}"/>
    <dgm:cxn modelId="{1EAC7C69-F5E3-4E01-B0F1-B8241E953CA5}" srcId="{CBAB11EE-1654-415B-86FB-10DD5B317061}" destId="{8BD7C1F8-E64A-4F7D-B306-54287CF091A0}" srcOrd="0" destOrd="0" parTransId="{BB68FE19-5E8F-4202-8432-5BEA75F37BBA}" sibTransId="{78174A7C-7D2F-4D8D-825E-BA55E1C9A414}"/>
    <dgm:cxn modelId="{A155294A-5D74-4436-888B-F25F5BC261DB}" srcId="{DB2E0C78-EFAB-4972-AF65-644266DBDE7A}" destId="{A7BB716D-5EEE-47CF-93CA-910FC3A1F239}" srcOrd="0" destOrd="0" parTransId="{29207ABC-F9B7-4369-AAC5-BCC4820D61D7}" sibTransId="{3FCC8941-62A8-4DEF-B5FC-7059019700BD}"/>
    <dgm:cxn modelId="{EDC2244E-986D-42BE-BB59-9DA73D699765}" srcId="{FD6FC2CD-94ED-40CB-98C8-55599AE59997}" destId="{DB2E0C78-EFAB-4972-AF65-644266DBDE7A}" srcOrd="1" destOrd="0" parTransId="{BACBA370-7024-4187-87CA-68F9AAD9D5E5}" sibTransId="{81C05F74-D4C6-4B7D-914D-73F4A947788C}"/>
    <dgm:cxn modelId="{96035650-0862-4126-AEC2-3F987F821F80}" srcId="{DB2E0C78-EFAB-4972-AF65-644266DBDE7A}" destId="{8D4C7FB5-02FA-432D-8C21-A8D70DF7DF6D}" srcOrd="1" destOrd="0" parTransId="{4D65ACAF-12C1-404F-B279-04E6E1515E21}" sibTransId="{815E024B-EEBF-445D-824D-2931B71019F9}"/>
    <dgm:cxn modelId="{46A2F771-15C4-4E18-B442-5B84904D148F}" type="presOf" srcId="{FD6FC2CD-94ED-40CB-98C8-55599AE59997}" destId="{0CAF627E-04ED-432E-B9F6-4FDC38913A57}" srcOrd="0" destOrd="0" presId="urn:microsoft.com/office/officeart/2011/layout/TabList"/>
    <dgm:cxn modelId="{8729BA91-ABF7-4E10-98F3-23E73E3443DA}" srcId="{A60FEBA3-FD84-4957-9E31-6356ABA3BDA1}" destId="{019C861C-01E9-4924-88C6-48251E6946A4}" srcOrd="0" destOrd="0" parTransId="{6E409D1F-70DF-43C8-AA8C-B45D96F32905}" sibTransId="{F4FBE3C4-48D6-48C2-BC7A-8AE8928ABD1A}"/>
    <dgm:cxn modelId="{99488DA5-923E-4466-BF8B-F09A1FFE5C62}" type="presOf" srcId="{4B7B33FA-3FDA-446A-B824-33A4C59255C2}" destId="{6F88EC8F-E901-4B40-AA34-73D094034170}" srcOrd="0" destOrd="0" presId="urn:microsoft.com/office/officeart/2011/layout/TabList"/>
    <dgm:cxn modelId="{8F0B3AB1-D613-466A-8811-279E353AA4AE}" type="presOf" srcId="{8BD7C1F8-E64A-4F7D-B306-54287CF091A0}" destId="{6900CCDC-37AA-459C-934C-DD43B9479A60}" srcOrd="0" destOrd="0" presId="urn:microsoft.com/office/officeart/2011/layout/TabList"/>
    <dgm:cxn modelId="{F6B83AB9-4F46-4BE4-819A-5671969CD95F}" srcId="{FD6FC2CD-94ED-40CB-98C8-55599AE59997}" destId="{A60FEBA3-FD84-4957-9E31-6356ABA3BDA1}" srcOrd="0" destOrd="0" parTransId="{0733110F-3B75-41D1-9BE3-8C98D6790E68}" sibTransId="{E1FEAE31-7153-451F-BA45-E158FEBA6BB1}"/>
    <dgm:cxn modelId="{F43531C1-A943-419A-9C14-D97189AE4C2E}" srcId="{CBAB11EE-1654-415B-86FB-10DD5B317061}" destId="{00C6806F-AC17-448D-A45D-731531D72087}" srcOrd="1" destOrd="0" parTransId="{83F44B6C-A409-40C2-B1DC-716F73DFA182}" sibTransId="{CE55103B-5E73-49C6-BFBA-2D90D35B61DA}"/>
    <dgm:cxn modelId="{EDB6A8E6-406E-465E-945C-01442EA78718}" type="presOf" srcId="{CBAB11EE-1654-415B-86FB-10DD5B317061}" destId="{A68E3676-81E2-4F1D-8E11-20FC4830E06C}" srcOrd="0" destOrd="0" presId="urn:microsoft.com/office/officeart/2011/layout/TabList"/>
    <dgm:cxn modelId="{6F81A1EB-7F4F-46D1-8AD6-58B1DBDEAC04}" srcId="{A60FEBA3-FD84-4957-9E31-6356ABA3BDA1}" destId="{4B7B33FA-3FDA-446A-B824-33A4C59255C2}" srcOrd="1" destOrd="0" parTransId="{E5CBF0AE-E5E2-4946-A2C3-9A12C2EBC07D}" sibTransId="{872BD1CC-77AE-4935-8B38-64572A838E21}"/>
    <dgm:cxn modelId="{82793CF0-B940-4DA9-AD97-50DED9166296}" type="presOf" srcId="{A7BB716D-5EEE-47CF-93CA-910FC3A1F239}" destId="{FDA8413B-DA00-446B-97CD-EE5A14680C68}" srcOrd="0" destOrd="0" presId="urn:microsoft.com/office/officeart/2011/layout/TabList"/>
    <dgm:cxn modelId="{D45F89F9-CAF6-4265-9E08-2B35CC57FF86}" type="presOf" srcId="{8D4C7FB5-02FA-432D-8C21-A8D70DF7DF6D}" destId="{A2276F35-8746-44A5-BEC9-F238B44B48DB}" srcOrd="0" destOrd="0" presId="urn:microsoft.com/office/officeart/2011/layout/TabList"/>
    <dgm:cxn modelId="{CAE452DB-C5DC-4A54-B3D6-349EFE6BEC95}" type="presParOf" srcId="{0CAF627E-04ED-432E-B9F6-4FDC38913A57}" destId="{E85A1729-7EB5-4F92-94FA-A260345C5270}" srcOrd="0" destOrd="0" presId="urn:microsoft.com/office/officeart/2011/layout/TabList"/>
    <dgm:cxn modelId="{5CCB2AC3-C37B-4A34-81D4-4BC506C3BDDA}" type="presParOf" srcId="{E85A1729-7EB5-4F92-94FA-A260345C5270}" destId="{9C68A37B-6655-4229-9454-E602E2378942}" srcOrd="0" destOrd="0" presId="urn:microsoft.com/office/officeart/2011/layout/TabList"/>
    <dgm:cxn modelId="{C544E08B-35DC-408D-9C6E-ADABCF91A9F0}" type="presParOf" srcId="{E85A1729-7EB5-4F92-94FA-A260345C5270}" destId="{8EE0707D-D13F-4C87-86A1-791609F63584}" srcOrd="1" destOrd="0" presId="urn:microsoft.com/office/officeart/2011/layout/TabList"/>
    <dgm:cxn modelId="{8F91BA8F-11C9-401A-9E1A-F4B07F47A516}" type="presParOf" srcId="{E85A1729-7EB5-4F92-94FA-A260345C5270}" destId="{83D0A035-7E21-4F45-AF66-F5D9B5C04ADC}" srcOrd="2" destOrd="0" presId="urn:microsoft.com/office/officeart/2011/layout/TabList"/>
    <dgm:cxn modelId="{158D922F-D714-4DBD-AE69-0F8E1BB65EDA}" type="presParOf" srcId="{0CAF627E-04ED-432E-B9F6-4FDC38913A57}" destId="{6F88EC8F-E901-4B40-AA34-73D094034170}" srcOrd="1" destOrd="0" presId="urn:microsoft.com/office/officeart/2011/layout/TabList"/>
    <dgm:cxn modelId="{C2FEF4E6-AD19-482A-A79C-A31290B63796}" type="presParOf" srcId="{0CAF627E-04ED-432E-B9F6-4FDC38913A57}" destId="{00C72ECA-0599-42B2-99C8-C1DE64484E30}" srcOrd="2" destOrd="0" presId="urn:microsoft.com/office/officeart/2011/layout/TabList"/>
    <dgm:cxn modelId="{E99F01C5-0B5C-4D0C-8D10-231A5EBC6339}" type="presParOf" srcId="{0CAF627E-04ED-432E-B9F6-4FDC38913A57}" destId="{D42A45F0-C567-4208-884D-239364F55641}" srcOrd="3" destOrd="0" presId="urn:microsoft.com/office/officeart/2011/layout/TabList"/>
    <dgm:cxn modelId="{7123BF67-42BC-49C3-8DF5-476C1B37C9A5}" type="presParOf" srcId="{D42A45F0-C567-4208-884D-239364F55641}" destId="{FDA8413B-DA00-446B-97CD-EE5A14680C68}" srcOrd="0" destOrd="0" presId="urn:microsoft.com/office/officeart/2011/layout/TabList"/>
    <dgm:cxn modelId="{B5A0D223-C940-4D36-8D72-2E793A1C1966}" type="presParOf" srcId="{D42A45F0-C567-4208-884D-239364F55641}" destId="{95978355-D58A-4190-B868-55BEA670B208}" srcOrd="1" destOrd="0" presId="urn:microsoft.com/office/officeart/2011/layout/TabList"/>
    <dgm:cxn modelId="{871660D2-DD1D-4744-B99B-722AD5812EC3}" type="presParOf" srcId="{D42A45F0-C567-4208-884D-239364F55641}" destId="{5C4A6CBA-A40C-4CD0-BCDB-601BB93E3CEC}" srcOrd="2" destOrd="0" presId="urn:microsoft.com/office/officeart/2011/layout/TabList"/>
    <dgm:cxn modelId="{8FED7D49-4EF6-4E7E-992A-DA8A31616FBF}" type="presParOf" srcId="{0CAF627E-04ED-432E-B9F6-4FDC38913A57}" destId="{A2276F35-8746-44A5-BEC9-F238B44B48DB}" srcOrd="4" destOrd="0" presId="urn:microsoft.com/office/officeart/2011/layout/TabList"/>
    <dgm:cxn modelId="{9CC8BD02-B8B8-4C70-BA8A-20294D44F466}" type="presParOf" srcId="{0CAF627E-04ED-432E-B9F6-4FDC38913A57}" destId="{A20D8DC5-8A0D-4C9F-9D8A-28DC53BBD0DC}" srcOrd="5" destOrd="0" presId="urn:microsoft.com/office/officeart/2011/layout/TabList"/>
    <dgm:cxn modelId="{8469EFEE-6087-49A6-92E1-BC348EAF96C6}" type="presParOf" srcId="{0CAF627E-04ED-432E-B9F6-4FDC38913A57}" destId="{CA8DD057-5B56-4548-961A-9FC29799D649}" srcOrd="6" destOrd="0" presId="urn:microsoft.com/office/officeart/2011/layout/TabList"/>
    <dgm:cxn modelId="{E75DA26F-70B0-40E0-A161-7DA05C9647E1}" type="presParOf" srcId="{CA8DD057-5B56-4548-961A-9FC29799D649}" destId="{6900CCDC-37AA-459C-934C-DD43B9479A60}" srcOrd="0" destOrd="0" presId="urn:microsoft.com/office/officeart/2011/layout/TabList"/>
    <dgm:cxn modelId="{78F6B3CE-B364-47F6-B818-641ADA4BAD4E}" type="presParOf" srcId="{CA8DD057-5B56-4548-961A-9FC29799D649}" destId="{A68E3676-81E2-4F1D-8E11-20FC4830E06C}" srcOrd="1" destOrd="0" presId="urn:microsoft.com/office/officeart/2011/layout/TabList"/>
    <dgm:cxn modelId="{19F75611-80B5-4A4F-BFCD-06F5DA1BF3A4}" type="presParOf" srcId="{CA8DD057-5B56-4548-961A-9FC29799D649}" destId="{F57B555F-61EE-471B-B478-CE801A42761E}" srcOrd="2" destOrd="0" presId="urn:microsoft.com/office/officeart/2011/layout/TabList"/>
    <dgm:cxn modelId="{D73E7546-58CF-4489-8971-C89C42021DF1}" type="presParOf" srcId="{0CAF627E-04ED-432E-B9F6-4FDC38913A57}" destId="{14F57F51-AD0F-4CAC-8D12-15370F8D75C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FC2CD-94ED-40CB-98C8-55599AE59997}" type="doc">
      <dgm:prSet loTypeId="urn:microsoft.com/office/officeart/2011/layout/TabList" loCatId="officeonline" qsTypeId="urn:microsoft.com/office/officeart/2005/8/quickstyle/3d1" qsCatId="3D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0FEBA3-FD84-4957-9E31-6356ABA3BDA1}">
      <dgm:prSet phldrT="[Text]"/>
      <dgm:spPr/>
      <dgm:t>
        <a:bodyPr/>
        <a:lstStyle/>
        <a:p>
          <a:r>
            <a:rPr lang="en-US" dirty="0"/>
            <a:t>Command 4</a:t>
          </a:r>
        </a:p>
      </dgm:t>
    </dgm:pt>
    <dgm:pt modelId="{0733110F-3B75-41D1-9BE3-8C98D6790E68}" type="parTrans" cxnId="{F6B83AB9-4F46-4BE4-819A-5671969CD95F}">
      <dgm:prSet/>
      <dgm:spPr/>
      <dgm:t>
        <a:bodyPr/>
        <a:lstStyle/>
        <a:p>
          <a:endParaRPr lang="en-US"/>
        </a:p>
      </dgm:t>
    </dgm:pt>
    <dgm:pt modelId="{E1FEAE31-7153-451F-BA45-E158FEBA6BB1}" type="sibTrans" cxnId="{F6B83AB9-4F46-4BE4-819A-5671969CD95F}">
      <dgm:prSet/>
      <dgm:spPr/>
      <dgm:t>
        <a:bodyPr/>
        <a:lstStyle/>
        <a:p>
          <a:endParaRPr lang="en-US"/>
        </a:p>
      </dgm:t>
    </dgm:pt>
    <dgm:pt modelId="{019C861C-01E9-4924-88C6-48251E6946A4}">
      <dgm:prSet phldrT="[Text]"/>
      <dgm:spPr/>
      <dgm:t>
        <a:bodyPr/>
        <a:lstStyle/>
        <a:p>
          <a:r>
            <a:rPr lang="en-US" b="1" dirty="0"/>
            <a:t>	xyz.orj test.orj</a:t>
          </a:r>
        </a:p>
      </dgm:t>
    </dgm:pt>
    <dgm:pt modelId="{6E409D1F-70DF-43C8-AA8C-B45D96F32905}" type="parTrans" cxnId="{8729BA91-ABF7-4E10-98F3-23E73E3443DA}">
      <dgm:prSet/>
      <dgm:spPr/>
      <dgm:t>
        <a:bodyPr/>
        <a:lstStyle/>
        <a:p>
          <a:endParaRPr lang="en-US"/>
        </a:p>
      </dgm:t>
    </dgm:pt>
    <dgm:pt modelId="{F4FBE3C4-48D6-48C2-BC7A-8AE8928ABD1A}" type="sibTrans" cxnId="{8729BA91-ABF7-4E10-98F3-23E73E3443DA}">
      <dgm:prSet/>
      <dgm:spPr/>
      <dgm:t>
        <a:bodyPr/>
        <a:lstStyle/>
        <a:p>
          <a:endParaRPr lang="en-US"/>
        </a:p>
      </dgm:t>
    </dgm:pt>
    <dgm:pt modelId="{4B7B33FA-3FDA-446A-B824-33A4C59255C2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To generate an intermediate code by making use of xyz.orj file which has an extension “.</a:t>
          </a:r>
          <a:r>
            <a:rPr lang="en-US" sz="1800" dirty="0" err="1">
              <a:latin typeface="Arial Rounded MT Bold" panose="020F0704030504030204" pitchFamily="34" charset="0"/>
            </a:rPr>
            <a:t>int</a:t>
          </a:r>
          <a:r>
            <a:rPr lang="en-US" sz="1800" dirty="0">
              <a:latin typeface="Arial Rounded MT Bold" panose="020F0704030504030204" pitchFamily="34" charset="0"/>
            </a:rPr>
            <a:t>”</a:t>
          </a:r>
        </a:p>
      </dgm:t>
    </dgm:pt>
    <dgm:pt modelId="{E5CBF0AE-E5E2-4946-A2C3-9A12C2EBC07D}" type="parTrans" cxnId="{6F81A1EB-7F4F-46D1-8AD6-58B1DBDEAC04}">
      <dgm:prSet/>
      <dgm:spPr/>
      <dgm:t>
        <a:bodyPr/>
        <a:lstStyle/>
        <a:p>
          <a:endParaRPr lang="en-US"/>
        </a:p>
      </dgm:t>
    </dgm:pt>
    <dgm:pt modelId="{872BD1CC-77AE-4935-8B38-64572A838E21}" type="sibTrans" cxnId="{6F81A1EB-7F4F-46D1-8AD6-58B1DBDEAC04}">
      <dgm:prSet/>
      <dgm:spPr/>
      <dgm:t>
        <a:bodyPr/>
        <a:lstStyle/>
        <a:p>
          <a:endParaRPr lang="en-US"/>
        </a:p>
      </dgm:t>
    </dgm:pt>
    <dgm:pt modelId="{DB2E0C78-EFAB-4972-AF65-644266DBDE7A}">
      <dgm:prSet phldrT="[Text]"/>
      <dgm:spPr/>
      <dgm:t>
        <a:bodyPr/>
        <a:lstStyle/>
        <a:p>
          <a:r>
            <a:rPr lang="en-US" dirty="0"/>
            <a:t>Command 5</a:t>
          </a:r>
        </a:p>
      </dgm:t>
    </dgm:pt>
    <dgm:pt modelId="{BACBA370-7024-4187-87CA-68F9AAD9D5E5}" type="parTrans" cxnId="{EDC2244E-986D-42BE-BB59-9DA73D699765}">
      <dgm:prSet/>
      <dgm:spPr/>
      <dgm:t>
        <a:bodyPr/>
        <a:lstStyle/>
        <a:p>
          <a:endParaRPr lang="en-US"/>
        </a:p>
      </dgm:t>
    </dgm:pt>
    <dgm:pt modelId="{81C05F74-D4C6-4B7D-914D-73F4A947788C}" type="sibTrans" cxnId="{EDC2244E-986D-42BE-BB59-9DA73D699765}">
      <dgm:prSet/>
      <dgm:spPr/>
      <dgm:t>
        <a:bodyPr/>
        <a:lstStyle/>
        <a:p>
          <a:endParaRPr lang="en-US"/>
        </a:p>
      </dgm:t>
    </dgm:pt>
    <dgm:pt modelId="{A7BB716D-5EEE-47CF-93CA-910FC3A1F239}">
      <dgm:prSet phldrT="[Text]"/>
      <dgm:spPr/>
      <dgm:t>
        <a:bodyPr/>
        <a:lstStyle/>
        <a:p>
          <a:r>
            <a:rPr lang="en-US" b="1" dirty="0"/>
            <a:t>	</a:t>
          </a:r>
          <a:r>
            <a:rPr lang="en-US" b="1" dirty="0" err="1"/>
            <a:t>javac</a:t>
          </a:r>
          <a:r>
            <a:rPr lang="en-US" b="1" dirty="0"/>
            <a:t> Runtime.java</a:t>
          </a:r>
        </a:p>
      </dgm:t>
    </dgm:pt>
    <dgm:pt modelId="{29207ABC-F9B7-4369-AAC5-BCC4820D61D7}" type="parTrans" cxnId="{A155294A-5D74-4436-888B-F25F5BC261DB}">
      <dgm:prSet/>
      <dgm:spPr/>
      <dgm:t>
        <a:bodyPr/>
        <a:lstStyle/>
        <a:p>
          <a:endParaRPr lang="en-US"/>
        </a:p>
      </dgm:t>
    </dgm:pt>
    <dgm:pt modelId="{3FCC8941-62A8-4DEF-B5FC-7059019700BD}" type="sibTrans" cxnId="{A155294A-5D74-4436-888B-F25F5BC261DB}">
      <dgm:prSet/>
      <dgm:spPr/>
      <dgm:t>
        <a:bodyPr/>
        <a:lstStyle/>
        <a:p>
          <a:endParaRPr lang="en-US"/>
        </a:p>
      </dgm:t>
    </dgm:pt>
    <dgm:pt modelId="{8D4C7FB5-02FA-432D-8C21-A8D70DF7DF6D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To run the java file which generates a class file to execute the program.</a:t>
          </a:r>
        </a:p>
      </dgm:t>
    </dgm:pt>
    <dgm:pt modelId="{4D65ACAF-12C1-404F-B279-04E6E1515E21}" type="parTrans" cxnId="{96035650-0862-4126-AEC2-3F987F821F80}">
      <dgm:prSet/>
      <dgm:spPr/>
      <dgm:t>
        <a:bodyPr/>
        <a:lstStyle/>
        <a:p>
          <a:endParaRPr lang="en-US"/>
        </a:p>
      </dgm:t>
    </dgm:pt>
    <dgm:pt modelId="{815E024B-EEBF-445D-824D-2931B71019F9}" type="sibTrans" cxnId="{96035650-0862-4126-AEC2-3F987F821F80}">
      <dgm:prSet/>
      <dgm:spPr/>
      <dgm:t>
        <a:bodyPr/>
        <a:lstStyle/>
        <a:p>
          <a:endParaRPr lang="en-US"/>
        </a:p>
      </dgm:t>
    </dgm:pt>
    <dgm:pt modelId="{CBAB11EE-1654-415B-86FB-10DD5B317061}">
      <dgm:prSet phldrT="[Text]"/>
      <dgm:spPr/>
      <dgm:t>
        <a:bodyPr/>
        <a:lstStyle/>
        <a:p>
          <a:r>
            <a:rPr lang="en-US" dirty="0"/>
            <a:t>Command 6</a:t>
          </a:r>
        </a:p>
      </dgm:t>
    </dgm:pt>
    <dgm:pt modelId="{BE5A599A-36C2-4F94-87E0-91CE3E3DECE2}" type="parTrans" cxnId="{CE3A7446-CDA4-487D-9098-56738B2CD510}">
      <dgm:prSet/>
      <dgm:spPr/>
      <dgm:t>
        <a:bodyPr/>
        <a:lstStyle/>
        <a:p>
          <a:endParaRPr lang="en-US"/>
        </a:p>
      </dgm:t>
    </dgm:pt>
    <dgm:pt modelId="{9DE5624C-941A-49AB-AAAF-068A5DA3B4AE}" type="sibTrans" cxnId="{CE3A7446-CDA4-487D-9098-56738B2CD510}">
      <dgm:prSet/>
      <dgm:spPr/>
      <dgm:t>
        <a:bodyPr/>
        <a:lstStyle/>
        <a:p>
          <a:endParaRPr lang="en-US"/>
        </a:p>
      </dgm:t>
    </dgm:pt>
    <dgm:pt modelId="{8BD7C1F8-E64A-4F7D-B306-54287CF091A0}">
      <dgm:prSet phldrT="[Text]"/>
      <dgm:spPr/>
      <dgm:t>
        <a:bodyPr/>
        <a:lstStyle/>
        <a:p>
          <a:r>
            <a:rPr lang="en-US" b="1" dirty="0"/>
            <a:t>	java Runtime test.orj.int</a:t>
          </a:r>
        </a:p>
      </dgm:t>
    </dgm:pt>
    <dgm:pt modelId="{BB68FE19-5E8F-4202-8432-5BEA75F37BBA}" type="parTrans" cxnId="{1EAC7C69-F5E3-4E01-B0F1-B8241E953CA5}">
      <dgm:prSet/>
      <dgm:spPr/>
      <dgm:t>
        <a:bodyPr/>
        <a:lstStyle/>
        <a:p>
          <a:endParaRPr lang="en-US"/>
        </a:p>
      </dgm:t>
    </dgm:pt>
    <dgm:pt modelId="{78174A7C-7D2F-4D8D-825E-BA55E1C9A414}" type="sibTrans" cxnId="{1EAC7C69-F5E3-4E01-B0F1-B8241E953CA5}">
      <dgm:prSet/>
      <dgm:spPr/>
      <dgm:t>
        <a:bodyPr/>
        <a:lstStyle/>
        <a:p>
          <a:endParaRPr lang="en-US"/>
        </a:p>
      </dgm:t>
    </dgm:pt>
    <dgm:pt modelId="{00C6806F-AC17-448D-A45D-731531D72087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To run/execute the program(Intermediate code) in the java environment and give the output.</a:t>
          </a:r>
        </a:p>
      </dgm:t>
    </dgm:pt>
    <dgm:pt modelId="{83F44B6C-A409-40C2-B1DC-716F73DFA182}" type="parTrans" cxnId="{F43531C1-A943-419A-9C14-D97189AE4C2E}">
      <dgm:prSet/>
      <dgm:spPr/>
      <dgm:t>
        <a:bodyPr/>
        <a:lstStyle/>
        <a:p>
          <a:endParaRPr lang="en-US"/>
        </a:p>
      </dgm:t>
    </dgm:pt>
    <dgm:pt modelId="{CE55103B-5E73-49C6-BFBA-2D90D35B61DA}" type="sibTrans" cxnId="{F43531C1-A943-419A-9C14-D97189AE4C2E}">
      <dgm:prSet/>
      <dgm:spPr/>
      <dgm:t>
        <a:bodyPr/>
        <a:lstStyle/>
        <a:p>
          <a:endParaRPr lang="en-US"/>
        </a:p>
      </dgm:t>
    </dgm:pt>
    <dgm:pt modelId="{0CAF627E-04ED-432E-B9F6-4FDC38913A57}" type="pres">
      <dgm:prSet presAssocID="{FD6FC2CD-94ED-40CB-98C8-55599AE5999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85A1729-7EB5-4F92-94FA-A260345C5270}" type="pres">
      <dgm:prSet presAssocID="{A60FEBA3-FD84-4957-9E31-6356ABA3BDA1}" presName="composite" presStyleCnt="0"/>
      <dgm:spPr/>
    </dgm:pt>
    <dgm:pt modelId="{9C68A37B-6655-4229-9454-E602E2378942}" type="pres">
      <dgm:prSet presAssocID="{A60FEBA3-FD84-4957-9E31-6356ABA3BDA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EE0707D-D13F-4C87-86A1-791609F63584}" type="pres">
      <dgm:prSet presAssocID="{A60FEBA3-FD84-4957-9E31-6356ABA3BDA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83D0A035-7E21-4F45-AF66-F5D9B5C04ADC}" type="pres">
      <dgm:prSet presAssocID="{A60FEBA3-FD84-4957-9E31-6356ABA3BDA1}" presName="Accent" presStyleLbl="parChTrans1D1" presStyleIdx="0" presStyleCnt="3"/>
      <dgm:spPr/>
    </dgm:pt>
    <dgm:pt modelId="{6F88EC8F-E901-4B40-AA34-73D094034170}" type="pres">
      <dgm:prSet presAssocID="{A60FEBA3-FD84-4957-9E31-6356ABA3BDA1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0C72ECA-0599-42B2-99C8-C1DE64484E30}" type="pres">
      <dgm:prSet presAssocID="{E1FEAE31-7153-451F-BA45-E158FEBA6BB1}" presName="sibTrans" presStyleCnt="0"/>
      <dgm:spPr/>
    </dgm:pt>
    <dgm:pt modelId="{D42A45F0-C567-4208-884D-239364F55641}" type="pres">
      <dgm:prSet presAssocID="{DB2E0C78-EFAB-4972-AF65-644266DBDE7A}" presName="composite" presStyleCnt="0"/>
      <dgm:spPr/>
    </dgm:pt>
    <dgm:pt modelId="{FDA8413B-DA00-446B-97CD-EE5A14680C68}" type="pres">
      <dgm:prSet presAssocID="{DB2E0C78-EFAB-4972-AF65-644266DBDE7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5978355-D58A-4190-B868-55BEA670B208}" type="pres">
      <dgm:prSet presAssocID="{DB2E0C78-EFAB-4972-AF65-644266DBDE7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5C4A6CBA-A40C-4CD0-BCDB-601BB93E3CEC}" type="pres">
      <dgm:prSet presAssocID="{DB2E0C78-EFAB-4972-AF65-644266DBDE7A}" presName="Accent" presStyleLbl="parChTrans1D1" presStyleIdx="1" presStyleCnt="3"/>
      <dgm:spPr/>
    </dgm:pt>
    <dgm:pt modelId="{A2276F35-8746-44A5-BEC9-F238B44B48DB}" type="pres">
      <dgm:prSet presAssocID="{DB2E0C78-EFAB-4972-AF65-644266DBDE7A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20D8DC5-8A0D-4C9F-9D8A-28DC53BBD0DC}" type="pres">
      <dgm:prSet presAssocID="{81C05F74-D4C6-4B7D-914D-73F4A947788C}" presName="sibTrans" presStyleCnt="0"/>
      <dgm:spPr/>
    </dgm:pt>
    <dgm:pt modelId="{CA8DD057-5B56-4548-961A-9FC29799D649}" type="pres">
      <dgm:prSet presAssocID="{CBAB11EE-1654-415B-86FB-10DD5B317061}" presName="composite" presStyleCnt="0"/>
      <dgm:spPr/>
    </dgm:pt>
    <dgm:pt modelId="{6900CCDC-37AA-459C-934C-DD43B9479A60}" type="pres">
      <dgm:prSet presAssocID="{CBAB11EE-1654-415B-86FB-10DD5B31706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68E3676-81E2-4F1D-8E11-20FC4830E06C}" type="pres">
      <dgm:prSet presAssocID="{CBAB11EE-1654-415B-86FB-10DD5B31706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57B555F-61EE-471B-B478-CE801A42761E}" type="pres">
      <dgm:prSet presAssocID="{CBAB11EE-1654-415B-86FB-10DD5B317061}" presName="Accent" presStyleLbl="parChTrans1D1" presStyleIdx="2" presStyleCnt="3"/>
      <dgm:spPr/>
    </dgm:pt>
    <dgm:pt modelId="{14F57F51-AD0F-4CAC-8D12-15370F8D75CD}" type="pres">
      <dgm:prSet presAssocID="{CBAB11EE-1654-415B-86FB-10DD5B31706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CC2203-560D-425A-8367-90960E79827D}" type="presOf" srcId="{DB2E0C78-EFAB-4972-AF65-644266DBDE7A}" destId="{95978355-D58A-4190-B868-55BEA670B208}" srcOrd="0" destOrd="0" presId="urn:microsoft.com/office/officeart/2011/layout/TabList"/>
    <dgm:cxn modelId="{57AB6208-74E0-4CD9-90C8-62AD0F5A08AC}" type="presOf" srcId="{019C861C-01E9-4924-88C6-48251E6946A4}" destId="{9C68A37B-6655-4229-9454-E602E2378942}" srcOrd="0" destOrd="0" presId="urn:microsoft.com/office/officeart/2011/layout/TabList"/>
    <dgm:cxn modelId="{EDCE4634-42D3-4472-8258-0EA016FCD968}" type="presOf" srcId="{00C6806F-AC17-448D-A45D-731531D72087}" destId="{14F57F51-AD0F-4CAC-8D12-15370F8D75CD}" srcOrd="0" destOrd="0" presId="urn:microsoft.com/office/officeart/2011/layout/TabList"/>
    <dgm:cxn modelId="{0A054943-27E3-4347-899F-453187EC18D8}" type="presOf" srcId="{A60FEBA3-FD84-4957-9E31-6356ABA3BDA1}" destId="{8EE0707D-D13F-4C87-86A1-791609F63584}" srcOrd="0" destOrd="0" presId="urn:microsoft.com/office/officeart/2011/layout/TabList"/>
    <dgm:cxn modelId="{CE3A7446-CDA4-487D-9098-56738B2CD510}" srcId="{FD6FC2CD-94ED-40CB-98C8-55599AE59997}" destId="{CBAB11EE-1654-415B-86FB-10DD5B317061}" srcOrd="2" destOrd="0" parTransId="{BE5A599A-36C2-4F94-87E0-91CE3E3DECE2}" sibTransId="{9DE5624C-941A-49AB-AAAF-068A5DA3B4AE}"/>
    <dgm:cxn modelId="{1EAC7C69-F5E3-4E01-B0F1-B8241E953CA5}" srcId="{CBAB11EE-1654-415B-86FB-10DD5B317061}" destId="{8BD7C1F8-E64A-4F7D-B306-54287CF091A0}" srcOrd="0" destOrd="0" parTransId="{BB68FE19-5E8F-4202-8432-5BEA75F37BBA}" sibTransId="{78174A7C-7D2F-4D8D-825E-BA55E1C9A414}"/>
    <dgm:cxn modelId="{A155294A-5D74-4436-888B-F25F5BC261DB}" srcId="{DB2E0C78-EFAB-4972-AF65-644266DBDE7A}" destId="{A7BB716D-5EEE-47CF-93CA-910FC3A1F239}" srcOrd="0" destOrd="0" parTransId="{29207ABC-F9B7-4369-AAC5-BCC4820D61D7}" sibTransId="{3FCC8941-62A8-4DEF-B5FC-7059019700BD}"/>
    <dgm:cxn modelId="{EDC2244E-986D-42BE-BB59-9DA73D699765}" srcId="{FD6FC2CD-94ED-40CB-98C8-55599AE59997}" destId="{DB2E0C78-EFAB-4972-AF65-644266DBDE7A}" srcOrd="1" destOrd="0" parTransId="{BACBA370-7024-4187-87CA-68F9AAD9D5E5}" sibTransId="{81C05F74-D4C6-4B7D-914D-73F4A947788C}"/>
    <dgm:cxn modelId="{96035650-0862-4126-AEC2-3F987F821F80}" srcId="{DB2E0C78-EFAB-4972-AF65-644266DBDE7A}" destId="{8D4C7FB5-02FA-432D-8C21-A8D70DF7DF6D}" srcOrd="1" destOrd="0" parTransId="{4D65ACAF-12C1-404F-B279-04E6E1515E21}" sibTransId="{815E024B-EEBF-445D-824D-2931B71019F9}"/>
    <dgm:cxn modelId="{46A2F771-15C4-4E18-B442-5B84904D148F}" type="presOf" srcId="{FD6FC2CD-94ED-40CB-98C8-55599AE59997}" destId="{0CAF627E-04ED-432E-B9F6-4FDC38913A57}" srcOrd="0" destOrd="0" presId="urn:microsoft.com/office/officeart/2011/layout/TabList"/>
    <dgm:cxn modelId="{8729BA91-ABF7-4E10-98F3-23E73E3443DA}" srcId="{A60FEBA3-FD84-4957-9E31-6356ABA3BDA1}" destId="{019C861C-01E9-4924-88C6-48251E6946A4}" srcOrd="0" destOrd="0" parTransId="{6E409D1F-70DF-43C8-AA8C-B45D96F32905}" sibTransId="{F4FBE3C4-48D6-48C2-BC7A-8AE8928ABD1A}"/>
    <dgm:cxn modelId="{99488DA5-923E-4466-BF8B-F09A1FFE5C62}" type="presOf" srcId="{4B7B33FA-3FDA-446A-B824-33A4C59255C2}" destId="{6F88EC8F-E901-4B40-AA34-73D094034170}" srcOrd="0" destOrd="0" presId="urn:microsoft.com/office/officeart/2011/layout/TabList"/>
    <dgm:cxn modelId="{8F0B3AB1-D613-466A-8811-279E353AA4AE}" type="presOf" srcId="{8BD7C1F8-E64A-4F7D-B306-54287CF091A0}" destId="{6900CCDC-37AA-459C-934C-DD43B9479A60}" srcOrd="0" destOrd="0" presId="urn:microsoft.com/office/officeart/2011/layout/TabList"/>
    <dgm:cxn modelId="{F6B83AB9-4F46-4BE4-819A-5671969CD95F}" srcId="{FD6FC2CD-94ED-40CB-98C8-55599AE59997}" destId="{A60FEBA3-FD84-4957-9E31-6356ABA3BDA1}" srcOrd="0" destOrd="0" parTransId="{0733110F-3B75-41D1-9BE3-8C98D6790E68}" sibTransId="{E1FEAE31-7153-451F-BA45-E158FEBA6BB1}"/>
    <dgm:cxn modelId="{F43531C1-A943-419A-9C14-D97189AE4C2E}" srcId="{CBAB11EE-1654-415B-86FB-10DD5B317061}" destId="{00C6806F-AC17-448D-A45D-731531D72087}" srcOrd="1" destOrd="0" parTransId="{83F44B6C-A409-40C2-B1DC-716F73DFA182}" sibTransId="{CE55103B-5E73-49C6-BFBA-2D90D35B61DA}"/>
    <dgm:cxn modelId="{EDB6A8E6-406E-465E-945C-01442EA78718}" type="presOf" srcId="{CBAB11EE-1654-415B-86FB-10DD5B317061}" destId="{A68E3676-81E2-4F1D-8E11-20FC4830E06C}" srcOrd="0" destOrd="0" presId="urn:microsoft.com/office/officeart/2011/layout/TabList"/>
    <dgm:cxn modelId="{6F81A1EB-7F4F-46D1-8AD6-58B1DBDEAC04}" srcId="{A60FEBA3-FD84-4957-9E31-6356ABA3BDA1}" destId="{4B7B33FA-3FDA-446A-B824-33A4C59255C2}" srcOrd="1" destOrd="0" parTransId="{E5CBF0AE-E5E2-4946-A2C3-9A12C2EBC07D}" sibTransId="{872BD1CC-77AE-4935-8B38-64572A838E21}"/>
    <dgm:cxn modelId="{82793CF0-B940-4DA9-AD97-50DED9166296}" type="presOf" srcId="{A7BB716D-5EEE-47CF-93CA-910FC3A1F239}" destId="{FDA8413B-DA00-446B-97CD-EE5A14680C68}" srcOrd="0" destOrd="0" presId="urn:microsoft.com/office/officeart/2011/layout/TabList"/>
    <dgm:cxn modelId="{D45F89F9-CAF6-4265-9E08-2B35CC57FF86}" type="presOf" srcId="{8D4C7FB5-02FA-432D-8C21-A8D70DF7DF6D}" destId="{A2276F35-8746-44A5-BEC9-F238B44B48DB}" srcOrd="0" destOrd="0" presId="urn:microsoft.com/office/officeart/2011/layout/TabList"/>
    <dgm:cxn modelId="{CAE452DB-C5DC-4A54-B3D6-349EFE6BEC95}" type="presParOf" srcId="{0CAF627E-04ED-432E-B9F6-4FDC38913A57}" destId="{E85A1729-7EB5-4F92-94FA-A260345C5270}" srcOrd="0" destOrd="0" presId="urn:microsoft.com/office/officeart/2011/layout/TabList"/>
    <dgm:cxn modelId="{5CCB2AC3-C37B-4A34-81D4-4BC506C3BDDA}" type="presParOf" srcId="{E85A1729-7EB5-4F92-94FA-A260345C5270}" destId="{9C68A37B-6655-4229-9454-E602E2378942}" srcOrd="0" destOrd="0" presId="urn:microsoft.com/office/officeart/2011/layout/TabList"/>
    <dgm:cxn modelId="{C544E08B-35DC-408D-9C6E-ADABCF91A9F0}" type="presParOf" srcId="{E85A1729-7EB5-4F92-94FA-A260345C5270}" destId="{8EE0707D-D13F-4C87-86A1-791609F63584}" srcOrd="1" destOrd="0" presId="urn:microsoft.com/office/officeart/2011/layout/TabList"/>
    <dgm:cxn modelId="{8F91BA8F-11C9-401A-9E1A-F4B07F47A516}" type="presParOf" srcId="{E85A1729-7EB5-4F92-94FA-A260345C5270}" destId="{83D0A035-7E21-4F45-AF66-F5D9B5C04ADC}" srcOrd="2" destOrd="0" presId="urn:microsoft.com/office/officeart/2011/layout/TabList"/>
    <dgm:cxn modelId="{158D922F-D714-4DBD-AE69-0F8E1BB65EDA}" type="presParOf" srcId="{0CAF627E-04ED-432E-B9F6-4FDC38913A57}" destId="{6F88EC8F-E901-4B40-AA34-73D094034170}" srcOrd="1" destOrd="0" presId="urn:microsoft.com/office/officeart/2011/layout/TabList"/>
    <dgm:cxn modelId="{C2FEF4E6-AD19-482A-A79C-A31290B63796}" type="presParOf" srcId="{0CAF627E-04ED-432E-B9F6-4FDC38913A57}" destId="{00C72ECA-0599-42B2-99C8-C1DE64484E30}" srcOrd="2" destOrd="0" presId="urn:microsoft.com/office/officeart/2011/layout/TabList"/>
    <dgm:cxn modelId="{E99F01C5-0B5C-4D0C-8D10-231A5EBC6339}" type="presParOf" srcId="{0CAF627E-04ED-432E-B9F6-4FDC38913A57}" destId="{D42A45F0-C567-4208-884D-239364F55641}" srcOrd="3" destOrd="0" presId="urn:microsoft.com/office/officeart/2011/layout/TabList"/>
    <dgm:cxn modelId="{7123BF67-42BC-49C3-8DF5-476C1B37C9A5}" type="presParOf" srcId="{D42A45F0-C567-4208-884D-239364F55641}" destId="{FDA8413B-DA00-446B-97CD-EE5A14680C68}" srcOrd="0" destOrd="0" presId="urn:microsoft.com/office/officeart/2011/layout/TabList"/>
    <dgm:cxn modelId="{B5A0D223-C940-4D36-8D72-2E793A1C1966}" type="presParOf" srcId="{D42A45F0-C567-4208-884D-239364F55641}" destId="{95978355-D58A-4190-B868-55BEA670B208}" srcOrd="1" destOrd="0" presId="urn:microsoft.com/office/officeart/2011/layout/TabList"/>
    <dgm:cxn modelId="{871660D2-DD1D-4744-B99B-722AD5812EC3}" type="presParOf" srcId="{D42A45F0-C567-4208-884D-239364F55641}" destId="{5C4A6CBA-A40C-4CD0-BCDB-601BB93E3CEC}" srcOrd="2" destOrd="0" presId="urn:microsoft.com/office/officeart/2011/layout/TabList"/>
    <dgm:cxn modelId="{8FED7D49-4EF6-4E7E-992A-DA8A31616FBF}" type="presParOf" srcId="{0CAF627E-04ED-432E-B9F6-4FDC38913A57}" destId="{A2276F35-8746-44A5-BEC9-F238B44B48DB}" srcOrd="4" destOrd="0" presId="urn:microsoft.com/office/officeart/2011/layout/TabList"/>
    <dgm:cxn modelId="{9CC8BD02-B8B8-4C70-BA8A-20294D44F466}" type="presParOf" srcId="{0CAF627E-04ED-432E-B9F6-4FDC38913A57}" destId="{A20D8DC5-8A0D-4C9F-9D8A-28DC53BBD0DC}" srcOrd="5" destOrd="0" presId="urn:microsoft.com/office/officeart/2011/layout/TabList"/>
    <dgm:cxn modelId="{8469EFEE-6087-49A6-92E1-BC348EAF96C6}" type="presParOf" srcId="{0CAF627E-04ED-432E-B9F6-4FDC38913A57}" destId="{CA8DD057-5B56-4548-961A-9FC29799D649}" srcOrd="6" destOrd="0" presId="urn:microsoft.com/office/officeart/2011/layout/TabList"/>
    <dgm:cxn modelId="{E75DA26F-70B0-40E0-A161-7DA05C9647E1}" type="presParOf" srcId="{CA8DD057-5B56-4548-961A-9FC29799D649}" destId="{6900CCDC-37AA-459C-934C-DD43B9479A60}" srcOrd="0" destOrd="0" presId="urn:microsoft.com/office/officeart/2011/layout/TabList"/>
    <dgm:cxn modelId="{78F6B3CE-B364-47F6-B818-641ADA4BAD4E}" type="presParOf" srcId="{CA8DD057-5B56-4548-961A-9FC29799D649}" destId="{A68E3676-81E2-4F1D-8E11-20FC4830E06C}" srcOrd="1" destOrd="0" presId="urn:microsoft.com/office/officeart/2011/layout/TabList"/>
    <dgm:cxn modelId="{19F75611-80B5-4A4F-BFCD-06F5DA1BF3A4}" type="presParOf" srcId="{CA8DD057-5B56-4548-961A-9FC29799D649}" destId="{F57B555F-61EE-471B-B478-CE801A42761E}" srcOrd="2" destOrd="0" presId="urn:microsoft.com/office/officeart/2011/layout/TabList"/>
    <dgm:cxn modelId="{D73E7546-58CF-4489-8971-C89C42021DF1}" type="presParOf" srcId="{0CAF627E-04ED-432E-B9F6-4FDC38913A57}" destId="{14F57F51-AD0F-4CAC-8D12-15370F8D75C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555F-61EE-471B-B478-CE801A42761E}">
      <dsp:nvSpPr>
        <dsp:cNvPr id="0" name=""/>
        <dsp:cNvSpPr/>
      </dsp:nvSpPr>
      <dsp:spPr>
        <a:xfrm>
          <a:off x="0" y="2407871"/>
          <a:ext cx="9625383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A6CBA-A40C-4CD0-BCDB-601BB93E3CEC}">
      <dsp:nvSpPr>
        <dsp:cNvPr id="0" name=""/>
        <dsp:cNvSpPr/>
      </dsp:nvSpPr>
      <dsp:spPr>
        <a:xfrm>
          <a:off x="0" y="1373652"/>
          <a:ext cx="9625383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0A035-7E21-4F45-AF66-F5D9B5C04ADC}">
      <dsp:nvSpPr>
        <dsp:cNvPr id="0" name=""/>
        <dsp:cNvSpPr/>
      </dsp:nvSpPr>
      <dsp:spPr>
        <a:xfrm>
          <a:off x="0" y="339433"/>
          <a:ext cx="9625383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8A37B-6655-4229-9454-E602E2378942}">
      <dsp:nvSpPr>
        <dsp:cNvPr id="0" name=""/>
        <dsp:cNvSpPr/>
      </dsp:nvSpPr>
      <dsp:spPr>
        <a:xfrm>
          <a:off x="2502599" y="378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bison –</a:t>
          </a:r>
          <a:r>
            <a:rPr lang="en-US" sz="1800" b="1" kern="1200" dirty="0" err="1"/>
            <a:t>dy</a:t>
          </a:r>
          <a:r>
            <a:rPr lang="en-US" sz="1800" b="1" kern="1200" dirty="0"/>
            <a:t> </a:t>
          </a:r>
          <a:r>
            <a:rPr lang="en-US" sz="1800" b="1" kern="1200" dirty="0" err="1"/>
            <a:t>ORJ.y</a:t>
          </a:r>
          <a:endParaRPr lang="en-US" sz="1800" b="1" kern="1200" dirty="0"/>
        </a:p>
      </dsp:txBody>
      <dsp:txXfrm>
        <a:off x="2502599" y="378"/>
        <a:ext cx="7122783" cy="339054"/>
      </dsp:txXfrm>
    </dsp:sp>
    <dsp:sp modelId="{8EE0707D-D13F-4C87-86A1-791609F63584}">
      <dsp:nvSpPr>
        <dsp:cNvPr id="0" name=""/>
        <dsp:cNvSpPr/>
      </dsp:nvSpPr>
      <dsp:spPr>
        <a:xfrm>
          <a:off x="0" y="378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Command 1</a:t>
          </a:r>
        </a:p>
      </dsp:txBody>
      <dsp:txXfrm>
        <a:off x="16554" y="16932"/>
        <a:ext cx="2469491" cy="322500"/>
      </dsp:txXfrm>
    </dsp:sp>
    <dsp:sp modelId="{6F88EC8F-E901-4B40-AA34-73D094034170}">
      <dsp:nvSpPr>
        <dsp:cNvPr id="0" name=""/>
        <dsp:cNvSpPr/>
      </dsp:nvSpPr>
      <dsp:spPr>
        <a:xfrm>
          <a:off x="0" y="339433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To generate the parser which generates y.tab.c and y.tab.h files</a:t>
          </a:r>
        </a:p>
      </dsp:txBody>
      <dsp:txXfrm>
        <a:off x="0" y="339433"/>
        <a:ext cx="9625383" cy="678211"/>
      </dsp:txXfrm>
    </dsp:sp>
    <dsp:sp modelId="{FDA8413B-DA00-446B-97CD-EE5A14680C68}">
      <dsp:nvSpPr>
        <dsp:cNvPr id="0" name=""/>
        <dsp:cNvSpPr/>
      </dsp:nvSpPr>
      <dsp:spPr>
        <a:xfrm>
          <a:off x="2502599" y="1034597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flex </a:t>
          </a:r>
          <a:r>
            <a:rPr lang="en-US" sz="1800" b="1" kern="1200" dirty="0" err="1"/>
            <a:t>ORJ.l</a:t>
          </a:r>
          <a:endParaRPr lang="en-US" sz="1800" b="1" kern="1200" dirty="0"/>
        </a:p>
      </dsp:txBody>
      <dsp:txXfrm>
        <a:off x="2502599" y="1034597"/>
        <a:ext cx="7122783" cy="339054"/>
      </dsp:txXfrm>
    </dsp:sp>
    <dsp:sp modelId="{95978355-D58A-4190-B868-55BEA670B208}">
      <dsp:nvSpPr>
        <dsp:cNvPr id="0" name=""/>
        <dsp:cNvSpPr/>
      </dsp:nvSpPr>
      <dsp:spPr>
        <a:xfrm>
          <a:off x="0" y="1034597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Command 2</a:t>
          </a:r>
        </a:p>
      </dsp:txBody>
      <dsp:txXfrm>
        <a:off x="16554" y="1051151"/>
        <a:ext cx="2469491" cy="322500"/>
      </dsp:txXfrm>
    </dsp:sp>
    <dsp:sp modelId="{A2276F35-8746-44A5-BEC9-F238B44B48DB}">
      <dsp:nvSpPr>
        <dsp:cNvPr id="0" name=""/>
        <dsp:cNvSpPr/>
      </dsp:nvSpPr>
      <dsp:spPr>
        <a:xfrm>
          <a:off x="0" y="1373652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This is the scanner which in turn generates lex.yy.c</a:t>
          </a:r>
        </a:p>
      </dsp:txBody>
      <dsp:txXfrm>
        <a:off x="0" y="1373652"/>
        <a:ext cx="9625383" cy="678211"/>
      </dsp:txXfrm>
    </dsp:sp>
    <dsp:sp modelId="{6900CCDC-37AA-459C-934C-DD43B9479A60}">
      <dsp:nvSpPr>
        <dsp:cNvPr id="0" name=""/>
        <dsp:cNvSpPr/>
      </dsp:nvSpPr>
      <dsp:spPr>
        <a:xfrm>
          <a:off x="2502599" y="2068816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</a:t>
          </a:r>
          <a:r>
            <a:rPr lang="en-US" sz="1800" b="1" kern="1200" dirty="0" err="1"/>
            <a:t>gcc</a:t>
          </a:r>
          <a:r>
            <a:rPr lang="en-US" sz="1800" b="1" kern="1200" dirty="0"/>
            <a:t> –o </a:t>
          </a:r>
          <a:r>
            <a:rPr lang="en-US" sz="1800" b="1" kern="1200" dirty="0" err="1"/>
            <a:t>xyz.orj</a:t>
          </a:r>
          <a:r>
            <a:rPr lang="en-US" sz="1800" b="1" kern="1200" dirty="0"/>
            <a:t> </a:t>
          </a:r>
          <a:r>
            <a:rPr lang="en-US" sz="1800" b="1" kern="1200" dirty="0" err="1"/>
            <a:t>lex.yy.c</a:t>
          </a:r>
          <a:r>
            <a:rPr lang="en-US" sz="1800" b="1" kern="1200" dirty="0"/>
            <a:t> </a:t>
          </a:r>
          <a:r>
            <a:rPr lang="en-US" sz="1800" b="1" kern="1200" dirty="0" err="1"/>
            <a:t>y.tab.c</a:t>
          </a:r>
          <a:r>
            <a:rPr lang="en-US" sz="1800" b="1" kern="1200" dirty="0"/>
            <a:t> -</a:t>
          </a:r>
          <a:r>
            <a:rPr lang="en-US" sz="1800" b="1" kern="1200" dirty="0" err="1"/>
            <a:t>lm</a:t>
          </a:r>
          <a:endParaRPr lang="en-US" sz="1800" b="1" kern="1200" dirty="0"/>
        </a:p>
      </dsp:txBody>
      <dsp:txXfrm>
        <a:off x="2502599" y="2068816"/>
        <a:ext cx="7122783" cy="339054"/>
      </dsp:txXfrm>
    </dsp:sp>
    <dsp:sp modelId="{A68E3676-81E2-4F1D-8E11-20FC4830E06C}">
      <dsp:nvSpPr>
        <dsp:cNvPr id="0" name=""/>
        <dsp:cNvSpPr/>
      </dsp:nvSpPr>
      <dsp:spPr>
        <a:xfrm>
          <a:off x="0" y="2068816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Command 3</a:t>
          </a:r>
        </a:p>
      </dsp:txBody>
      <dsp:txXfrm>
        <a:off x="16554" y="2085370"/>
        <a:ext cx="2469491" cy="322500"/>
      </dsp:txXfrm>
    </dsp:sp>
    <dsp:sp modelId="{14F57F51-AD0F-4CAC-8D12-15370F8D75CD}">
      <dsp:nvSpPr>
        <dsp:cNvPr id="0" name=""/>
        <dsp:cNvSpPr/>
      </dsp:nvSpPr>
      <dsp:spPr>
        <a:xfrm>
          <a:off x="0" y="2407871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This generates xyz.orj file which helps to generate an intermediate code for the program</a:t>
          </a:r>
        </a:p>
      </dsp:txBody>
      <dsp:txXfrm>
        <a:off x="0" y="2407871"/>
        <a:ext cx="9625383" cy="678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555F-61EE-471B-B478-CE801A42761E}">
      <dsp:nvSpPr>
        <dsp:cNvPr id="0" name=""/>
        <dsp:cNvSpPr/>
      </dsp:nvSpPr>
      <dsp:spPr>
        <a:xfrm>
          <a:off x="0" y="2407871"/>
          <a:ext cx="9625383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A6CBA-A40C-4CD0-BCDB-601BB93E3CEC}">
      <dsp:nvSpPr>
        <dsp:cNvPr id="0" name=""/>
        <dsp:cNvSpPr/>
      </dsp:nvSpPr>
      <dsp:spPr>
        <a:xfrm>
          <a:off x="0" y="1373652"/>
          <a:ext cx="9625383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0A035-7E21-4F45-AF66-F5D9B5C04ADC}">
      <dsp:nvSpPr>
        <dsp:cNvPr id="0" name=""/>
        <dsp:cNvSpPr/>
      </dsp:nvSpPr>
      <dsp:spPr>
        <a:xfrm>
          <a:off x="0" y="339433"/>
          <a:ext cx="9625383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8A37B-6655-4229-9454-E602E2378942}">
      <dsp:nvSpPr>
        <dsp:cNvPr id="0" name=""/>
        <dsp:cNvSpPr/>
      </dsp:nvSpPr>
      <dsp:spPr>
        <a:xfrm>
          <a:off x="2502599" y="378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xyz.orj test.orj</a:t>
          </a:r>
        </a:p>
      </dsp:txBody>
      <dsp:txXfrm>
        <a:off x="2502599" y="378"/>
        <a:ext cx="7122783" cy="339054"/>
      </dsp:txXfrm>
    </dsp:sp>
    <dsp:sp modelId="{8EE0707D-D13F-4C87-86A1-791609F63584}">
      <dsp:nvSpPr>
        <dsp:cNvPr id="0" name=""/>
        <dsp:cNvSpPr/>
      </dsp:nvSpPr>
      <dsp:spPr>
        <a:xfrm>
          <a:off x="0" y="378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 4</a:t>
          </a:r>
        </a:p>
      </dsp:txBody>
      <dsp:txXfrm>
        <a:off x="16554" y="16932"/>
        <a:ext cx="2469491" cy="322500"/>
      </dsp:txXfrm>
    </dsp:sp>
    <dsp:sp modelId="{6F88EC8F-E901-4B40-AA34-73D094034170}">
      <dsp:nvSpPr>
        <dsp:cNvPr id="0" name=""/>
        <dsp:cNvSpPr/>
      </dsp:nvSpPr>
      <dsp:spPr>
        <a:xfrm>
          <a:off x="0" y="339433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To generate an intermediate code by making use of xyz.orj file which has an extension “.</a:t>
          </a:r>
          <a:r>
            <a:rPr lang="en-US" sz="1800" kern="1200" dirty="0" err="1">
              <a:latin typeface="Arial Rounded MT Bold" panose="020F0704030504030204" pitchFamily="34" charset="0"/>
            </a:rPr>
            <a:t>int</a:t>
          </a:r>
          <a:r>
            <a:rPr lang="en-US" sz="1800" kern="1200" dirty="0">
              <a:latin typeface="Arial Rounded MT Bold" panose="020F0704030504030204" pitchFamily="34" charset="0"/>
            </a:rPr>
            <a:t>”</a:t>
          </a:r>
        </a:p>
      </dsp:txBody>
      <dsp:txXfrm>
        <a:off x="0" y="339433"/>
        <a:ext cx="9625383" cy="678211"/>
      </dsp:txXfrm>
    </dsp:sp>
    <dsp:sp modelId="{FDA8413B-DA00-446B-97CD-EE5A14680C68}">
      <dsp:nvSpPr>
        <dsp:cNvPr id="0" name=""/>
        <dsp:cNvSpPr/>
      </dsp:nvSpPr>
      <dsp:spPr>
        <a:xfrm>
          <a:off x="2502599" y="1034597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</a:t>
          </a:r>
          <a:r>
            <a:rPr lang="en-US" sz="1800" b="1" kern="1200" dirty="0" err="1"/>
            <a:t>javac</a:t>
          </a:r>
          <a:r>
            <a:rPr lang="en-US" sz="1800" b="1" kern="1200" dirty="0"/>
            <a:t> Runtime.java</a:t>
          </a:r>
        </a:p>
      </dsp:txBody>
      <dsp:txXfrm>
        <a:off x="2502599" y="1034597"/>
        <a:ext cx="7122783" cy="339054"/>
      </dsp:txXfrm>
    </dsp:sp>
    <dsp:sp modelId="{95978355-D58A-4190-B868-55BEA670B208}">
      <dsp:nvSpPr>
        <dsp:cNvPr id="0" name=""/>
        <dsp:cNvSpPr/>
      </dsp:nvSpPr>
      <dsp:spPr>
        <a:xfrm>
          <a:off x="0" y="1034597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 5</a:t>
          </a:r>
        </a:p>
      </dsp:txBody>
      <dsp:txXfrm>
        <a:off x="16554" y="1051151"/>
        <a:ext cx="2469491" cy="322500"/>
      </dsp:txXfrm>
    </dsp:sp>
    <dsp:sp modelId="{A2276F35-8746-44A5-BEC9-F238B44B48DB}">
      <dsp:nvSpPr>
        <dsp:cNvPr id="0" name=""/>
        <dsp:cNvSpPr/>
      </dsp:nvSpPr>
      <dsp:spPr>
        <a:xfrm>
          <a:off x="0" y="1373652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To run the java file which generates a class file to execute the program.</a:t>
          </a:r>
        </a:p>
      </dsp:txBody>
      <dsp:txXfrm>
        <a:off x="0" y="1373652"/>
        <a:ext cx="9625383" cy="678211"/>
      </dsp:txXfrm>
    </dsp:sp>
    <dsp:sp modelId="{6900CCDC-37AA-459C-934C-DD43B9479A60}">
      <dsp:nvSpPr>
        <dsp:cNvPr id="0" name=""/>
        <dsp:cNvSpPr/>
      </dsp:nvSpPr>
      <dsp:spPr>
        <a:xfrm>
          <a:off x="2502599" y="2068816"/>
          <a:ext cx="7122783" cy="33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java Runtime test.orj.int</a:t>
          </a:r>
        </a:p>
      </dsp:txBody>
      <dsp:txXfrm>
        <a:off x="2502599" y="2068816"/>
        <a:ext cx="7122783" cy="339054"/>
      </dsp:txXfrm>
    </dsp:sp>
    <dsp:sp modelId="{A68E3676-81E2-4F1D-8E11-20FC4830E06C}">
      <dsp:nvSpPr>
        <dsp:cNvPr id="0" name=""/>
        <dsp:cNvSpPr/>
      </dsp:nvSpPr>
      <dsp:spPr>
        <a:xfrm>
          <a:off x="0" y="2068816"/>
          <a:ext cx="2502599" cy="33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 6</a:t>
          </a:r>
        </a:p>
      </dsp:txBody>
      <dsp:txXfrm>
        <a:off x="16554" y="2085370"/>
        <a:ext cx="2469491" cy="322500"/>
      </dsp:txXfrm>
    </dsp:sp>
    <dsp:sp modelId="{14F57F51-AD0F-4CAC-8D12-15370F8D75CD}">
      <dsp:nvSpPr>
        <dsp:cNvPr id="0" name=""/>
        <dsp:cNvSpPr/>
      </dsp:nvSpPr>
      <dsp:spPr>
        <a:xfrm>
          <a:off x="0" y="2407871"/>
          <a:ext cx="9625383" cy="67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anose="020F0704030504030204" pitchFamily="34" charset="0"/>
            </a:rPr>
            <a:t>To run/execute the program(Intermediate code) in the java environment and give the output.</a:t>
          </a:r>
        </a:p>
      </dsp:txBody>
      <dsp:txXfrm>
        <a:off x="0" y="2407871"/>
        <a:ext cx="9625383" cy="678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64" y="1375996"/>
            <a:ext cx="492442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5492" y="4092764"/>
            <a:ext cx="319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 JULIAN" panose="02000000000000000000" pitchFamily="2" charset="0"/>
              </a:rPr>
              <a:t>TEAM – 23</a:t>
            </a:r>
          </a:p>
          <a:p>
            <a:endParaRPr lang="en-US" dirty="0">
              <a:solidFill>
                <a:schemeClr val="bg1"/>
              </a:solidFill>
              <a:latin typeface="AR JULIAN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 JULIAN" panose="02000000000000000000" pitchFamily="2" charset="0"/>
              </a:rPr>
              <a:t>ABHISHEK NAGARAJ</a:t>
            </a:r>
          </a:p>
          <a:p>
            <a:r>
              <a:rPr lang="en-US" dirty="0">
                <a:solidFill>
                  <a:schemeClr val="bg1"/>
                </a:solidFill>
                <a:latin typeface="AR JULIAN" panose="02000000000000000000" pitchFamily="2" charset="0"/>
              </a:rPr>
              <a:t>DEEPAK PARAMESHWARAN</a:t>
            </a:r>
          </a:p>
          <a:p>
            <a:r>
              <a:rPr lang="en-US" dirty="0">
                <a:solidFill>
                  <a:schemeClr val="bg1"/>
                </a:solidFill>
                <a:latin typeface="AR JULIAN" panose="02000000000000000000" pitchFamily="2" charset="0"/>
              </a:rPr>
              <a:t>SNEHA VIDHYASHEKAR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992" y="826477"/>
            <a:ext cx="63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COMPILER FOR PROGRAMMING LANGUAGE- ORANGE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8531" y="5714999"/>
            <a:ext cx="461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 JULIAN" panose="02000000000000000000" pitchFamily="2" charset="0"/>
              </a:rPr>
              <a:t>				Under The Guidance Of 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AR JULIAN" panose="02000000000000000000" pitchFamily="2" charset="0"/>
              </a:rPr>
              <a:t>Professor Ajay Bansal </a:t>
            </a:r>
          </a:p>
        </p:txBody>
      </p:sp>
    </p:spTree>
    <p:extLst>
      <p:ext uri="{BB962C8B-B14F-4D97-AF65-F5344CB8AC3E}">
        <p14:creationId xmlns:p14="http://schemas.microsoft.com/office/powerpoint/2010/main" val="42892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Oval 3"/>
          <p:cNvSpPr/>
          <p:nvPr/>
        </p:nvSpPr>
        <p:spPr>
          <a:xfrm>
            <a:off x="1784838" y="2866292"/>
            <a:ext cx="2804747" cy="109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4624754" y="3305908"/>
            <a:ext cx="1705708" cy="3253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 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971800"/>
            <a:ext cx="1087315" cy="91440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6874119" y="3130061"/>
            <a:ext cx="2083777" cy="5099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FLEX</a:t>
            </a:r>
          </a:p>
        </p:txBody>
      </p:sp>
      <p:sp>
        <p:nvSpPr>
          <p:cNvPr id="9" name="Oval 8"/>
          <p:cNvSpPr/>
          <p:nvPr/>
        </p:nvSpPr>
        <p:spPr>
          <a:xfrm>
            <a:off x="1893276" y="4299438"/>
            <a:ext cx="2804747" cy="109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714929" y="4681903"/>
            <a:ext cx="1705708" cy="3253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ight Pointing Backhand Index 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804" y="4342098"/>
            <a:ext cx="1087315" cy="914400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6921011" y="4426926"/>
            <a:ext cx="2083777" cy="5099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BISON</a:t>
            </a:r>
          </a:p>
        </p:txBody>
      </p:sp>
      <p:sp>
        <p:nvSpPr>
          <p:cNvPr id="13" name="Oval 12"/>
          <p:cNvSpPr/>
          <p:nvPr/>
        </p:nvSpPr>
        <p:spPr>
          <a:xfrm>
            <a:off x="1893275" y="5581813"/>
            <a:ext cx="2804747" cy="109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698022" y="5889543"/>
            <a:ext cx="1705708" cy="3253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Right Pointing Backhand Index 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0072" y="5586209"/>
            <a:ext cx="1087315" cy="914400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6921010" y="5704903"/>
            <a:ext cx="2083777" cy="5099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60671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238" y="1204546"/>
            <a:ext cx="428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 JULIAN" panose="02000000000000000000" pitchFamily="2" charset="0"/>
              </a:rPr>
              <a:t>COMPILER – DESIGN FLOW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79231" y="2664069"/>
            <a:ext cx="2593731" cy="131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SOURCE CODE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791808" y="2804746"/>
            <a:ext cx="2760784" cy="949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SCANNER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(FLEX)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8713177" y="2875084"/>
            <a:ext cx="2303585" cy="844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PARSER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(BISON)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132884" y="5029200"/>
            <a:ext cx="3965331" cy="1002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INTERMEDIATE CODE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51882" y="5029199"/>
            <a:ext cx="2664069" cy="1002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3472962" y="3156438"/>
            <a:ext cx="1318846" cy="28135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552592" y="3217985"/>
            <a:ext cx="1160585" cy="219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9535257" y="3754315"/>
            <a:ext cx="259374" cy="12748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/>
          <p:cNvSpPr/>
          <p:nvPr/>
        </p:nvSpPr>
        <p:spPr>
          <a:xfrm>
            <a:off x="6639338" y="5345723"/>
            <a:ext cx="1493545" cy="22859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4335752" y="5108329"/>
            <a:ext cx="2303585" cy="844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RUNTIME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(JAVA)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015951" y="5364071"/>
            <a:ext cx="1319799" cy="21025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440547"/>
              </p:ext>
            </p:extLst>
          </p:nvPr>
        </p:nvGraphicFramePr>
        <p:xfrm>
          <a:off x="0" y="0"/>
          <a:ext cx="12192000" cy="81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05691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1619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93485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8923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“-”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9015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“*”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8228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“/”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0821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“AND”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27461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“OR”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4988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“NOT”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519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“-&gt;”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3857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“~”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delimiter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4233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“-&gt;-&gt;”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84276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“!-&gt;”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4905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“-&gt;&gt;”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equal 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8556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“-&gt;&lt;“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Leasser than equal 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26569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“&gt;”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667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“&lt;”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Lesser than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9319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“YES”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2536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“NO”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5787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“LP“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 parentheses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67656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“RP”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 parentheses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73905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“{“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begin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8735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“}”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7324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1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84655"/>
              </p:ext>
            </p:extLst>
          </p:nvPr>
        </p:nvGraphicFramePr>
        <p:xfrm>
          <a:off x="1154954" y="2445609"/>
          <a:ext cx="6288712" cy="33783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44356">
                  <a:extLst>
                    <a:ext uri="{9D8B030D-6E8A-4147-A177-3AD203B41FA5}">
                      <a16:colId xmlns:a16="http://schemas.microsoft.com/office/drawing/2014/main" val="3043438461"/>
                    </a:ext>
                  </a:extLst>
                </a:gridCol>
                <a:gridCol w="3144356">
                  <a:extLst>
                    <a:ext uri="{9D8B030D-6E8A-4147-A177-3AD203B41FA5}">
                      <a16:colId xmlns:a16="http://schemas.microsoft.com/office/drawing/2014/main" val="339230205"/>
                    </a:ext>
                  </a:extLst>
                </a:gridCol>
              </a:tblGrid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num</a:t>
                      </a:r>
                      <a:endParaRPr lang="en-US" sz="1400" b="1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Number(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/float)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236336466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read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Input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579257654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write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4618700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New line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942719398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if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8516884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isnot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else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977249288"/>
                  </a:ext>
                </a:extLst>
              </a:tr>
              <a:tr h="482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While loop</a:t>
                      </a:r>
                      <a:endParaRPr lang="en-US" sz="1400" b="1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74087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002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609012" y="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609012" y="23622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99412" y="5249336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89932" flipV="1">
            <a:off x="8490951" y="461955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459506" y="457695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919" y="5744201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rgbClr val="EBEBEB"/>
                </a:solidFill>
                <a:latin typeface="AR JULIAN" panose="02000000000000000000" pitchFamily="2" charset="0"/>
              </a:rPr>
              <a:t>STEPS TO RUN “ORANGE” PROGRAMMING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061267"/>
              </p:ext>
            </p:extLst>
          </p:nvPr>
        </p:nvGraphicFramePr>
        <p:xfrm>
          <a:off x="459506" y="74986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327781"/>
              </p:ext>
            </p:extLst>
          </p:nvPr>
        </p:nvGraphicFramePr>
        <p:xfrm>
          <a:off x="459506" y="3047639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46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226" y="964095"/>
            <a:ext cx="796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 JULIAN" panose="02000000000000000000" pitchFamily="2" charset="0"/>
              </a:rPr>
              <a:t>SOURCE			INTERMEDIATE			OUTPUT </a:t>
            </a:r>
            <a:br>
              <a:rPr lang="en-US" sz="2400" b="1" dirty="0">
                <a:latin typeface="AR JULIAN" panose="02000000000000000000" pitchFamily="2" charset="0"/>
              </a:rPr>
            </a:br>
            <a:r>
              <a:rPr lang="en-US" sz="2400" b="1" dirty="0">
                <a:latin typeface="AR JULIAN" panose="02000000000000000000" pitchFamily="2" charset="0"/>
              </a:rPr>
              <a:t>CODE						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2233806"/>
            <a:ext cx="1905000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48" y="1967008"/>
            <a:ext cx="1952625" cy="48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443" y="2304076"/>
            <a:ext cx="5867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1669</TotalTime>
  <Words>252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 JULIAN</vt:lpstr>
      <vt:lpstr>Arial</vt:lpstr>
      <vt:lpstr>Arial Rounded MT Bold</vt:lpstr>
      <vt:lpstr>Calibri</vt:lpstr>
      <vt:lpstr>Century Gothic</vt:lpstr>
      <vt:lpstr>Constantia</vt:lpstr>
      <vt:lpstr>Times New Roman</vt:lpstr>
      <vt:lpstr>Wingdings 3</vt:lpstr>
      <vt:lpstr>Ion Boardroom</vt:lpstr>
      <vt:lpstr>PowerPoint Presentation</vt:lpstr>
      <vt:lpstr>TOOLS USED</vt:lpstr>
      <vt:lpstr>PowerPoint Presentation</vt:lpstr>
      <vt:lpstr>PowerPoint Presentation</vt:lpstr>
      <vt:lpstr>KEYWORDS</vt:lpstr>
      <vt:lpstr>STEPS TO RUN “ORANGE” PROGRAMMING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</dc:creator>
  <cp:lastModifiedBy>gu</cp:lastModifiedBy>
  <cp:revision>23</cp:revision>
  <dcterms:created xsi:type="dcterms:W3CDTF">2017-04-29T23:35:14Z</dcterms:created>
  <dcterms:modified xsi:type="dcterms:W3CDTF">2017-05-01T05:34:44Z</dcterms:modified>
</cp:coreProperties>
</file>