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n</a:t>
            </a:r>
            <a:r>
              <a:rPr sz="2400" lang="en-US"/>
              <a:t>e</a:t>
            </a:r>
            <a:r>
              <a:rPr sz="2400" lang="en-US"/>
              <a:t>h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General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41251" y="575055"/>
            <a:ext cx="5729716" cy="5134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0" dirty="0" sz="3200" spc="-20"/>
              <a:t>P</a:t>
            </a:r>
            <a:r>
              <a:rPr b="0" dirty="0" sz="3200" spc="15"/>
              <a:t>ROB</a:t>
            </a:r>
            <a:r>
              <a:rPr b="0" dirty="0" sz="3200" spc="55"/>
              <a:t>L</a:t>
            </a:r>
            <a:r>
              <a:rPr b="0" dirty="0" sz="3200" spc="-20"/>
              <a:t>E</a:t>
            </a:r>
            <a:r>
              <a:rPr b="0" dirty="0" sz="3200" lang="en-US" spc="20"/>
              <a:t>M</a:t>
            </a:r>
            <a:r>
              <a:rPr b="0" dirty="0" sz="3200" lang="en-US" spc="20"/>
              <a:t> </a:t>
            </a:r>
            <a:r>
              <a:rPr b="0" dirty="0" sz="3200" lang="en-US" spc="20"/>
              <a:t>S</a:t>
            </a:r>
            <a:r>
              <a:rPr b="0" dirty="0" sz="3200" spc="-370"/>
              <a:t>T</a:t>
            </a:r>
            <a:r>
              <a:rPr b="0" dirty="0" sz="3200" spc="-375"/>
              <a:t>A</a:t>
            </a:r>
            <a:r>
              <a:rPr b="0" dirty="0" sz="3200" spc="15"/>
              <a:t>T</a:t>
            </a:r>
            <a:r>
              <a:rPr b="0" dirty="0" sz="3200" spc="-10"/>
              <a:t>E</a:t>
            </a:r>
            <a:r>
              <a:rPr b="0" dirty="0" sz="3200" spc="-20"/>
              <a:t>ME</a:t>
            </a:r>
            <a:r>
              <a:rPr b="0" dirty="0" sz="3200" spc="10"/>
              <a:t>NT</a:t>
            </a:r>
            <a:br>
              <a:rPr b="0" dirty="0" sz="3200" lang="en-US" spc="10"/>
            </a:br>
            <a:br>
              <a:rPr b="0" dirty="0" sz="3200" lang="en-US" spc="10"/>
            </a:br>
            <a:br>
              <a:rPr b="0" dirty="0" sz="3200" lang="en-US" spc="10"/>
            </a:br>
            <a:r>
              <a:rPr b="0" dirty="0" sz="3200" lang="en-US" spc="10"/>
              <a:t>&gt;</a:t>
            </a:r>
            <a:r>
              <a:rPr b="0" dirty="0" sz="3200" lang="en-US" spc="10"/>
              <a:t> </a:t>
            </a:r>
            <a:r>
              <a:rPr b="0" dirty="0" sz="3200" lang="en-US" spc="10"/>
              <a:t>E</a:t>
            </a:r>
            <a:r>
              <a:rPr b="0" dirty="0" sz="3200" lang="en-US" spc="10"/>
              <a:t>m</a:t>
            </a:r>
            <a:r>
              <a:rPr b="0" dirty="0" sz="3200" lang="en-US" spc="10"/>
              <a:t>p</a:t>
            </a:r>
            <a:r>
              <a:rPr b="0" dirty="0" sz="3200" lang="en-US" spc="10"/>
              <a:t>l</a:t>
            </a:r>
            <a:r>
              <a:rPr b="0" dirty="0" sz="3200" lang="en-US" spc="10"/>
              <a:t>o</a:t>
            </a:r>
            <a:r>
              <a:rPr b="0" dirty="0" sz="3200" lang="en-US" spc="10"/>
              <a:t>yee </a:t>
            </a:r>
            <a:r>
              <a:rPr b="0" dirty="0" sz="3200" lang="en-US" spc="10"/>
              <a:t>p</a:t>
            </a:r>
            <a:r>
              <a:rPr b="0" dirty="0" sz="3200" lang="en-US" spc="10"/>
              <a:t>e</a:t>
            </a:r>
            <a:r>
              <a:rPr b="0" dirty="0" sz="3200" lang="en-US" spc="10"/>
              <a:t>r</a:t>
            </a:r>
            <a:r>
              <a:rPr b="0" dirty="0" sz="3200" lang="en-US" spc="10"/>
              <a:t>f</a:t>
            </a:r>
            <a:r>
              <a:rPr b="0" dirty="0" sz="3200" lang="en-US" spc="10"/>
              <a:t>ormance </a:t>
            </a:r>
            <a:r>
              <a:rPr b="0" dirty="0" sz="3200" lang="en-US" spc="10"/>
              <a:t>a</a:t>
            </a:r>
            <a:r>
              <a:rPr b="0" dirty="0" sz="3200" lang="en-US" spc="10"/>
              <a:t>n</a:t>
            </a:r>
            <a:r>
              <a:rPr b="0" dirty="0" sz="3200" lang="en-US" spc="10"/>
              <a:t>a</a:t>
            </a:r>
            <a:r>
              <a:rPr b="0" dirty="0" sz="3200" lang="en-US" spc="10"/>
              <a:t>l</a:t>
            </a:r>
            <a:r>
              <a:rPr b="0" dirty="0" sz="3200" lang="en-US" spc="10"/>
              <a:t>y</a:t>
            </a:r>
            <a:r>
              <a:rPr b="0" dirty="0" sz="3200" lang="en-US" spc="10"/>
              <a:t>sis </a:t>
            </a:r>
            <a:r>
              <a:rPr b="0" dirty="0" sz="3200" lang="en-US" spc="10"/>
              <a:t>i</a:t>
            </a:r>
            <a:r>
              <a:rPr b="0" dirty="0" sz="3200" lang="en-US" spc="10"/>
              <a:t>s</a:t>
            </a:r>
            <a:r>
              <a:rPr b="0" dirty="0" sz="3200" lang="en-US" spc="10"/>
              <a:t> </a:t>
            </a:r>
            <a:r>
              <a:rPr b="0" dirty="0" sz="3200" lang="en-US" spc="10"/>
              <a:t>m</a:t>
            </a:r>
            <a:r>
              <a:rPr b="0" dirty="0" sz="3200" lang="en-US" spc="10"/>
              <a:t>a</a:t>
            </a:r>
            <a:r>
              <a:rPr b="0" dirty="0" sz="3200" lang="en-US" spc="10"/>
              <a:t>d</a:t>
            </a:r>
            <a:r>
              <a:rPr b="0" dirty="0" sz="3200" lang="en-US" spc="10"/>
              <a:t>e</a:t>
            </a:r>
            <a:r>
              <a:rPr b="0" dirty="0" sz="3200" lang="en-US" spc="10"/>
              <a:t> </a:t>
            </a:r>
            <a:r>
              <a:rPr b="0" dirty="0" sz="3200" lang="en-US" spc="10"/>
              <a:t>t</a:t>
            </a:r>
            <a:r>
              <a:rPr b="0" dirty="0" sz="3200" lang="en-US" spc="10"/>
              <a:t>o</a:t>
            </a:r>
            <a:r>
              <a:rPr b="0" dirty="0" sz="3200" lang="en-US" spc="10"/>
              <a:t> </a:t>
            </a:r>
            <a:r>
              <a:rPr b="0" dirty="0" sz="3200" lang="en-US" spc="10"/>
              <a:t>i</a:t>
            </a:r>
            <a:r>
              <a:rPr b="0" dirty="0" sz="3200" lang="en-US" spc="10"/>
              <a:t>d</a:t>
            </a:r>
            <a:r>
              <a:rPr b="0" dirty="0" sz="3200" lang="en-US" spc="10"/>
              <a:t>e</a:t>
            </a:r>
            <a:r>
              <a:rPr b="0" dirty="0" sz="3200" lang="en-US" spc="10"/>
              <a:t>n</a:t>
            </a:r>
            <a:r>
              <a:rPr b="0" dirty="0" sz="3200" lang="en-US" spc="10"/>
              <a:t>t</a:t>
            </a:r>
            <a:r>
              <a:rPr b="0" dirty="0" sz="3200" lang="en-US" spc="10"/>
              <a:t>ify </a:t>
            </a:r>
            <a:r>
              <a:rPr b="0" dirty="0" sz="3200" lang="en-US" spc="10"/>
              <a:t>t</a:t>
            </a:r>
            <a:r>
              <a:rPr b="0" dirty="0" sz="3200" lang="en-US" spc="10"/>
              <a:t>h</a:t>
            </a:r>
            <a:r>
              <a:rPr b="0" dirty="0" sz="3200" lang="en-US" spc="10"/>
              <a:t>e</a:t>
            </a:r>
            <a:r>
              <a:rPr b="0" dirty="0" sz="3200" lang="en-US" spc="10"/>
              <a:t> </a:t>
            </a:r>
            <a:r>
              <a:rPr b="0" dirty="0" sz="3200" lang="en-US" spc="10"/>
              <a:t>p</a:t>
            </a:r>
            <a:r>
              <a:rPr b="0" dirty="0" sz="3200" lang="en-US" spc="10"/>
              <a:t>e</a:t>
            </a:r>
            <a:r>
              <a:rPr b="0" dirty="0" sz="3200" lang="en-US" spc="10"/>
              <a:t>r</a:t>
            </a:r>
            <a:r>
              <a:rPr b="0" dirty="0" sz="3200" lang="en-US" spc="10"/>
              <a:t>f</a:t>
            </a:r>
            <a:r>
              <a:rPr b="0" dirty="0" sz="3200" lang="en-US" spc="10"/>
              <a:t>ormance </a:t>
            </a:r>
            <a:r>
              <a:rPr b="0" dirty="0" sz="3200" lang="en-US" spc="10"/>
              <a:t>l</a:t>
            </a:r>
            <a:r>
              <a:rPr b="0" dirty="0" sz="3200" lang="en-US" spc="10"/>
              <a:t>e</a:t>
            </a:r>
            <a:r>
              <a:rPr b="0" dirty="0" sz="3200" lang="en-US" spc="10"/>
              <a:t>v</a:t>
            </a:r>
            <a:r>
              <a:rPr b="0" dirty="0" sz="3200" lang="en-US" spc="10"/>
              <a:t>e</a:t>
            </a:r>
            <a:r>
              <a:rPr b="0" dirty="0" sz="3200" lang="en-US" spc="10"/>
              <a:t>l </a:t>
            </a:r>
            <a:r>
              <a:rPr b="0" dirty="0" sz="3200" lang="en-US" spc="10"/>
              <a:t>of </a:t>
            </a:r>
            <a:r>
              <a:rPr b="0" dirty="0" sz="3200" lang="en-US" spc="10"/>
              <a:t>a</a:t>
            </a:r>
            <a:r>
              <a:rPr b="0" dirty="0" sz="3200" lang="en-US" spc="10"/>
              <a:t>n</a:t>
            </a:r>
            <a:r>
              <a:rPr b="0" dirty="0" sz="3200" lang="en-US" spc="10"/>
              <a:t> </a:t>
            </a:r>
            <a:r>
              <a:rPr b="0" dirty="0" sz="3200" lang="en-US" spc="10"/>
              <a:t>employee </a:t>
            </a:r>
            <a:r>
              <a:rPr b="0" dirty="0" sz="3200" lang="en-US" spc="10"/>
              <a:t>i</a:t>
            </a:r>
            <a:r>
              <a:rPr b="0" dirty="0" sz="3200" lang="en-US" spc="10"/>
              <a:t>n</a:t>
            </a:r>
            <a:r>
              <a:rPr b="0" dirty="0" sz="3200" lang="en-US" spc="10"/>
              <a:t> </a:t>
            </a:r>
            <a:r>
              <a:rPr b="0" dirty="0" sz="3200" lang="en-US" spc="10"/>
              <a:t>e</a:t>
            </a:r>
            <a:r>
              <a:rPr b="0" dirty="0" sz="3200" lang="en-US" spc="10"/>
              <a:t>a</a:t>
            </a:r>
            <a:r>
              <a:rPr b="0" dirty="0" sz="3200" lang="en-US" spc="10"/>
              <a:t>c</a:t>
            </a:r>
            <a:r>
              <a:rPr b="0" dirty="0" sz="3200" lang="en-US" spc="10"/>
              <a:t>h</a:t>
            </a:r>
            <a:r>
              <a:rPr b="0" dirty="0" sz="3200" lang="en-US" spc="10"/>
              <a:t> </a:t>
            </a:r>
            <a:r>
              <a:rPr b="0" dirty="0" sz="3200" lang="en-US" spc="10"/>
              <a:t>d</a:t>
            </a:r>
            <a:r>
              <a:rPr b="0" dirty="0" sz="3200" lang="en-US" spc="10"/>
              <a:t>e</a:t>
            </a:r>
            <a:r>
              <a:rPr b="0" dirty="0" sz="3200" lang="en-US" spc="10"/>
              <a:t>p</a:t>
            </a:r>
            <a:r>
              <a:rPr b="0" dirty="0" sz="3200" lang="en-US" spc="10"/>
              <a:t>a</a:t>
            </a:r>
            <a:r>
              <a:rPr b="0" dirty="0" sz="3200" lang="en-US" spc="10"/>
              <a:t>r</a:t>
            </a:r>
            <a:r>
              <a:rPr b="0" dirty="0" sz="3200" lang="en-US" spc="10"/>
              <a:t>tment</a:t>
            </a:r>
            <a:r>
              <a:rPr b="0" dirty="0" sz="3200" lang="en-US" spc="10"/>
              <a:t>.</a:t>
            </a:r>
            <a:br>
              <a:rPr b="0" dirty="0" sz="3200" lang="en-US" spc="10"/>
            </a:br>
            <a:r>
              <a:rPr b="0" dirty="0" sz="3200" lang="en-US" spc="10"/>
              <a:t>&gt;</a:t>
            </a:r>
            <a:r>
              <a:rPr b="0" dirty="0" sz="3200" lang="en-US" spc="10"/>
              <a:t> </a:t>
            </a:r>
            <a:r>
              <a:rPr b="0" dirty="0" sz="3200" lang="en-US" spc="10"/>
              <a:t>I</a:t>
            </a:r>
            <a:r>
              <a:rPr b="0" dirty="0" sz="3200" lang="en-US" spc="10"/>
              <a:t>t</a:t>
            </a:r>
            <a:r>
              <a:rPr b="0" dirty="0" sz="3200" lang="en-US" spc="10"/>
              <a:t> </a:t>
            </a:r>
            <a:r>
              <a:rPr b="0" dirty="0" sz="3200" lang="en-US" spc="10"/>
              <a:t>h</a:t>
            </a:r>
            <a:r>
              <a:rPr b="0" dirty="0" sz="3200" lang="en-US" spc="10"/>
              <a:t>e</a:t>
            </a:r>
            <a:r>
              <a:rPr b="0" dirty="0" sz="3200" lang="en-US" spc="10"/>
              <a:t>l</a:t>
            </a:r>
            <a:r>
              <a:rPr b="0" dirty="0" sz="3200" lang="en-US" spc="10"/>
              <a:t>ps </a:t>
            </a:r>
            <a:r>
              <a:rPr b="0" dirty="0" sz="3200" lang="en-US" spc="10"/>
              <a:t>to </a:t>
            </a:r>
            <a:r>
              <a:rPr b="0" dirty="0" sz="3200" lang="en-US" spc="10"/>
              <a:t>t</a:t>
            </a:r>
            <a:r>
              <a:rPr b="0" dirty="0" sz="3200" lang="en-US" spc="10"/>
              <a:t>r</a:t>
            </a:r>
            <a:r>
              <a:rPr b="0" dirty="0" sz="3200" lang="en-US" spc="10"/>
              <a:t>a</a:t>
            </a:r>
            <a:r>
              <a:rPr b="0" dirty="0" sz="3200" lang="en-US" spc="10"/>
              <a:t>c</a:t>
            </a:r>
            <a:r>
              <a:rPr b="0" dirty="0" sz="3200" lang="en-US" spc="10"/>
              <a:t>k</a:t>
            </a:r>
            <a:r>
              <a:rPr b="0" dirty="0" sz="3200" lang="en-US" spc="10"/>
              <a:t> </a:t>
            </a:r>
            <a:r>
              <a:rPr b="0" dirty="0" sz="3200" lang="en-US" spc="10"/>
              <a:t>the </a:t>
            </a:r>
            <a:r>
              <a:rPr b="0" dirty="0" sz="3200" lang="en-US" spc="10"/>
              <a:t>a</a:t>
            </a:r>
            <a:r>
              <a:rPr b="0" dirty="0" sz="3200" lang="en-US" spc="10"/>
              <a:t>c</a:t>
            </a:r>
            <a:r>
              <a:rPr b="0" dirty="0" sz="3200" lang="en-US" spc="10"/>
              <a:t>t</a:t>
            </a:r>
            <a:r>
              <a:rPr b="0" dirty="0" sz="3200" lang="en-US" spc="10"/>
              <a:t>i</a:t>
            </a:r>
            <a:r>
              <a:rPr b="0" dirty="0" sz="3200" lang="en-US" spc="10"/>
              <a:t>v</a:t>
            </a:r>
            <a:r>
              <a:rPr b="0" dirty="0" sz="3200" lang="en-US" spc="10"/>
              <a:t>i</a:t>
            </a:r>
            <a:r>
              <a:rPr b="0" dirty="0" sz="3200" lang="en-US" spc="10"/>
              <a:t>ties </a:t>
            </a:r>
            <a:r>
              <a:rPr b="0" dirty="0" sz="3200" lang="en-US" spc="10"/>
              <a:t>a</a:t>
            </a:r>
            <a:r>
              <a:rPr b="0" dirty="0" sz="3200" lang="en-US" spc="10"/>
              <a:t>n</a:t>
            </a:r>
            <a:r>
              <a:rPr b="0" dirty="0" sz="3200" lang="en-US" spc="10"/>
              <a:t>d</a:t>
            </a:r>
            <a:r>
              <a:rPr b="0" dirty="0" sz="3200" lang="en-US" spc="10"/>
              <a:t> </a:t>
            </a:r>
            <a:r>
              <a:rPr b="0" dirty="0" sz="3200" lang="en-US" spc="10"/>
              <a:t>g</a:t>
            </a:r>
            <a:r>
              <a:rPr b="0" dirty="0" sz="3200" lang="en-US" spc="10"/>
              <a:t>r</a:t>
            </a:r>
            <a:r>
              <a:rPr b="0" dirty="0" sz="3200" lang="en-US" spc="10"/>
              <a:t>o</a:t>
            </a:r>
            <a:r>
              <a:rPr b="0" dirty="0" sz="3200" lang="en-US" spc="10"/>
              <a:t>wth </a:t>
            </a:r>
            <a:r>
              <a:rPr b="0" dirty="0" sz="3200" lang="en-US" spc="10"/>
              <a:t>of </a:t>
            </a:r>
            <a:r>
              <a:rPr b="0" dirty="0" sz="3200" lang="en-US" spc="10"/>
              <a:t>the </a:t>
            </a:r>
            <a:r>
              <a:rPr b="0" dirty="0" sz="3200" lang="en-US" spc="10"/>
              <a:t>e</a:t>
            </a:r>
            <a:r>
              <a:rPr b="0" dirty="0" sz="3200" lang="en-US" spc="10"/>
              <a:t>m</a:t>
            </a:r>
            <a:r>
              <a:rPr b="0" dirty="0" sz="3200" lang="en-US" spc="10"/>
              <a:t>p</a:t>
            </a:r>
            <a:r>
              <a:rPr b="0" dirty="0" sz="3200" lang="en-US" spc="10"/>
              <a:t>l</a:t>
            </a:r>
            <a:r>
              <a:rPr b="0" dirty="0" sz="3200" lang="en-US" spc="10"/>
              <a:t>o</a:t>
            </a:r>
            <a:r>
              <a:rPr b="0" dirty="0" sz="3200" lang="en-US" spc="10"/>
              <a:t>y</a:t>
            </a:r>
            <a:r>
              <a:rPr b="0" dirty="0" sz="3200" lang="en-US" spc="10"/>
              <a:t>e</a:t>
            </a:r>
            <a:r>
              <a:rPr b="0" dirty="0" sz="3200" lang="en-US" spc="10"/>
              <a:t>e</a:t>
            </a:r>
            <a:r>
              <a:rPr b="0" dirty="0" sz="3200" lang="en-US" spc="10"/>
              <a:t>s</a:t>
            </a:r>
            <a:r>
              <a:rPr b="0" dirty="0" sz="3200" lang="en-US" spc="10"/>
              <a:t> </a:t>
            </a:r>
            <a:r>
              <a:rPr b="0" dirty="0" sz="3200" lang="en-US" spc="10"/>
              <a:t>i</a:t>
            </a:r>
            <a:r>
              <a:rPr b="0" dirty="0" sz="3200" lang="en-US" spc="10"/>
              <a:t>n</a:t>
            </a:r>
            <a:r>
              <a:rPr b="0" dirty="0" sz="3200" lang="en-US" spc="10"/>
              <a:t> </a:t>
            </a:r>
            <a:r>
              <a:rPr b="0" dirty="0" sz="3200" lang="en-US" spc="10"/>
              <a:t>w</a:t>
            </a:r>
            <a:r>
              <a:rPr b="0" dirty="0" sz="3200" lang="en-US" spc="10"/>
              <a:t>h</a:t>
            </a:r>
            <a:r>
              <a:rPr b="0" dirty="0" sz="3200" lang="en-US" spc="10"/>
              <a:t>o</a:t>
            </a:r>
            <a:r>
              <a:rPr b="0" dirty="0" sz="3200" lang="en-US" spc="10"/>
              <a:t>l</a:t>
            </a:r>
            <a:r>
              <a:rPr b="0" dirty="0" sz="3200" lang="en-US" spc="10"/>
              <a:t>ly </a:t>
            </a:r>
            <a:r>
              <a:rPr b="0" dirty="0" sz="3200" lang="en-US" spc="10"/>
              <a:t>b</a:t>
            </a:r>
            <a:r>
              <a:rPr b="0" dirty="0" sz="3200" lang="en-US" spc="10"/>
              <a:t>y</a:t>
            </a:r>
            <a:r>
              <a:rPr b="0" dirty="0" sz="3200" lang="en-US" spc="10"/>
              <a:t> </a:t>
            </a:r>
            <a:r>
              <a:rPr b="0" dirty="0" sz="3200" lang="en-US" spc="10"/>
              <a:t>d</a:t>
            </a:r>
            <a:r>
              <a:rPr b="0" dirty="0" sz="3200" lang="en-US" spc="10"/>
              <a:t>e</a:t>
            </a:r>
            <a:r>
              <a:rPr b="0" dirty="0" sz="3200" lang="en-US" spc="10"/>
              <a:t>p</a:t>
            </a:r>
            <a:r>
              <a:rPr b="0" dirty="0" sz="3200" lang="en-US" spc="10"/>
              <a:t>a</a:t>
            </a:r>
            <a:r>
              <a:rPr b="0" dirty="0" sz="3200" lang="en-US" spc="10"/>
              <a:t>rtment </a:t>
            </a:r>
            <a:r>
              <a:rPr b="0" dirty="0" sz="3200" lang="en-US" spc="10"/>
              <a:t>w</a:t>
            </a:r>
            <a:r>
              <a:rPr b="0" dirty="0" sz="3200" lang="en-US" spc="10"/>
              <a:t>i</a:t>
            </a:r>
            <a:r>
              <a:rPr b="0" dirty="0" sz="3200" lang="en-US" spc="10"/>
              <a:t>s</a:t>
            </a:r>
            <a:r>
              <a:rPr b="0" dirty="0" sz="3200" lang="en-US" spc="10"/>
              <a:t>e</a:t>
            </a:r>
            <a:r>
              <a:rPr b="0" dirty="0" sz="3200" lang="en-US" spc="10"/>
              <a:t>.</a:t>
            </a:r>
            <a:br>
              <a:rPr b="0" dirty="0" sz="3200" lang="en-US" spc="10"/>
            </a:br>
            <a:r>
              <a:rPr b="0" dirty="0" sz="3200" lang="en-US" spc="10"/>
              <a:t>&gt;</a:t>
            </a:r>
            <a:r>
              <a:rPr b="0" dirty="0" sz="3200" lang="en-US" spc="10"/>
              <a:t> </a:t>
            </a:r>
            <a:r>
              <a:rPr b="0" dirty="0" sz="3200" lang="en-US" spc="10"/>
              <a:t>A</a:t>
            </a:r>
            <a:r>
              <a:rPr b="0" dirty="0" sz="3200" lang="en-US" spc="10"/>
              <a:t>n</a:t>
            </a:r>
            <a:r>
              <a:rPr b="0" dirty="0" sz="3200" lang="en-US" spc="10"/>
              <a:t>d</a:t>
            </a:r>
            <a:r>
              <a:rPr b="0" dirty="0" sz="3200" lang="en-US" spc="10"/>
              <a:t> </a:t>
            </a:r>
            <a:r>
              <a:rPr b="0" dirty="0" sz="3200" lang="en-US" spc="10"/>
              <a:t>i</a:t>
            </a:r>
            <a:r>
              <a:rPr b="0" dirty="0" sz="3200" lang="en-US" spc="10"/>
              <a:t>t</a:t>
            </a:r>
            <a:r>
              <a:rPr b="0" dirty="0" sz="3200" lang="en-US" spc="10"/>
              <a:t> </a:t>
            </a:r>
            <a:r>
              <a:rPr b="0" dirty="0" sz="3200" lang="en-US" spc="10"/>
              <a:t>h</a:t>
            </a:r>
            <a:r>
              <a:rPr b="0" dirty="0" sz="3200" lang="en-US" spc="10"/>
              <a:t>e</a:t>
            </a:r>
            <a:r>
              <a:rPr b="0" dirty="0" sz="3200" lang="en-US" spc="10"/>
              <a:t>l</a:t>
            </a:r>
            <a:r>
              <a:rPr b="0" dirty="0" sz="3200" lang="en-US" spc="10"/>
              <a:t>p</a:t>
            </a:r>
            <a:r>
              <a:rPr b="0" dirty="0" sz="3200" lang="en-US" spc="10"/>
              <a:t>s </a:t>
            </a:r>
            <a:r>
              <a:rPr b="0" dirty="0" sz="3200" lang="en-US" spc="10"/>
              <a:t>to </a:t>
            </a:r>
            <a:r>
              <a:rPr b="0" dirty="0" sz="3200" lang="en-US" spc="10"/>
              <a:t>g</a:t>
            </a:r>
            <a:r>
              <a:rPr b="0" dirty="0" sz="3200" lang="en-US" spc="10"/>
              <a:t>r</a:t>
            </a:r>
            <a:r>
              <a:rPr b="0" dirty="0" sz="3200" lang="en-US" spc="10"/>
              <a:t>a</a:t>
            </a:r>
            <a:r>
              <a:rPr b="0" dirty="0" sz="3200" lang="en-US" spc="10"/>
              <a:t>n</a:t>
            </a:r>
            <a:r>
              <a:rPr b="0" dirty="0" sz="3200" lang="en-US" spc="10"/>
              <a:t>t </a:t>
            </a:r>
            <a:r>
              <a:rPr b="0" dirty="0" sz="3200" lang="en-US" spc="10"/>
              <a:t>r</a:t>
            </a:r>
            <a:r>
              <a:rPr b="0" dirty="0" sz="3200" lang="en-US" spc="10"/>
              <a:t>e</a:t>
            </a:r>
            <a:r>
              <a:rPr b="0" dirty="0" sz="3200" lang="en-US" spc="10"/>
              <a:t>m</a:t>
            </a:r>
            <a:r>
              <a:rPr b="0" dirty="0" sz="3200" lang="en-US" spc="10"/>
              <a:t>u</a:t>
            </a:r>
            <a:r>
              <a:rPr b="0" dirty="0" sz="3200" lang="en-US" spc="10"/>
              <a:t>n</a:t>
            </a:r>
            <a:r>
              <a:rPr b="0" dirty="0" sz="3200" lang="en-US" spc="10"/>
              <a:t>eration </a:t>
            </a:r>
            <a:r>
              <a:rPr b="0" dirty="0" sz="3200" lang="en-US" spc="10"/>
              <a:t>o</a:t>
            </a:r>
            <a:r>
              <a:rPr b="0" dirty="0" sz="3200" lang="en-US" spc="10"/>
              <a:t>r</a:t>
            </a:r>
            <a:r>
              <a:rPr b="0" dirty="0" sz="3200" lang="en-US" spc="10"/>
              <a:t> </a:t>
            </a:r>
            <a:r>
              <a:rPr b="0" dirty="0" sz="3200" lang="en-US" spc="10"/>
              <a:t>a</a:t>
            </a:r>
            <a:r>
              <a:rPr b="0" dirty="0" sz="3200" lang="en-US" spc="10"/>
              <a:t>p</a:t>
            </a:r>
            <a:r>
              <a:rPr b="0" dirty="0" sz="3200" lang="en-US" spc="10"/>
              <a:t>p</a:t>
            </a:r>
            <a:r>
              <a:rPr b="0" dirty="0" sz="3200" lang="en-US" spc="10"/>
              <a:t>r</a:t>
            </a:r>
            <a:r>
              <a:rPr b="0" dirty="0" sz="3200" lang="en-US" spc="10"/>
              <a:t>e</a:t>
            </a:r>
            <a:r>
              <a:rPr b="0" dirty="0" sz="3200" lang="en-US" spc="10"/>
              <a:t>c</a:t>
            </a:r>
            <a:r>
              <a:rPr b="0" dirty="0" sz="3200" lang="en-US" spc="10"/>
              <a:t>iation </a:t>
            </a:r>
            <a:r>
              <a:rPr b="0" dirty="0" sz="3200" lang="en-US" spc="10"/>
              <a:t>for </a:t>
            </a:r>
            <a:r>
              <a:rPr b="0" dirty="0" sz="3200" lang="en-US" spc="10"/>
              <a:t>the </a:t>
            </a:r>
            <a:r>
              <a:rPr b="0" dirty="0" sz="3200" lang="en-US" spc="10"/>
              <a:t>r</a:t>
            </a:r>
            <a:r>
              <a:rPr b="0" dirty="0" sz="3200" lang="en-US" spc="10"/>
              <a:t>e</a:t>
            </a:r>
            <a:r>
              <a:rPr b="0" dirty="0" sz="3200" lang="en-US" spc="10"/>
              <a:t>s</a:t>
            </a:r>
            <a:r>
              <a:rPr b="0" dirty="0" sz="3200" lang="en-US" spc="10"/>
              <a:t>p</a:t>
            </a:r>
            <a:r>
              <a:rPr b="0" dirty="0" sz="3200" lang="en-US" spc="10"/>
              <a:t>e</a:t>
            </a:r>
            <a:r>
              <a:rPr b="0" dirty="0" sz="3200" lang="en-US" spc="10"/>
              <a:t>c</a:t>
            </a:r>
            <a:r>
              <a:rPr b="0" dirty="0" sz="3200" lang="en-US" spc="10"/>
              <a:t>t</a:t>
            </a:r>
            <a:r>
              <a:rPr b="0" dirty="0" sz="3200" lang="en-US" spc="10"/>
              <a:t>ed </a:t>
            </a:r>
            <a:r>
              <a:rPr b="0" dirty="0" sz="3200" lang="en-US" spc="10"/>
              <a:t>o</a:t>
            </a:r>
            <a:r>
              <a:rPr b="0" dirty="0" sz="3200" lang="en-US" spc="10"/>
              <a:t>n</a:t>
            </a:r>
            <a:r>
              <a:rPr b="0" dirty="0" sz="3200" lang="en-US" spc="10"/>
              <a:t>e</a:t>
            </a:r>
            <a:r>
              <a:rPr b="0" dirty="0" sz="3200" lang="en-US" spc="10"/>
              <a:t>.</a:t>
            </a:r>
            <a:endParaRPr b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624197" y="0"/>
            <a:ext cx="8657607" cy="5528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0" dirty="0" sz="3200" spc="5"/>
              <a:t>PROJECT	</a:t>
            </a:r>
            <a:r>
              <a:rPr b="0" dirty="0" sz="3200" spc="-20"/>
              <a:t>OVERVIEW</a:t>
            </a:r>
            <a:br>
              <a:rPr b="0" dirty="0" sz="3200" lang="en-US" spc="-20"/>
            </a:br>
            <a:br>
              <a:rPr b="0" dirty="0" sz="3200" lang="en-US" spc="-20"/>
            </a:br>
            <a:br>
              <a:rPr b="0" dirty="0" sz="3200" lang="en-US" spc="-20"/>
            </a:br>
            <a:r>
              <a:rPr b="0" dirty="0" sz="3200" lang="en-US" spc="-20"/>
              <a:t>Objective:</a:t>
            </a:r>
            <a:br>
              <a:rPr b="0" dirty="0" sz="3200" lang="en-US" spc="-20"/>
            </a:br>
            <a:r>
              <a:rPr b="0" dirty="0" sz="3200" lang="en-US" spc="-20"/>
              <a:t>Analyze employee performance across different zones.</a:t>
            </a:r>
            <a:br>
              <a:rPr b="0" dirty="0" sz="3200" lang="en-US" spc="-20"/>
            </a:br>
            <a:r>
              <a:rPr b="0" dirty="0" sz="3200" lang="en-US" spc="-20"/>
              <a:t>Data Breakdown:</a:t>
            </a:r>
            <a:br>
              <a:rPr b="0" dirty="0" sz="3200" lang="en-US" spc="-20"/>
            </a:br>
            <a:r>
              <a:rPr b="0" dirty="0" sz="3200" lang="en-US" spc="-20"/>
              <a:t>The spreadsheet contains performance data categorized by zones (Zone A, Zone B, Zone C).</a:t>
            </a:r>
            <a:br>
              <a:rPr b="0" dirty="0" sz="3200" lang="en-US" spc="-20"/>
            </a:br>
            <a:r>
              <a:rPr b="0" dirty="0" sz="3200" lang="en-US" spc="-20"/>
              <a:t>Visual Insights:</a:t>
            </a:r>
            <a:br>
              <a:rPr b="0" dirty="0" sz="3200" lang="en-US" spc="-20"/>
            </a:br>
            <a:r>
              <a:rPr b="0" dirty="0" sz="3200" lang="en-US" spc="-20"/>
              <a:t>The bar chart helps in quickly identifying high and low-performing zones.</a:t>
            </a:r>
            <a:br>
              <a:rPr b="0" dirty="0" sz="3200" lang="en-US" spc="-20"/>
            </a:br>
            <a:r>
              <a:rPr b="0" dirty="0" sz="3200" lang="en-US" spc="-20"/>
              <a:t>Zone A, Zone B, and Zone C have varying performance levels, as indicated by the heights of the bars.</a:t>
            </a:r>
            <a:endParaRPr b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990600" y="2133600"/>
            <a:ext cx="7924800" cy="320041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34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br>
              <a:rPr dirty="0" sz="3200" lang="en-US" spc="5"/>
            </a:br>
            <a:r>
              <a:rPr b="0" dirty="0" sz="3200" lang="en-US" spc="5"/>
              <a:t>The end users are individuals who directly interact with this information. They use it for analysis, decision-making, or reporting purposes. These end users may include business analysts, managers, or other stakeholders who rely on the data to inform their actions and strategies.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2024-08-29T07:13:55Z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386f4179f25b4e279fb1deee5b43ff2a</vt:lpwstr>
  </property>
</Properties>
</file>