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4B5FA-659C-AC12-7E3C-A5F6E86AF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Catering reservation and ordering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806B05-BDAB-0536-E434-C955E55A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Made By: </a:t>
            </a:r>
            <a:r>
              <a:rPr lang="en-IN" sz="4800" dirty="0" err="1" smtClean="0"/>
              <a:t>Sneha</a:t>
            </a:r>
            <a:r>
              <a:rPr lang="en-IN" sz="4800" dirty="0" smtClean="0"/>
              <a:t> </a:t>
            </a:r>
            <a:r>
              <a:rPr lang="en-IN" sz="4800" dirty="0" err="1" smtClean="0"/>
              <a:t>Agrawal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8694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main objective of catering management is to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develop a software system for hotels 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that maintains the accounts which include the user can register, log in, browse through different pages, and have the features like scheduling a reservation, caterer registration, event name,  order details, received orders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30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saves time.</a:t>
            </a:r>
          </a:p>
          <a:p>
            <a:r>
              <a:rPr lang="en-US" dirty="0"/>
              <a:t>It keeps your cost down.</a:t>
            </a:r>
          </a:p>
          <a:p>
            <a:r>
              <a:rPr lang="en-US" dirty="0"/>
              <a:t>It creates a better customer experience.</a:t>
            </a:r>
          </a:p>
          <a:p>
            <a:r>
              <a:rPr lang="en-US" dirty="0"/>
              <a:t>It allows your business to go mobile.</a:t>
            </a:r>
          </a:p>
          <a:p>
            <a:r>
              <a:rPr lang="en-US" dirty="0"/>
              <a:t>It stores your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78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A01445-9228-8AFE-1D03-5CD2866E5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5762" y="2318139"/>
            <a:ext cx="7044301" cy="3924779"/>
          </a:xfrm>
        </p:spPr>
      </p:pic>
    </p:spTree>
    <p:extLst>
      <p:ext uri="{BB962C8B-B14F-4D97-AF65-F5344CB8AC3E}">
        <p14:creationId xmlns:p14="http://schemas.microsoft.com/office/powerpoint/2010/main" xmlns="" val="25757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User: After opening the site. Firstly, customers fill out their details.</a:t>
            </a:r>
          </a:p>
          <a:p>
            <a:r>
              <a:rPr lang="en-US" dirty="0"/>
              <a:t>Then they go to the next option, Event name, where they exactly have to put what event is going to be.</a:t>
            </a:r>
          </a:p>
          <a:p>
            <a:r>
              <a:rPr lang="en-IN" dirty="0"/>
              <a:t>After naming the event name, they can select the day and date when the event is going to happen.</a:t>
            </a:r>
          </a:p>
          <a:p>
            <a:r>
              <a:rPr lang="en-IN" dirty="0"/>
              <a:t>Then they can put their order details in that so that the manager can understand what dishes they want in the event.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72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2735"/>
            <a:ext cx="9613861" cy="3883454"/>
          </a:xfrm>
        </p:spPr>
        <p:txBody>
          <a:bodyPr/>
          <a:lstStyle/>
          <a:p>
            <a:r>
              <a:rPr lang="en-US" dirty="0"/>
              <a:t>Then they can submit all the details.</a:t>
            </a:r>
          </a:p>
          <a:p>
            <a:r>
              <a:rPr lang="en-US" dirty="0"/>
              <a:t>After submitting these details goes to the manager so that he/she can verify all the details given by customer and confirm the order of the event.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861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47B7104-BA81-EE9E-DEBF-71AC6E54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Castellar" panose="020A0402060406010301" pitchFamily="18" charset="0"/>
                <a:ea typeface="Cambria" panose="02040503050406030204" pitchFamily="18" charset="0"/>
              </a:rPr>
              <a:t>THANKYOU</a:t>
            </a:r>
            <a:endParaRPr lang="en-IN" sz="9600" dirty="0">
              <a:latin typeface="Castellar" panose="020A0402060406010301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46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171</TotalTime>
  <Words>177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Catering reservation and ordering system </vt:lpstr>
      <vt:lpstr>Objective:</vt:lpstr>
      <vt:lpstr>Benefits:</vt:lpstr>
      <vt:lpstr>Architecture:</vt:lpstr>
      <vt:lpstr>Customer login</vt:lpstr>
      <vt:lpstr>Ordering SYSTEM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Catering reservation and ordering system</dc:title>
  <dc:creator>Rutuja</dc:creator>
  <cp:lastModifiedBy>dell</cp:lastModifiedBy>
  <cp:revision>3</cp:revision>
  <dcterms:created xsi:type="dcterms:W3CDTF">2023-02-04T13:16:26Z</dcterms:created>
  <dcterms:modified xsi:type="dcterms:W3CDTF">2024-06-07T12:04:54Z</dcterms:modified>
</cp:coreProperties>
</file>