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69B42-2A40-3ED0-7FD2-8439D9D6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095"/>
            <a:ext cx="8729709" cy="23066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Student –Teacher Booking Appointment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59231-7D55-776F-6967-FB9731D16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49" y="3157269"/>
            <a:ext cx="10925834" cy="1846051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Made by: </a:t>
            </a:r>
            <a:r>
              <a:rPr lang="en-IN" sz="5400" b="1" dirty="0" err="1" smtClean="0"/>
              <a:t>Sneha</a:t>
            </a:r>
            <a:r>
              <a:rPr lang="en-IN" sz="5400" b="1" dirty="0" smtClean="0"/>
              <a:t> </a:t>
            </a:r>
            <a:r>
              <a:rPr lang="en-IN" sz="5400" b="1" dirty="0" err="1" smtClean="0"/>
              <a:t>Agrawal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xmlns="" val="15894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D2D7A-356B-D916-4858-33BE342F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Stacks used: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392BD-3372-BE58-41FD-90E923EA9E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714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0EF83-86CA-E5EC-356B-3FA443E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Includes: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CD28-93A2-04D1-B268-E70B601858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Admin Page(Update &amp; Delete)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Teacher Login Page(Schedule Appointment)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Register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Student Login(Book Appointment &amp;Send Messages)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/>
              <a:t>updating firebase (NoSQL) database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3487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pic>
        <p:nvPicPr>
          <p:cNvPr id="4" name="Content Placeholder 3" descr="Medical-Appointment-Booking-System-architec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38422" y="1600200"/>
            <a:ext cx="6047117" cy="5257800"/>
          </a:xfrm>
        </p:spPr>
      </p:pic>
      <p:sp>
        <p:nvSpPr>
          <p:cNvPr id="5" name="TextBox 4"/>
          <p:cNvSpPr txBox="1"/>
          <p:nvPr/>
        </p:nvSpPr>
        <p:spPr>
          <a:xfrm>
            <a:off x="3338423" y="3053751"/>
            <a:ext cx="1026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Teacher</a:t>
            </a:r>
            <a:endParaRPr lang="en-US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106618" y="4275826"/>
            <a:ext cx="994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Student</a:t>
            </a:r>
            <a:endParaRPr lang="en-US" sz="2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126748" y="5943600"/>
            <a:ext cx="1026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Admin</a:t>
            </a:r>
            <a:endParaRPr lang="en-US" sz="2000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Visit the Institution's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Website : </a:t>
            </a:r>
            <a:r>
              <a:rPr lang="en-US" sz="2000" dirty="0" smtClean="0"/>
              <a:t>Go </a:t>
            </a:r>
            <a:r>
              <a:rPr lang="en-US" sz="2000" dirty="0" smtClean="0"/>
              <a:t>to your school or university’s official website. Look for a section related to student services, academic support, or a similar department</a:t>
            </a:r>
            <a:r>
              <a:rPr lang="en-US" sz="2000" dirty="0" smtClean="0"/>
              <a:t>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Access the Booking System: </a:t>
            </a:r>
            <a:r>
              <a:rPr lang="en-US" sz="2000" dirty="0" smtClean="0"/>
              <a:t>There may be a dedicated portal for booking appointments with teachers or advisors. This could be called a student portal, learning management system (LMS), or a specific booking platform</a:t>
            </a:r>
            <a:r>
              <a:rPr lang="en-US" sz="2000" dirty="0" smtClean="0"/>
              <a:t>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sz="2400" dirty="0" smtClean="0"/>
              <a:t>: </a:t>
            </a:r>
            <a:r>
              <a:rPr lang="en-US" sz="2000" dirty="0" smtClean="0"/>
              <a:t>Use </a:t>
            </a:r>
            <a:r>
              <a:rPr lang="en-US" sz="2000" dirty="0" smtClean="0"/>
              <a:t>your student credentials (username and password) to log in to the system. This ensures that only current students can book </a:t>
            </a:r>
            <a:r>
              <a:rPr lang="en-US" sz="2000" dirty="0" smtClean="0"/>
              <a:t>appointments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Select an Available Time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Slot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000" dirty="0" smtClean="0"/>
              <a:t>Browse </a:t>
            </a:r>
            <a:r>
              <a:rPr lang="en-US" sz="2000" dirty="0" smtClean="0"/>
              <a:t>the available time slots that the teacher has opened for appointments. These are usually displayed in a calendar format</a:t>
            </a:r>
            <a:r>
              <a:rPr lang="en-US" sz="2000" dirty="0" smtClean="0"/>
              <a:t>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Book the Appointment</a:t>
            </a:r>
            <a:r>
              <a:rPr lang="en-US" sz="2400" dirty="0" smtClean="0"/>
              <a:t>: </a:t>
            </a:r>
            <a:r>
              <a:rPr lang="en-US" sz="2000" dirty="0" smtClean="0"/>
              <a:t>Click </a:t>
            </a:r>
            <a:r>
              <a:rPr lang="en-US" sz="2000" dirty="0" smtClean="0"/>
              <a:t>on your preferred time slot and follow the prompts to confirm the appointment. You might need to provide a reason for the appointment and any additional information that can help the teacher prepare.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21C7D-CCE9-A058-4AE2-D401D658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and Register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553B6F-C276-2E2E-B12E-63D14D9F51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user whether a teacher or a student can first register using a </a:t>
            </a:r>
            <a:r>
              <a:rPr lang="en-US" b="1" dirty="0"/>
              <a:t>username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 of their choice and their information will be stored in a real-time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Now, when they will try to log in the username and password will be fetched from the database and will lead to a successful login.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</a:t>
            </a:r>
            <a:r>
              <a:rPr lang="en-US" b="1" dirty="0" err="1"/>
              <a:t>CryptoJs</a:t>
            </a:r>
            <a:r>
              <a:rPr lang="en-US" dirty="0"/>
              <a:t> in the database so, the password will be </a:t>
            </a:r>
            <a:r>
              <a:rPr lang="en-US" b="1" dirty="0"/>
              <a:t>encrypted</a:t>
            </a:r>
            <a:r>
              <a:rPr lang="en-US" dirty="0"/>
              <a:t> according to a </a:t>
            </a:r>
            <a:r>
              <a:rPr lang="en-US" b="1" dirty="0"/>
              <a:t>key</a:t>
            </a:r>
            <a:r>
              <a:rPr lang="en-US" dirty="0"/>
              <a:t> and will not be easily </a:t>
            </a:r>
            <a:r>
              <a:rPr lang="en-US" b="1" dirty="0"/>
              <a:t>decoded</a:t>
            </a:r>
            <a:r>
              <a:rPr lang="en-US" dirty="0"/>
              <a:t> even if it falls in the wrong hands.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259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B5C62-749F-4A26-9866-60BD40D6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Time Updating Table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E3225B-E988-F4D8-3042-7C4949C3D2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Successfully implemented</a:t>
            </a:r>
            <a:r>
              <a:rPr lang="en-US" b="1" dirty="0"/>
              <a:t> all CRUD Operations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teacher or student can </a:t>
            </a:r>
            <a:r>
              <a:rPr lang="en-US" b="1" dirty="0"/>
              <a:t>update, insert, select, delete, or change </a:t>
            </a:r>
            <a:r>
              <a:rPr lang="en-US" dirty="0"/>
              <a:t>any of their pre-stored information. The changes are </a:t>
            </a:r>
            <a:r>
              <a:rPr lang="en-US" b="1" dirty="0"/>
              <a:t>successfully stored</a:t>
            </a:r>
            <a:r>
              <a:rPr lang="en-US" dirty="0"/>
              <a:t> in the firebase real-time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Teacher can </a:t>
            </a:r>
            <a:r>
              <a:rPr lang="en-US" b="1" dirty="0"/>
              <a:t>add or delete</a:t>
            </a:r>
            <a:r>
              <a:rPr lang="en-US" dirty="0"/>
              <a:t> a student’s appointment records as soon as an appointment is over or a new appointment is scheduled just by button clicks.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787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</TotalTime>
  <Words>388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Student –Teacher Booking Appointment</vt:lpstr>
      <vt:lpstr>Tech Stacks used:</vt:lpstr>
      <vt:lpstr>Includes:</vt:lpstr>
      <vt:lpstr>Architecture:</vt:lpstr>
      <vt:lpstr>Appointment Booking</vt:lpstr>
      <vt:lpstr>Login and Register Page</vt:lpstr>
      <vt:lpstr>Real Time Updating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 Anand</dc:creator>
  <cp:lastModifiedBy>dell</cp:lastModifiedBy>
  <cp:revision>12</cp:revision>
  <dcterms:created xsi:type="dcterms:W3CDTF">2023-02-27T00:44:47Z</dcterms:created>
  <dcterms:modified xsi:type="dcterms:W3CDTF">2024-06-07T12:05:29Z</dcterms:modified>
</cp:coreProperties>
</file>