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ee2ec0b4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ee2ec0b4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ee2ec0b4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ee2ec0b4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ee2ec0b4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ee2ec0b4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4000" y="4522200"/>
            <a:ext cx="2318826" cy="1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400" y="1717825"/>
            <a:ext cx="6141201" cy="4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292750" y="2571750"/>
            <a:ext cx="45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TechTrio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92750" y="3395250"/>
            <a:ext cx="4558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Sneha Saner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Priyanka </a:t>
            </a:r>
            <a:r>
              <a:rPr lang="en" sz="2000" dirty="0">
                <a:solidFill>
                  <a:schemeClr val="dk2"/>
                </a:solidFill>
              </a:rPr>
              <a:t>Patil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Meghraj Sonawane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048910" y="85705"/>
            <a:ext cx="4558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2"/>
                </a:solidFill>
              </a:rPr>
              <a:t>Problem Statement</a:t>
            </a:r>
            <a:endParaRPr lang="en-IN" sz="3600" b="1" dirty="0">
              <a:solidFill>
                <a:schemeClr val="dk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D1893-A524-5816-59C8-472D6ACA878C}"/>
              </a:ext>
            </a:extLst>
          </p:cNvPr>
          <p:cNvSpPr txBox="1"/>
          <p:nvPr/>
        </p:nvSpPr>
        <p:spPr>
          <a:xfrm>
            <a:off x="187960" y="916821"/>
            <a:ext cx="87680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Forecasting inventory for event tickets is a complex challenge. Unlike typical products, tickets do not follow regular time series patterns; they have fixed event dates and maximum capacities. If tickets remain unsold, they lose their value after the event, making accurate demand prediction crucial for maximizing sales.</a:t>
            </a:r>
          </a:p>
          <a:p>
            <a:pPr algn="just"/>
            <a:endParaRPr lang="en-US" sz="2000" dirty="0"/>
          </a:p>
          <a:p>
            <a:pPr algn="just"/>
            <a:r>
              <a:rPr lang="en-IN" sz="2000" b="1" u="sng" dirty="0"/>
              <a:t>Key Problems: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Non-linear purchase behavior not suited for traditional forecasting.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Inventory value diminishes after event date, creating urgency for accurate predictions.</a:t>
            </a:r>
            <a:endParaRPr lang="en-IN" sz="2000" u="sng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14390" y="94996"/>
            <a:ext cx="607701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2"/>
                </a:solidFill>
              </a:rPr>
              <a:t>Describe your solution</a:t>
            </a:r>
            <a:endParaRPr sz="3600" b="1" dirty="0">
              <a:solidFill>
                <a:schemeClr val="dk2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000" y="4522200"/>
            <a:ext cx="2318826" cy="1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40426-A2AA-86C2-38C3-B61D53CF876B}"/>
              </a:ext>
            </a:extLst>
          </p:cNvPr>
          <p:cNvSpPr txBox="1"/>
          <p:nvPr/>
        </p:nvSpPr>
        <p:spPr>
          <a:xfrm>
            <a:off x="243840" y="914400"/>
            <a:ext cx="8548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leverages Generative AI to forecast hyperlocal ticket demand, capturing non-linear patterns in event ticket sales. By analyzing historical data, event details, and local trends, our model adapts to demand shifts, offering precise predictions even for date-specific events. This approach optimizes ticket availability, maximizes turnout, reduces unsold inventory, and enhances inventory decisions for platform-based ticketing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Accurate Demand Prediction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Analyzes historical and local data to predict ticket demand.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Optimized Inventory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Helps balance ticket availability, reducing over- or under-supply.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Hyperlocal Focus</a:t>
            </a:r>
            <a:r>
              <a:rPr lang="en-US" sz="2000" dirty="0"/>
              <a:t>: Adapts to regional preferences for higher event engagement.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400" y="1717825"/>
            <a:ext cx="6141201" cy="4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292750" y="2571750"/>
            <a:ext cx="45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Thank you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201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SNEHA SANER</dc:creator>
  <cp:lastModifiedBy>SNEHA SANER</cp:lastModifiedBy>
  <cp:revision>3</cp:revision>
  <dcterms:modified xsi:type="dcterms:W3CDTF">2024-10-26T08:13:40Z</dcterms:modified>
</cp:coreProperties>
</file>