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9F0898-8168-4863-98E1-D6C000AFB218}" v="2" dt="2023-05-04T12:40:22.5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ellampallisneharavi@gmail.com" userId="033561017a2bf39d" providerId="LiveId" clId="{399F0898-8168-4863-98E1-D6C000AFB218}"/>
    <pc:docChg chg="custSel modSld">
      <pc:chgData name="yellampallisneharavi@gmail.com" userId="033561017a2bf39d" providerId="LiveId" clId="{399F0898-8168-4863-98E1-D6C000AFB218}" dt="2023-05-04T12:40:22.596" v="3"/>
      <pc:docMkLst>
        <pc:docMk/>
      </pc:docMkLst>
      <pc:sldChg chg="addSp delSp modSp mod">
        <pc:chgData name="yellampallisneharavi@gmail.com" userId="033561017a2bf39d" providerId="LiveId" clId="{399F0898-8168-4863-98E1-D6C000AFB218}" dt="2023-05-04T12:40:22.596" v="3"/>
        <pc:sldMkLst>
          <pc:docMk/>
          <pc:sldMk cId="560921941" sldId="261"/>
        </pc:sldMkLst>
        <pc:graphicFrameChg chg="add del mod">
          <ac:chgData name="yellampallisneharavi@gmail.com" userId="033561017a2bf39d" providerId="LiveId" clId="{399F0898-8168-4863-98E1-D6C000AFB218}" dt="2023-05-04T12:35:43.232" v="2" actId="21"/>
          <ac:graphicFrameMkLst>
            <pc:docMk/>
            <pc:sldMk cId="560921941" sldId="261"/>
            <ac:graphicFrameMk id="3" creationId="{C28FA1DE-D7A1-53B9-4C05-EFF11774981A}"/>
          </ac:graphicFrameMkLst>
        </pc:graphicFrameChg>
        <pc:picChg chg="del">
          <ac:chgData name="yellampallisneharavi@gmail.com" userId="033561017a2bf39d" providerId="LiveId" clId="{399F0898-8168-4863-98E1-D6C000AFB218}" dt="2023-05-04T12:33:08.962" v="0" actId="21"/>
          <ac:picMkLst>
            <pc:docMk/>
            <pc:sldMk cId="560921941" sldId="261"/>
            <ac:picMk id="2" creationId="{35932799-050A-2DC7-2BBA-02C91E751525}"/>
          </ac:picMkLst>
        </pc:picChg>
        <pc:picChg chg="add">
          <ac:chgData name="yellampallisneharavi@gmail.com" userId="033561017a2bf39d" providerId="LiveId" clId="{399F0898-8168-4863-98E1-D6C000AFB218}" dt="2023-05-04T12:40:22.596" v="3"/>
          <ac:picMkLst>
            <pc:docMk/>
            <pc:sldMk cId="560921941" sldId="261"/>
            <ac:picMk id="4" creationId="{D116154B-9DC7-5519-9E83-5A5E8DDF44C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9B7B4-159D-DB68-F1E3-6FD6B6353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89E2A9-2DB6-F693-493C-9316B24FBE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EFF7B-308C-AECB-177C-B91243846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74CCE-46B9-4D70-BC5A-041634D93A5E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0DCBF-175B-6F51-A845-B91A89812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94F77-8101-987A-B672-4547ECE6F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2672-BFC5-42A4-AD7C-EE4F8CF5EB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452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EA716-AD51-7E64-306D-D2F14252A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726EC3-468A-DEDC-213D-DDE52B223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54DDB-90FA-7246-3EE3-321819A93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74CCE-46B9-4D70-BC5A-041634D93A5E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22D0F-2C16-35CD-198C-5CB4EBBC5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6D987-07B5-BBA7-B969-7FE37ABB7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2672-BFC5-42A4-AD7C-EE4F8CF5EB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61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D2092F-49C3-B0AF-509A-489A549652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D3952B-DDA1-E8FD-0A01-5A1778A105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F8849-B4DA-3C62-E534-9D2A5DE32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74CCE-46B9-4D70-BC5A-041634D93A5E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A8064-EA99-F149-3B49-A4AC20C2D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3F767-1F22-2D3F-5CCE-8158A6C42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2672-BFC5-42A4-AD7C-EE4F8CF5EB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454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FC66D-4731-EE87-D852-8A76E65DE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595C4-339F-AD0B-EE2D-1D436F784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48673-C6D6-BBB9-3576-3C019DDC4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74CCE-46B9-4D70-BC5A-041634D93A5E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6990C-A379-E927-2C65-FEF00F763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3112F-F991-3761-A05E-7B8C5DA1A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2672-BFC5-42A4-AD7C-EE4F8CF5EB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154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A7089-5C2E-F70D-E822-84D97884A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6A07D-BAA8-51BF-66B2-6A418DE52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FBC91-4AD2-B7E4-253F-DB976816F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74CCE-46B9-4D70-BC5A-041634D93A5E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629C7-CF1B-313F-2E79-F212D2220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7B247-AD2A-67B9-733C-1BE66E53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2672-BFC5-42A4-AD7C-EE4F8CF5EB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64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F4F16-C927-B2D8-B417-E71463E5E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A28F5-2895-0243-9B60-FC969BF30F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1666BA-922B-53C5-6FC8-099FADCE4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839E0-34D7-A8F4-FB12-4783ED15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74CCE-46B9-4D70-BC5A-041634D93A5E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AEC6E9-80C1-5622-3EE7-3A20870D7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A11D8-429E-0BED-A8D3-B17758EFA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2672-BFC5-42A4-AD7C-EE4F8CF5EB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702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5A605-7259-716C-AF4C-93300F4C1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3315C-79B4-88BC-E689-428BD520B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0CE8DD-3998-9222-7DFC-060B43D9B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12E5B1-2EF0-D655-58A8-3BCE2D9838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BF6A88-A0D8-90C4-4F1D-9F1C78D160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CB94A8-98C9-9725-55BB-1A0F19682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74CCE-46B9-4D70-BC5A-041634D93A5E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3128C7-F788-EC37-C207-F5BED6B90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B93F74-C540-DD59-31E4-72D65C4E8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2672-BFC5-42A4-AD7C-EE4F8CF5EB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1014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C0811-213E-C79E-56B0-01BCD5EFE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D62B8C-8A55-0A94-D52E-9AEF8EA59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74CCE-46B9-4D70-BC5A-041634D93A5E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3D78C1-3C28-2BDB-E289-AFF7D4735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FA3BDD-3E62-38AC-C7B9-90FFA905A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2672-BFC5-42A4-AD7C-EE4F8CF5EB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638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30FD48-4FBB-11A5-6BD5-0C19C6A5E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74CCE-46B9-4D70-BC5A-041634D93A5E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C58108-1A95-CD01-D9C3-71996D441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DCE57-5F3F-FBAF-CBEC-06984B8EA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2672-BFC5-42A4-AD7C-EE4F8CF5EB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668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7B3E3-CDF0-1B84-31A2-06CCCEF9C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B2B00-46E3-6546-89CC-CEC5798A3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7640F9-2D03-5FE3-E919-D18DDFD2A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9944A-5C96-80DD-219B-F4D874AA3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74CCE-46B9-4D70-BC5A-041634D93A5E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F4C4BF-53BA-99CF-DA53-DD7D5014F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8CAEA-166A-2C84-9F72-49EC92ACE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2672-BFC5-42A4-AD7C-EE4F8CF5EB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39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E71B4-659C-C0B9-24E6-B0ED1E8A6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80E392-CDF3-0682-4A0E-6D675D459A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77EC3-6F46-1077-AD13-2ECFDD512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ED4BDC-EABA-3DA7-70EC-CA1C1DCEB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74CCE-46B9-4D70-BC5A-041634D93A5E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93838-FEFA-EE2F-4972-AD6B17931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7F5ABA-188D-B0A7-5BCD-8ADCC2F7E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2672-BFC5-42A4-AD7C-EE4F8CF5EB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3474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4CD5C6-E09B-9064-46B2-1FAB060E6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035DE-2875-4269-ECFE-AC3C8E1F7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E39EE-C02B-7149-99EF-0C8201538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74CCE-46B9-4D70-BC5A-041634D93A5E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A6C95-8A8F-6951-D7F9-784FE6761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71492-B4DA-F411-A92B-9F695D23F2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22672-BFC5-42A4-AD7C-EE4F8CF5EB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555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7B1CCCE-0104-EFE5-CFAD-512EC887D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982" y="0"/>
            <a:ext cx="62180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448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D0B338D-BE2A-59C4-3582-22ACBCA48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762" y="800100"/>
            <a:ext cx="684847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683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F4ADF5E-7952-E639-2E8C-529419C40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09537"/>
            <a:ext cx="6858000" cy="663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907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CFE8FF-7DBA-95A6-DA38-749952571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712" y="0"/>
            <a:ext cx="59205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317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116154B-9DC7-5519-9E83-5A5E8DDF4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333375"/>
            <a:ext cx="6858000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921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415C4E-F9DD-F9EC-F904-7591D4A46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90512"/>
            <a:ext cx="6858000" cy="62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698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86CBDD0-A515-0D64-2AF6-8E9D5AE43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207" y="0"/>
            <a:ext cx="48695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110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5372CA-0199-5B67-426F-87F7AF8EE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779" y="0"/>
            <a:ext cx="97104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5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yellampallisneharavi@gmail.com</dc:creator>
  <cp:lastModifiedBy>yellampallisneharavi@gmail.com</cp:lastModifiedBy>
  <cp:revision>1</cp:revision>
  <dcterms:created xsi:type="dcterms:W3CDTF">2023-05-04T12:30:33Z</dcterms:created>
  <dcterms:modified xsi:type="dcterms:W3CDTF">2023-05-04T12:40:33Z</dcterms:modified>
</cp:coreProperties>
</file>