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4"/>
  </p:sldMasterIdLst>
  <p:notesMasterIdLst>
    <p:notesMasterId r:id="rId16"/>
  </p:notesMasterIdLst>
  <p:handoutMasterIdLst>
    <p:handoutMasterId r:id="rId17"/>
  </p:handoutMasterIdLst>
  <p:sldIdLst>
    <p:sldId id="27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9" autoAdjust="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2/25/2022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2/25/2022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03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2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62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3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702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2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9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2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2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5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0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3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0"/>
            <a:ext cx="6624736" cy="6624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6020" y="2348880"/>
            <a:ext cx="3744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</a:p>
          <a:p>
            <a:r>
              <a:rPr lang="en-US" sz="54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PRESENTED BY 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SNEHA C J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7748" y="116632"/>
                <a:ext cx="8712968" cy="710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BAYE’S THEOREM: </a:t>
                </a:r>
              </a:p>
              <a:p>
                <a:endParaRPr lang="en-US" sz="28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P(A/B)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…………(1)</a:t>
                </a:r>
              </a:p>
              <a:p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(1) which relates the conditional probabilities P(A/B) and P(B/A), is </a:t>
                </a:r>
              </a:p>
              <a:p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</a:t>
                </a:r>
                <a:r>
                  <a:rPr lang="en-US" b="1" u="sng" dirty="0" err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u="sng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aye’s</a:t>
                </a:r>
                <a:r>
                  <a:rPr lang="en-US" b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theorem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b="1" u="sng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nary>
                    <m:sSub>
                      <m:sSubPr>
                        <m:ctrlPr>
                          <a:rPr lang="en-US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                                            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…………(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</a:p>
              <a:p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(2) is called the </a:t>
                </a:r>
                <a:r>
                  <a:rPr lang="en-US" b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total probability. </a:t>
                </a:r>
              </a:p>
              <a:p>
                <a:endParaRPr lang="en-US" b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equations combined and gives :</a:t>
                </a:r>
              </a:p>
              <a:p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</a:t>
                </a:r>
              </a:p>
              <a:p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P(A/B)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…………(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endParaRPr lang="en-US" sz="28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</a:t>
                </a:r>
              </a:p>
              <a:p>
                <a:endParaRPr lang="en-US" sz="2800" b="1" i="1" u="sng" dirty="0">
                  <a:solidFill>
                    <a:schemeClr val="accent2"/>
                  </a:solidFill>
                </a:endParaRPr>
              </a:p>
              <a:p>
                <a:endParaRPr lang="en-IN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8" y="116632"/>
                <a:ext cx="8712968" cy="7108293"/>
              </a:xfrm>
              <a:prstGeom prst="rect">
                <a:avLst/>
              </a:prstGeom>
              <a:blipFill rotWithShape="0">
                <a:blip r:embed="rId2"/>
                <a:stretch>
                  <a:fillRect l="-1399" t="-8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081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32656"/>
            <a:ext cx="7776864" cy="6037629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488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1804" y="332656"/>
            <a:ext cx="770485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r>
              <a:rPr lang="en-US" sz="5400" dirty="0">
                <a:solidFill>
                  <a:sysClr val="windowText" lastClr="000000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Topics:-</a:t>
            </a:r>
          </a:p>
          <a:p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PROBABILITY(by Jacob Bernoulli)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TERMINOLOGY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VENN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 </a:t>
            </a:r>
            <a:r>
              <a:rPr 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07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748" y="19472"/>
            <a:ext cx="885698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DEFINITIONS</a:t>
            </a:r>
            <a:r>
              <a:rPr lang="en-US" sz="2800" i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experiment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experiment in which Possible result known in advance but experiment result is unknown and the result is called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 depend on chance.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tossing of coin.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</a:t>
            </a:r>
            <a:r>
              <a:rPr lang="en-US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Single performance of random experiment.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space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possible outcomes of a random experiment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coin thrown, S={H,T}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Any possible result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.Ex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2 coin tossed, getting 2 head is event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2 coin tossed getting 2 heads is a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{HH} ), where getting a head is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compound 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{HT,TH} ), an event whose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 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inevitable is called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 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event which never occur event is called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event which may or may not occur is called 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 event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u="sng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40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48" y="116632"/>
            <a:ext cx="9023077" cy="881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cases: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outcomes in sample space of random experiment.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when a coin tossed n times exhaustive cases=2^n.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b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cases: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of 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happen an event. Ex: when a die thrown </a:t>
            </a:r>
            <a:r>
              <a:rPr lang="en-US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 for getting even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number=3.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outcomes</a:t>
            </a:r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of them have equal chance to occur.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tossing a unbiased coin getting a head and tail is equally likely.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events</a:t>
            </a:r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or more event is mutually exclusive or disjoint if their simultaneous occurrence is impossible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getting even and odd numbers at same time when a die is thrown</a:t>
            </a:r>
            <a:endParaRPr lang="en-US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happening of any one</a:t>
            </a:r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them is not affected by and does not affect the happening of any of others , otherwise the events are </a:t>
            </a: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b="1" u="sng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 getting head and tail when a coin tossed</a:t>
            </a:r>
            <a:endParaRPr lang="en-US" b="1" u="sng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b="1" u="sng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8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3812" y="1124744"/>
                <a:ext cx="8856984" cy="424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 PROBABILITY(by Jacob Bernoulli):</a:t>
                </a:r>
              </a:p>
              <a:p>
                <a:endParaRPr lang="en-US" sz="2800" b="1" u="sng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sample S of a random experiment consisting of n mutually exclusive, equally likely and exhaustive cases. Let m be the </a:t>
                </a:r>
                <a:r>
                  <a:rPr lang="en-US" dirty="0" err="1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favourable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cases of an event A. Probability of the event A, P(A) is defined as: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</a:rPr>
                  <a:t>                                                                P(A)   = </a:t>
                </a:r>
                <a:r>
                  <a:rPr lang="en-US" sz="2400" dirty="0" smtClean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𝑓𝑎𝑣𝑜𝑢𝑟𝑎𝑏𝑙𝑒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𝑒𝑥h𝑎𝑢𝑠𝑡𝑖𝑣𝑒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r>
                  <a:rPr lang="en-US" sz="2400" i="1" dirty="0" smtClean="0">
                    <a:solidFill>
                      <a:sysClr val="windowText" lastClr="0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i="1" dirty="0" smtClean="0">
                  <a:solidFill>
                    <a:srgbClr val="0070C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IN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124744"/>
                <a:ext cx="8856984" cy="4241289"/>
              </a:xfrm>
              <a:prstGeom prst="rect">
                <a:avLst/>
              </a:prstGeom>
              <a:blipFill rotWithShape="0">
                <a:blip r:embed="rId2"/>
                <a:stretch>
                  <a:fillRect l="-1445" t="-1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65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89756" y="0"/>
                <a:ext cx="9073008" cy="800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TERMINOLOGY: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one event  A-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Occurrence of A: A, Non occurrence of A: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two events A and B-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Occurrence of none: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IN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Occurrence of both A and B: A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∩B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exactly one: (A∩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∩B)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at least one: A∪B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three events A,B and C-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none: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exactly two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)∪ </m:t>
                    </m:r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∪(</m:t>
                    </m:r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at least two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(AB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∪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at most two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𝐴𝐵𝐶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at least one: A∪B∪C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all: ABC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Occurrence of exactly one: (A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en-US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6" y="0"/>
                <a:ext cx="9073008" cy="8008474"/>
              </a:xfrm>
              <a:prstGeom prst="rect">
                <a:avLst/>
              </a:prstGeom>
              <a:blipFill rotWithShape="0">
                <a:blip r:embed="rId2"/>
                <a:stretch>
                  <a:fillRect l="-1344" t="-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732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70284" y="-184065"/>
                <a:ext cx="9524963" cy="5171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i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VENN DIAGRAMS:-</a:t>
                </a:r>
              </a:p>
              <a:p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</a:t>
                </a:r>
              </a:p>
              <a:p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A</a:t>
                </a:r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∪B                                                             A∩B                                      (A∩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6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</a:t>
                </a:r>
                <a:endPara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b="1" u="sng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000" b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A</a:t>
                </a:r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A</a:t>
                </a:r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6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6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6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6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16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284" y="-184065"/>
                <a:ext cx="9524963" cy="5171800"/>
              </a:xfrm>
              <a:prstGeom prst="rect">
                <a:avLst/>
              </a:prstGeom>
              <a:blipFill rotWithShape="0">
                <a:blip r:embed="rId2"/>
                <a:stretch>
                  <a:fillRect b="-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70043" y="1052737"/>
            <a:ext cx="2232248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02124" y="1052736"/>
            <a:ext cx="2088232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38428" y="1052736"/>
            <a:ext cx="2304256" cy="1296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0043" y="3015523"/>
            <a:ext cx="2232248" cy="13681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93081" y="3022996"/>
            <a:ext cx="2088232" cy="136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38428" y="3015522"/>
            <a:ext cx="2304256" cy="136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405780" y="5013173"/>
            <a:ext cx="2196511" cy="136815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3502124" y="5013172"/>
            <a:ext cx="2088232" cy="13681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38428" y="4985106"/>
            <a:ext cx="2304256" cy="13681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 40"/>
          <p:cNvSpPr/>
          <p:nvPr/>
        </p:nvSpPr>
        <p:spPr>
          <a:xfrm>
            <a:off x="1215341" y="1369107"/>
            <a:ext cx="456850" cy="716891"/>
          </a:xfrm>
          <a:custGeom>
            <a:avLst/>
            <a:gdLst>
              <a:gd name="connsiteX0" fmla="*/ 241405 w 456850"/>
              <a:gd name="connsiteY0" fmla="*/ 0 h 716891"/>
              <a:gd name="connsiteX1" fmla="*/ 312551 w 456850"/>
              <a:gd name="connsiteY1" fmla="*/ 50779 h 716891"/>
              <a:gd name="connsiteX2" fmla="*/ 456850 w 456850"/>
              <a:gd name="connsiteY2" fmla="*/ 352135 h 716891"/>
              <a:gd name="connsiteX3" fmla="*/ 239637 w 456850"/>
              <a:gd name="connsiteY3" fmla="*/ 705532 h 716891"/>
              <a:gd name="connsiteX4" fmla="*/ 215445 w 456850"/>
              <a:gd name="connsiteY4" fmla="*/ 716891 h 716891"/>
              <a:gd name="connsiteX5" fmla="*/ 144299 w 456850"/>
              <a:gd name="connsiteY5" fmla="*/ 666112 h 716891"/>
              <a:gd name="connsiteX6" fmla="*/ 0 w 456850"/>
              <a:gd name="connsiteY6" fmla="*/ 364756 h 716891"/>
              <a:gd name="connsiteX7" fmla="*/ 217213 w 456850"/>
              <a:gd name="connsiteY7" fmla="*/ 11359 h 716891"/>
              <a:gd name="connsiteX8" fmla="*/ 241405 w 456850"/>
              <a:gd name="connsiteY8" fmla="*/ 0 h 71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850" h="716891">
                <a:moveTo>
                  <a:pt x="241405" y="0"/>
                </a:moveTo>
                <a:lnTo>
                  <a:pt x="312551" y="50779"/>
                </a:lnTo>
                <a:cubicBezTo>
                  <a:pt x="401706" y="127903"/>
                  <a:pt x="456850" y="234448"/>
                  <a:pt x="456850" y="352135"/>
                </a:cubicBezTo>
                <a:cubicBezTo>
                  <a:pt x="456850" y="499244"/>
                  <a:pt x="370688" y="628944"/>
                  <a:pt x="239637" y="705532"/>
                </a:cubicBezTo>
                <a:lnTo>
                  <a:pt x="215445" y="716891"/>
                </a:lnTo>
                <a:lnTo>
                  <a:pt x="144299" y="666112"/>
                </a:lnTo>
                <a:cubicBezTo>
                  <a:pt x="55144" y="588989"/>
                  <a:pt x="0" y="482443"/>
                  <a:pt x="0" y="364756"/>
                </a:cubicBezTo>
                <a:cubicBezTo>
                  <a:pt x="0" y="217647"/>
                  <a:pt x="86162" y="87947"/>
                  <a:pt x="217213" y="11359"/>
                </a:cubicBezTo>
                <a:lnTo>
                  <a:pt x="241405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686852" y="1295059"/>
            <a:ext cx="1513826" cy="864985"/>
          </a:xfrm>
          <a:custGeom>
            <a:avLst/>
            <a:gdLst>
              <a:gd name="connsiteX0" fmla="*/ 1021157 w 1513826"/>
              <a:gd name="connsiteY0" fmla="*/ 12621 h 864985"/>
              <a:gd name="connsiteX1" fmla="*/ 1513826 w 1513826"/>
              <a:gd name="connsiteY1" fmla="*/ 438803 h 864985"/>
              <a:gd name="connsiteX2" fmla="*/ 1021157 w 1513826"/>
              <a:gd name="connsiteY2" fmla="*/ 864985 h 864985"/>
              <a:gd name="connsiteX3" fmla="*/ 745701 w 1513826"/>
              <a:gd name="connsiteY3" fmla="*/ 792200 h 864985"/>
              <a:gd name="connsiteX4" fmla="*/ 743933 w 1513826"/>
              <a:gd name="connsiteY4" fmla="*/ 790938 h 864985"/>
              <a:gd name="connsiteX5" fmla="*/ 768125 w 1513826"/>
              <a:gd name="connsiteY5" fmla="*/ 779579 h 864985"/>
              <a:gd name="connsiteX6" fmla="*/ 985338 w 1513826"/>
              <a:gd name="connsiteY6" fmla="*/ 426182 h 864985"/>
              <a:gd name="connsiteX7" fmla="*/ 841039 w 1513826"/>
              <a:gd name="connsiteY7" fmla="*/ 124826 h 864985"/>
              <a:gd name="connsiteX8" fmla="*/ 769893 w 1513826"/>
              <a:gd name="connsiteY8" fmla="*/ 74047 h 864985"/>
              <a:gd name="connsiteX9" fmla="*/ 829388 w 1513826"/>
              <a:gd name="connsiteY9" fmla="*/ 46112 h 864985"/>
              <a:gd name="connsiteX10" fmla="*/ 1021157 w 1513826"/>
              <a:gd name="connsiteY10" fmla="*/ 12621 h 864985"/>
              <a:gd name="connsiteX11" fmla="*/ 492669 w 1513826"/>
              <a:gd name="connsiteY11" fmla="*/ 0 h 864985"/>
              <a:gd name="connsiteX12" fmla="*/ 768125 w 1513826"/>
              <a:gd name="connsiteY12" fmla="*/ 72785 h 864985"/>
              <a:gd name="connsiteX13" fmla="*/ 769893 w 1513826"/>
              <a:gd name="connsiteY13" fmla="*/ 74047 h 864985"/>
              <a:gd name="connsiteX14" fmla="*/ 745701 w 1513826"/>
              <a:gd name="connsiteY14" fmla="*/ 85406 h 864985"/>
              <a:gd name="connsiteX15" fmla="*/ 528488 w 1513826"/>
              <a:gd name="connsiteY15" fmla="*/ 438803 h 864985"/>
              <a:gd name="connsiteX16" fmla="*/ 672787 w 1513826"/>
              <a:gd name="connsiteY16" fmla="*/ 740159 h 864985"/>
              <a:gd name="connsiteX17" fmla="*/ 743933 w 1513826"/>
              <a:gd name="connsiteY17" fmla="*/ 790938 h 864985"/>
              <a:gd name="connsiteX18" fmla="*/ 684438 w 1513826"/>
              <a:gd name="connsiteY18" fmla="*/ 818873 h 864985"/>
              <a:gd name="connsiteX19" fmla="*/ 492669 w 1513826"/>
              <a:gd name="connsiteY19" fmla="*/ 852364 h 864985"/>
              <a:gd name="connsiteX20" fmla="*/ 0 w 1513826"/>
              <a:gd name="connsiteY20" fmla="*/ 426182 h 864985"/>
              <a:gd name="connsiteX21" fmla="*/ 492669 w 1513826"/>
              <a:gd name="connsiteY21" fmla="*/ 0 h 86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3826" h="864985">
                <a:moveTo>
                  <a:pt x="1021157" y="12621"/>
                </a:moveTo>
                <a:cubicBezTo>
                  <a:pt x="1293251" y="12621"/>
                  <a:pt x="1513826" y="203429"/>
                  <a:pt x="1513826" y="438803"/>
                </a:cubicBezTo>
                <a:cubicBezTo>
                  <a:pt x="1513826" y="674177"/>
                  <a:pt x="1293251" y="864985"/>
                  <a:pt x="1021157" y="864985"/>
                </a:cubicBezTo>
                <a:cubicBezTo>
                  <a:pt x="919122" y="864985"/>
                  <a:pt x="824331" y="838153"/>
                  <a:pt x="745701" y="792200"/>
                </a:cubicBezTo>
                <a:lnTo>
                  <a:pt x="743933" y="790938"/>
                </a:lnTo>
                <a:lnTo>
                  <a:pt x="768125" y="779579"/>
                </a:lnTo>
                <a:cubicBezTo>
                  <a:pt x="899176" y="702991"/>
                  <a:pt x="985338" y="573291"/>
                  <a:pt x="985338" y="426182"/>
                </a:cubicBezTo>
                <a:cubicBezTo>
                  <a:pt x="985338" y="308495"/>
                  <a:pt x="930194" y="201950"/>
                  <a:pt x="841039" y="124826"/>
                </a:cubicBezTo>
                <a:lnTo>
                  <a:pt x="769893" y="74047"/>
                </a:lnTo>
                <a:lnTo>
                  <a:pt x="829388" y="46112"/>
                </a:lnTo>
                <a:cubicBezTo>
                  <a:pt x="888330" y="24547"/>
                  <a:pt x="953134" y="12621"/>
                  <a:pt x="1021157" y="12621"/>
                </a:cubicBezTo>
                <a:close/>
                <a:moveTo>
                  <a:pt x="492669" y="0"/>
                </a:moveTo>
                <a:cubicBezTo>
                  <a:pt x="594704" y="0"/>
                  <a:pt x="689495" y="26832"/>
                  <a:pt x="768125" y="72785"/>
                </a:cubicBezTo>
                <a:lnTo>
                  <a:pt x="769893" y="74047"/>
                </a:lnTo>
                <a:lnTo>
                  <a:pt x="745701" y="85406"/>
                </a:lnTo>
                <a:cubicBezTo>
                  <a:pt x="614650" y="161994"/>
                  <a:pt x="528488" y="291694"/>
                  <a:pt x="528488" y="438803"/>
                </a:cubicBezTo>
                <a:cubicBezTo>
                  <a:pt x="528488" y="556490"/>
                  <a:pt x="583632" y="663036"/>
                  <a:pt x="672787" y="740159"/>
                </a:cubicBezTo>
                <a:lnTo>
                  <a:pt x="743933" y="790938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         </a:t>
            </a:r>
            <a:r>
              <a:rPr lang="en-US" dirty="0" smtClean="0">
                <a:solidFill>
                  <a:schemeClr val="tx1"/>
                </a:solidFill>
              </a:rPr>
              <a:t> 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4307715" y="1339581"/>
            <a:ext cx="467779" cy="722454"/>
          </a:xfrm>
          <a:custGeom>
            <a:avLst/>
            <a:gdLst>
              <a:gd name="connsiteX0" fmla="*/ 233890 w 467779"/>
              <a:gd name="connsiteY0" fmla="*/ 0 h 722454"/>
              <a:gd name="connsiteX1" fmla="*/ 250566 w 467779"/>
              <a:gd name="connsiteY1" fmla="*/ 7830 h 722454"/>
              <a:gd name="connsiteX2" fmla="*/ 467779 w 467779"/>
              <a:gd name="connsiteY2" fmla="*/ 361227 h 722454"/>
              <a:gd name="connsiteX3" fmla="*/ 250566 w 467779"/>
              <a:gd name="connsiteY3" fmla="*/ 714624 h 722454"/>
              <a:gd name="connsiteX4" fmla="*/ 233890 w 467779"/>
              <a:gd name="connsiteY4" fmla="*/ 722454 h 722454"/>
              <a:gd name="connsiteX5" fmla="*/ 217213 w 467779"/>
              <a:gd name="connsiteY5" fmla="*/ 714624 h 722454"/>
              <a:gd name="connsiteX6" fmla="*/ 0 w 467779"/>
              <a:gd name="connsiteY6" fmla="*/ 361227 h 722454"/>
              <a:gd name="connsiteX7" fmla="*/ 217213 w 467779"/>
              <a:gd name="connsiteY7" fmla="*/ 7830 h 722454"/>
              <a:gd name="connsiteX8" fmla="*/ 233890 w 467779"/>
              <a:gd name="connsiteY8" fmla="*/ 0 h 72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79" h="722454">
                <a:moveTo>
                  <a:pt x="233890" y="0"/>
                </a:moveTo>
                <a:lnTo>
                  <a:pt x="250566" y="7830"/>
                </a:lnTo>
                <a:cubicBezTo>
                  <a:pt x="381617" y="84418"/>
                  <a:pt x="467779" y="214118"/>
                  <a:pt x="467779" y="361227"/>
                </a:cubicBezTo>
                <a:cubicBezTo>
                  <a:pt x="467779" y="508336"/>
                  <a:pt x="381617" y="638036"/>
                  <a:pt x="250566" y="714624"/>
                </a:cubicBezTo>
                <a:lnTo>
                  <a:pt x="233890" y="722454"/>
                </a:lnTo>
                <a:lnTo>
                  <a:pt x="217213" y="714624"/>
                </a:lnTo>
                <a:cubicBezTo>
                  <a:pt x="86162" y="638036"/>
                  <a:pt x="0" y="508336"/>
                  <a:pt x="0" y="361227"/>
                </a:cubicBezTo>
                <a:cubicBezTo>
                  <a:pt x="0" y="214118"/>
                  <a:pt x="86162" y="84418"/>
                  <a:pt x="217213" y="7830"/>
                </a:cubicBezTo>
                <a:lnTo>
                  <a:pt x="23389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Freeform 80"/>
          <p:cNvSpPr/>
          <p:nvPr/>
        </p:nvSpPr>
        <p:spPr>
          <a:xfrm>
            <a:off x="3790156" y="1274626"/>
            <a:ext cx="1502897" cy="852364"/>
          </a:xfrm>
          <a:custGeom>
            <a:avLst/>
            <a:gdLst>
              <a:gd name="connsiteX0" fmla="*/ 1010228 w 1502897"/>
              <a:gd name="connsiteY0" fmla="*/ 0 h 852364"/>
              <a:gd name="connsiteX1" fmla="*/ 1502897 w 1502897"/>
              <a:gd name="connsiteY1" fmla="*/ 426182 h 852364"/>
              <a:gd name="connsiteX2" fmla="*/ 1010228 w 1502897"/>
              <a:gd name="connsiteY2" fmla="*/ 852364 h 852364"/>
              <a:gd name="connsiteX3" fmla="*/ 818459 w 1502897"/>
              <a:gd name="connsiteY3" fmla="*/ 818873 h 852364"/>
              <a:gd name="connsiteX4" fmla="*/ 751449 w 1502897"/>
              <a:gd name="connsiteY4" fmla="*/ 787409 h 852364"/>
              <a:gd name="connsiteX5" fmla="*/ 768125 w 1502897"/>
              <a:gd name="connsiteY5" fmla="*/ 779579 h 852364"/>
              <a:gd name="connsiteX6" fmla="*/ 985338 w 1502897"/>
              <a:gd name="connsiteY6" fmla="*/ 426182 h 852364"/>
              <a:gd name="connsiteX7" fmla="*/ 768125 w 1502897"/>
              <a:gd name="connsiteY7" fmla="*/ 72785 h 852364"/>
              <a:gd name="connsiteX8" fmla="*/ 751449 w 1502897"/>
              <a:gd name="connsiteY8" fmla="*/ 64955 h 852364"/>
              <a:gd name="connsiteX9" fmla="*/ 818459 w 1502897"/>
              <a:gd name="connsiteY9" fmla="*/ 33491 h 852364"/>
              <a:gd name="connsiteX10" fmla="*/ 1010228 w 1502897"/>
              <a:gd name="connsiteY10" fmla="*/ 0 h 852364"/>
              <a:gd name="connsiteX11" fmla="*/ 492669 w 1502897"/>
              <a:gd name="connsiteY11" fmla="*/ 0 h 852364"/>
              <a:gd name="connsiteX12" fmla="*/ 684438 w 1502897"/>
              <a:gd name="connsiteY12" fmla="*/ 33491 h 852364"/>
              <a:gd name="connsiteX13" fmla="*/ 751449 w 1502897"/>
              <a:gd name="connsiteY13" fmla="*/ 64955 h 852364"/>
              <a:gd name="connsiteX14" fmla="*/ 734772 w 1502897"/>
              <a:gd name="connsiteY14" fmla="*/ 72785 h 852364"/>
              <a:gd name="connsiteX15" fmla="*/ 517559 w 1502897"/>
              <a:gd name="connsiteY15" fmla="*/ 426182 h 852364"/>
              <a:gd name="connsiteX16" fmla="*/ 734772 w 1502897"/>
              <a:gd name="connsiteY16" fmla="*/ 779579 h 852364"/>
              <a:gd name="connsiteX17" fmla="*/ 751449 w 1502897"/>
              <a:gd name="connsiteY17" fmla="*/ 787409 h 852364"/>
              <a:gd name="connsiteX18" fmla="*/ 684438 w 1502897"/>
              <a:gd name="connsiteY18" fmla="*/ 818873 h 852364"/>
              <a:gd name="connsiteX19" fmla="*/ 492669 w 1502897"/>
              <a:gd name="connsiteY19" fmla="*/ 852364 h 852364"/>
              <a:gd name="connsiteX20" fmla="*/ 0 w 1502897"/>
              <a:gd name="connsiteY20" fmla="*/ 426182 h 852364"/>
              <a:gd name="connsiteX21" fmla="*/ 492669 w 1502897"/>
              <a:gd name="connsiteY21" fmla="*/ 0 h 852364"/>
              <a:gd name="connsiteX0" fmla="*/ 1010228 w 1502897"/>
              <a:gd name="connsiteY0" fmla="*/ 0 h 852364"/>
              <a:gd name="connsiteX1" fmla="*/ 1502897 w 1502897"/>
              <a:gd name="connsiteY1" fmla="*/ 426182 h 852364"/>
              <a:gd name="connsiteX2" fmla="*/ 1010228 w 1502897"/>
              <a:gd name="connsiteY2" fmla="*/ 852364 h 852364"/>
              <a:gd name="connsiteX3" fmla="*/ 818459 w 1502897"/>
              <a:gd name="connsiteY3" fmla="*/ 818873 h 852364"/>
              <a:gd name="connsiteX4" fmla="*/ 751449 w 1502897"/>
              <a:gd name="connsiteY4" fmla="*/ 787409 h 852364"/>
              <a:gd name="connsiteX5" fmla="*/ 768125 w 1502897"/>
              <a:gd name="connsiteY5" fmla="*/ 779579 h 852364"/>
              <a:gd name="connsiteX6" fmla="*/ 985338 w 1502897"/>
              <a:gd name="connsiteY6" fmla="*/ 426182 h 852364"/>
              <a:gd name="connsiteX7" fmla="*/ 768125 w 1502897"/>
              <a:gd name="connsiteY7" fmla="*/ 72785 h 852364"/>
              <a:gd name="connsiteX8" fmla="*/ 751449 w 1502897"/>
              <a:gd name="connsiteY8" fmla="*/ 64955 h 852364"/>
              <a:gd name="connsiteX9" fmla="*/ 818459 w 1502897"/>
              <a:gd name="connsiteY9" fmla="*/ 33491 h 852364"/>
              <a:gd name="connsiteX10" fmla="*/ 1010228 w 1502897"/>
              <a:gd name="connsiteY10" fmla="*/ 0 h 852364"/>
              <a:gd name="connsiteX11" fmla="*/ 492669 w 1502897"/>
              <a:gd name="connsiteY11" fmla="*/ 0 h 852364"/>
              <a:gd name="connsiteX12" fmla="*/ 684438 w 1502897"/>
              <a:gd name="connsiteY12" fmla="*/ 33491 h 852364"/>
              <a:gd name="connsiteX13" fmla="*/ 751449 w 1502897"/>
              <a:gd name="connsiteY13" fmla="*/ 64955 h 852364"/>
              <a:gd name="connsiteX14" fmla="*/ 734772 w 1502897"/>
              <a:gd name="connsiteY14" fmla="*/ 72785 h 852364"/>
              <a:gd name="connsiteX15" fmla="*/ 517559 w 1502897"/>
              <a:gd name="connsiteY15" fmla="*/ 426182 h 852364"/>
              <a:gd name="connsiteX16" fmla="*/ 734772 w 1502897"/>
              <a:gd name="connsiteY16" fmla="*/ 779579 h 852364"/>
              <a:gd name="connsiteX17" fmla="*/ 751449 w 1502897"/>
              <a:gd name="connsiteY17" fmla="*/ 787409 h 852364"/>
              <a:gd name="connsiteX18" fmla="*/ 684438 w 1502897"/>
              <a:gd name="connsiteY18" fmla="*/ 818873 h 852364"/>
              <a:gd name="connsiteX19" fmla="*/ 492669 w 1502897"/>
              <a:gd name="connsiteY19" fmla="*/ 852364 h 852364"/>
              <a:gd name="connsiteX20" fmla="*/ 0 w 1502897"/>
              <a:gd name="connsiteY20" fmla="*/ 426182 h 852364"/>
              <a:gd name="connsiteX21" fmla="*/ 492669 w 1502897"/>
              <a:gd name="connsiteY21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02897" h="852364">
                <a:moveTo>
                  <a:pt x="1010228" y="0"/>
                </a:moveTo>
                <a:cubicBezTo>
                  <a:pt x="1282322" y="0"/>
                  <a:pt x="1502897" y="190808"/>
                  <a:pt x="1502897" y="426182"/>
                </a:cubicBezTo>
                <a:cubicBezTo>
                  <a:pt x="1502897" y="661556"/>
                  <a:pt x="1282322" y="852364"/>
                  <a:pt x="1010228" y="852364"/>
                </a:cubicBezTo>
                <a:cubicBezTo>
                  <a:pt x="942205" y="852364"/>
                  <a:pt x="877401" y="840439"/>
                  <a:pt x="818459" y="818873"/>
                </a:cubicBezTo>
                <a:lnTo>
                  <a:pt x="751449" y="787409"/>
                </a:lnTo>
                <a:lnTo>
                  <a:pt x="768125" y="779579"/>
                </a:lnTo>
                <a:cubicBezTo>
                  <a:pt x="899176" y="702991"/>
                  <a:pt x="985338" y="573291"/>
                  <a:pt x="985338" y="426182"/>
                </a:cubicBezTo>
                <a:cubicBezTo>
                  <a:pt x="985338" y="279073"/>
                  <a:pt x="899176" y="149373"/>
                  <a:pt x="768125" y="72785"/>
                </a:cubicBezTo>
                <a:lnTo>
                  <a:pt x="751449" y="64955"/>
                </a:lnTo>
                <a:lnTo>
                  <a:pt x="818459" y="33491"/>
                </a:lnTo>
                <a:cubicBezTo>
                  <a:pt x="877401" y="11926"/>
                  <a:pt x="942205" y="0"/>
                  <a:pt x="1010228" y="0"/>
                </a:cubicBezTo>
                <a:close/>
                <a:moveTo>
                  <a:pt x="492669" y="0"/>
                </a:moveTo>
                <a:cubicBezTo>
                  <a:pt x="560693" y="0"/>
                  <a:pt x="625496" y="11926"/>
                  <a:pt x="684438" y="33491"/>
                </a:cubicBezTo>
                <a:lnTo>
                  <a:pt x="751449" y="64955"/>
                </a:lnTo>
                <a:lnTo>
                  <a:pt x="734772" y="72785"/>
                </a:lnTo>
                <a:cubicBezTo>
                  <a:pt x="603721" y="149373"/>
                  <a:pt x="517559" y="279073"/>
                  <a:pt x="517559" y="426182"/>
                </a:cubicBezTo>
                <a:cubicBezTo>
                  <a:pt x="517559" y="573291"/>
                  <a:pt x="603721" y="702991"/>
                  <a:pt x="734772" y="779579"/>
                </a:cubicBezTo>
                <a:lnTo>
                  <a:pt x="751449" y="787409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           </a:t>
            </a:r>
            <a:r>
              <a:rPr lang="en-US" dirty="0" smtClean="0">
                <a:solidFill>
                  <a:schemeClr val="tx1"/>
                </a:solidFill>
              </a:rPr>
              <a:t>B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227393" y="3362381"/>
            <a:ext cx="405185" cy="685924"/>
          </a:xfrm>
          <a:custGeom>
            <a:avLst/>
            <a:gdLst>
              <a:gd name="connsiteX0" fmla="*/ 210641 w 405185"/>
              <a:gd name="connsiteY0" fmla="*/ 0 h 685924"/>
              <a:gd name="connsiteX1" fmla="*/ 260886 w 405185"/>
              <a:gd name="connsiteY1" fmla="*/ 35861 h 685924"/>
              <a:gd name="connsiteX2" fmla="*/ 405185 w 405185"/>
              <a:gd name="connsiteY2" fmla="*/ 337217 h 685924"/>
              <a:gd name="connsiteX3" fmla="*/ 260886 w 405185"/>
              <a:gd name="connsiteY3" fmla="*/ 638573 h 685924"/>
              <a:gd name="connsiteX4" fmla="*/ 194544 w 405185"/>
              <a:gd name="connsiteY4" fmla="*/ 685924 h 685924"/>
              <a:gd name="connsiteX5" fmla="*/ 144299 w 405185"/>
              <a:gd name="connsiteY5" fmla="*/ 650062 h 685924"/>
              <a:gd name="connsiteX6" fmla="*/ 0 w 405185"/>
              <a:gd name="connsiteY6" fmla="*/ 348706 h 685924"/>
              <a:gd name="connsiteX7" fmla="*/ 144299 w 405185"/>
              <a:gd name="connsiteY7" fmla="*/ 47350 h 685924"/>
              <a:gd name="connsiteX8" fmla="*/ 210641 w 405185"/>
              <a:gd name="connsiteY8" fmla="*/ 0 h 68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5185" h="685924">
                <a:moveTo>
                  <a:pt x="210641" y="0"/>
                </a:moveTo>
                <a:lnTo>
                  <a:pt x="260886" y="35861"/>
                </a:lnTo>
                <a:cubicBezTo>
                  <a:pt x="350041" y="112985"/>
                  <a:pt x="405185" y="219530"/>
                  <a:pt x="405185" y="337217"/>
                </a:cubicBezTo>
                <a:cubicBezTo>
                  <a:pt x="405185" y="454904"/>
                  <a:pt x="350041" y="561450"/>
                  <a:pt x="260886" y="638573"/>
                </a:cubicBezTo>
                <a:lnTo>
                  <a:pt x="194544" y="685924"/>
                </a:lnTo>
                <a:lnTo>
                  <a:pt x="144299" y="650062"/>
                </a:lnTo>
                <a:cubicBezTo>
                  <a:pt x="55144" y="572939"/>
                  <a:pt x="0" y="466393"/>
                  <a:pt x="0" y="348706"/>
                </a:cubicBezTo>
                <a:cubicBezTo>
                  <a:pt x="0" y="231019"/>
                  <a:pt x="55144" y="124474"/>
                  <a:pt x="144299" y="47350"/>
                </a:cubicBezTo>
                <a:lnTo>
                  <a:pt x="210641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 48"/>
          <p:cNvSpPr/>
          <p:nvPr/>
        </p:nvSpPr>
        <p:spPr>
          <a:xfrm>
            <a:off x="647239" y="3273416"/>
            <a:ext cx="790794" cy="852364"/>
          </a:xfrm>
          <a:custGeom>
            <a:avLst/>
            <a:gdLst>
              <a:gd name="connsiteX0" fmla="*/ 492669 w 790794"/>
              <a:gd name="connsiteY0" fmla="*/ 0 h 852364"/>
              <a:gd name="connsiteX1" fmla="*/ 768125 w 790794"/>
              <a:gd name="connsiteY1" fmla="*/ 72785 h 852364"/>
              <a:gd name="connsiteX2" fmla="*/ 790794 w 790794"/>
              <a:gd name="connsiteY2" fmla="*/ 88965 h 852364"/>
              <a:gd name="connsiteX3" fmla="*/ 724452 w 790794"/>
              <a:gd name="connsiteY3" fmla="*/ 136315 h 852364"/>
              <a:gd name="connsiteX4" fmla="*/ 580153 w 790794"/>
              <a:gd name="connsiteY4" fmla="*/ 437671 h 852364"/>
              <a:gd name="connsiteX5" fmla="*/ 724452 w 790794"/>
              <a:gd name="connsiteY5" fmla="*/ 739027 h 852364"/>
              <a:gd name="connsiteX6" fmla="*/ 774697 w 790794"/>
              <a:gd name="connsiteY6" fmla="*/ 774889 h 852364"/>
              <a:gd name="connsiteX7" fmla="*/ 768125 w 790794"/>
              <a:gd name="connsiteY7" fmla="*/ 779579 h 852364"/>
              <a:gd name="connsiteX8" fmla="*/ 492669 w 790794"/>
              <a:gd name="connsiteY8" fmla="*/ 852364 h 852364"/>
              <a:gd name="connsiteX9" fmla="*/ 0 w 790794"/>
              <a:gd name="connsiteY9" fmla="*/ 426182 h 852364"/>
              <a:gd name="connsiteX10" fmla="*/ 492669 w 790794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794" h="852364">
                <a:moveTo>
                  <a:pt x="492669" y="0"/>
                </a:moveTo>
                <a:cubicBezTo>
                  <a:pt x="594704" y="0"/>
                  <a:pt x="689494" y="26833"/>
                  <a:pt x="768125" y="72785"/>
                </a:cubicBezTo>
                <a:lnTo>
                  <a:pt x="790794" y="88965"/>
                </a:lnTo>
                <a:lnTo>
                  <a:pt x="724452" y="136315"/>
                </a:lnTo>
                <a:cubicBezTo>
                  <a:pt x="635297" y="213439"/>
                  <a:pt x="580153" y="319984"/>
                  <a:pt x="580153" y="437671"/>
                </a:cubicBezTo>
                <a:cubicBezTo>
                  <a:pt x="580153" y="555358"/>
                  <a:pt x="635297" y="661904"/>
                  <a:pt x="724452" y="739027"/>
                </a:cubicBezTo>
                <a:lnTo>
                  <a:pt x="774697" y="774889"/>
                </a:lnTo>
                <a:lnTo>
                  <a:pt x="768125" y="779579"/>
                </a:lnTo>
                <a:cubicBezTo>
                  <a:pt x="689494" y="825532"/>
                  <a:pt x="594704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421936" y="3284905"/>
            <a:ext cx="790794" cy="852364"/>
          </a:xfrm>
          <a:custGeom>
            <a:avLst/>
            <a:gdLst>
              <a:gd name="connsiteX0" fmla="*/ 298125 w 790794"/>
              <a:gd name="connsiteY0" fmla="*/ 0 h 852364"/>
              <a:gd name="connsiteX1" fmla="*/ 790794 w 790794"/>
              <a:gd name="connsiteY1" fmla="*/ 426182 h 852364"/>
              <a:gd name="connsiteX2" fmla="*/ 298125 w 790794"/>
              <a:gd name="connsiteY2" fmla="*/ 852364 h 852364"/>
              <a:gd name="connsiteX3" fmla="*/ 22669 w 790794"/>
              <a:gd name="connsiteY3" fmla="*/ 779579 h 852364"/>
              <a:gd name="connsiteX4" fmla="*/ 0 w 790794"/>
              <a:gd name="connsiteY4" fmla="*/ 763400 h 852364"/>
              <a:gd name="connsiteX5" fmla="*/ 66342 w 790794"/>
              <a:gd name="connsiteY5" fmla="*/ 716049 h 852364"/>
              <a:gd name="connsiteX6" fmla="*/ 210641 w 790794"/>
              <a:gd name="connsiteY6" fmla="*/ 414693 h 852364"/>
              <a:gd name="connsiteX7" fmla="*/ 66342 w 790794"/>
              <a:gd name="connsiteY7" fmla="*/ 113337 h 852364"/>
              <a:gd name="connsiteX8" fmla="*/ 16097 w 790794"/>
              <a:gd name="connsiteY8" fmla="*/ 77476 h 852364"/>
              <a:gd name="connsiteX9" fmla="*/ 22669 w 790794"/>
              <a:gd name="connsiteY9" fmla="*/ 72785 h 852364"/>
              <a:gd name="connsiteX10" fmla="*/ 298125 w 790794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0794" h="852364">
                <a:moveTo>
                  <a:pt x="298125" y="0"/>
                </a:moveTo>
                <a:cubicBezTo>
                  <a:pt x="570219" y="0"/>
                  <a:pt x="790794" y="190808"/>
                  <a:pt x="790794" y="426182"/>
                </a:cubicBezTo>
                <a:cubicBezTo>
                  <a:pt x="790794" y="661556"/>
                  <a:pt x="570219" y="852364"/>
                  <a:pt x="298125" y="852364"/>
                </a:cubicBezTo>
                <a:cubicBezTo>
                  <a:pt x="196090" y="852364"/>
                  <a:pt x="101299" y="825532"/>
                  <a:pt x="22669" y="779579"/>
                </a:cubicBezTo>
                <a:lnTo>
                  <a:pt x="0" y="763400"/>
                </a:lnTo>
                <a:lnTo>
                  <a:pt x="66342" y="716049"/>
                </a:lnTo>
                <a:cubicBezTo>
                  <a:pt x="155497" y="638926"/>
                  <a:pt x="210641" y="532380"/>
                  <a:pt x="210641" y="414693"/>
                </a:cubicBezTo>
                <a:cubicBezTo>
                  <a:pt x="210641" y="297006"/>
                  <a:pt x="155497" y="190461"/>
                  <a:pt x="66342" y="113337"/>
                </a:cubicBezTo>
                <a:lnTo>
                  <a:pt x="16097" y="77476"/>
                </a:lnTo>
                <a:lnTo>
                  <a:pt x="22669" y="72785"/>
                </a:lnTo>
                <a:cubicBezTo>
                  <a:pt x="101299" y="26833"/>
                  <a:pt x="196090" y="0"/>
                  <a:pt x="298125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307715" y="5298772"/>
            <a:ext cx="482361" cy="729301"/>
          </a:xfrm>
          <a:custGeom>
            <a:avLst/>
            <a:gdLst>
              <a:gd name="connsiteX0" fmla="*/ 253455 w 482361"/>
              <a:gd name="connsiteY0" fmla="*/ 0 h 729301"/>
              <a:gd name="connsiteX1" fmla="*/ 265148 w 482361"/>
              <a:gd name="connsiteY1" fmla="*/ 5490 h 729301"/>
              <a:gd name="connsiteX2" fmla="*/ 482361 w 482361"/>
              <a:gd name="connsiteY2" fmla="*/ 358887 h 729301"/>
              <a:gd name="connsiteX3" fmla="*/ 265148 w 482361"/>
              <a:gd name="connsiteY3" fmla="*/ 712284 h 729301"/>
              <a:gd name="connsiteX4" fmla="*/ 228907 w 482361"/>
              <a:gd name="connsiteY4" fmla="*/ 729301 h 729301"/>
              <a:gd name="connsiteX5" fmla="*/ 217213 w 482361"/>
              <a:gd name="connsiteY5" fmla="*/ 723810 h 729301"/>
              <a:gd name="connsiteX6" fmla="*/ 0 w 482361"/>
              <a:gd name="connsiteY6" fmla="*/ 370413 h 729301"/>
              <a:gd name="connsiteX7" fmla="*/ 217213 w 482361"/>
              <a:gd name="connsiteY7" fmla="*/ 17016 h 729301"/>
              <a:gd name="connsiteX8" fmla="*/ 253455 w 482361"/>
              <a:gd name="connsiteY8" fmla="*/ 0 h 72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361" h="729301">
                <a:moveTo>
                  <a:pt x="253455" y="0"/>
                </a:moveTo>
                <a:lnTo>
                  <a:pt x="265148" y="5490"/>
                </a:lnTo>
                <a:cubicBezTo>
                  <a:pt x="396199" y="82078"/>
                  <a:pt x="482361" y="211778"/>
                  <a:pt x="482361" y="358887"/>
                </a:cubicBezTo>
                <a:cubicBezTo>
                  <a:pt x="482361" y="505996"/>
                  <a:pt x="396199" y="635696"/>
                  <a:pt x="265148" y="712284"/>
                </a:cubicBezTo>
                <a:lnTo>
                  <a:pt x="228907" y="729301"/>
                </a:lnTo>
                <a:lnTo>
                  <a:pt x="217213" y="723810"/>
                </a:lnTo>
                <a:cubicBezTo>
                  <a:pt x="86162" y="647222"/>
                  <a:pt x="0" y="517522"/>
                  <a:pt x="0" y="370413"/>
                </a:cubicBezTo>
                <a:cubicBezTo>
                  <a:pt x="0" y="223304"/>
                  <a:pt x="86162" y="93604"/>
                  <a:pt x="217213" y="17016"/>
                </a:cubicBezTo>
                <a:lnTo>
                  <a:pt x="25345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Freeform 67"/>
          <p:cNvSpPr/>
          <p:nvPr/>
        </p:nvSpPr>
        <p:spPr>
          <a:xfrm>
            <a:off x="1292652" y="5329981"/>
            <a:ext cx="444088" cy="367271"/>
          </a:xfrm>
          <a:custGeom>
            <a:avLst/>
            <a:gdLst>
              <a:gd name="connsiteX0" fmla="*/ 246760 w 444088"/>
              <a:gd name="connsiteY0" fmla="*/ 0 h 367271"/>
              <a:gd name="connsiteX1" fmla="*/ 299789 w 444088"/>
              <a:gd name="connsiteY1" fmla="*/ 37848 h 367271"/>
              <a:gd name="connsiteX2" fmla="*/ 444088 w 444088"/>
              <a:gd name="connsiteY2" fmla="*/ 339204 h 367271"/>
              <a:gd name="connsiteX3" fmla="*/ 444088 w 444088"/>
              <a:gd name="connsiteY3" fmla="*/ 339205 h 367271"/>
              <a:gd name="connsiteX4" fmla="*/ 434079 w 444088"/>
              <a:gd name="connsiteY4" fmla="*/ 253314 h 367271"/>
              <a:gd name="connsiteX5" fmla="*/ 299789 w 444088"/>
              <a:gd name="connsiteY5" fmla="*/ 37849 h 367271"/>
              <a:gd name="connsiteX6" fmla="*/ 246760 w 444088"/>
              <a:gd name="connsiteY6" fmla="*/ 1 h 367271"/>
              <a:gd name="connsiteX7" fmla="*/ 217213 w 444088"/>
              <a:gd name="connsiteY7" fmla="*/ 13874 h 367271"/>
              <a:gd name="connsiteX8" fmla="*/ 3958 w 444088"/>
              <a:gd name="connsiteY8" fmla="*/ 312991 h 367271"/>
              <a:gd name="connsiteX9" fmla="*/ 0 w 444088"/>
              <a:gd name="connsiteY9" fmla="*/ 367271 h 367271"/>
              <a:gd name="connsiteX10" fmla="*/ 0 w 444088"/>
              <a:gd name="connsiteY10" fmla="*/ 367270 h 367271"/>
              <a:gd name="connsiteX11" fmla="*/ 217213 w 444088"/>
              <a:gd name="connsiteY11" fmla="*/ 13873 h 367271"/>
              <a:gd name="connsiteX12" fmla="*/ 246760 w 444088"/>
              <a:gd name="connsiteY12" fmla="*/ 0 h 3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088" h="367271">
                <a:moveTo>
                  <a:pt x="246760" y="0"/>
                </a:moveTo>
                <a:lnTo>
                  <a:pt x="299789" y="37848"/>
                </a:lnTo>
                <a:cubicBezTo>
                  <a:pt x="388944" y="114972"/>
                  <a:pt x="444088" y="221517"/>
                  <a:pt x="444088" y="339204"/>
                </a:cubicBezTo>
                <a:lnTo>
                  <a:pt x="444088" y="339205"/>
                </a:lnTo>
                <a:lnTo>
                  <a:pt x="434079" y="253314"/>
                </a:lnTo>
                <a:cubicBezTo>
                  <a:pt x="414390" y="170085"/>
                  <a:pt x="366655" y="95692"/>
                  <a:pt x="299789" y="37849"/>
                </a:cubicBezTo>
                <a:lnTo>
                  <a:pt x="246760" y="1"/>
                </a:lnTo>
                <a:lnTo>
                  <a:pt x="217213" y="13874"/>
                </a:lnTo>
                <a:cubicBezTo>
                  <a:pt x="102543" y="80889"/>
                  <a:pt x="22242" y="188567"/>
                  <a:pt x="3958" y="312991"/>
                </a:cubicBezTo>
                <a:lnTo>
                  <a:pt x="0" y="367271"/>
                </a:lnTo>
                <a:lnTo>
                  <a:pt x="0" y="367270"/>
                </a:lnTo>
                <a:cubicBezTo>
                  <a:pt x="0" y="220161"/>
                  <a:pt x="86162" y="90461"/>
                  <a:pt x="217213" y="13873"/>
                </a:cubicBezTo>
                <a:lnTo>
                  <a:pt x="246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Freeform 66"/>
          <p:cNvSpPr/>
          <p:nvPr/>
        </p:nvSpPr>
        <p:spPr>
          <a:xfrm>
            <a:off x="1489980" y="5669186"/>
            <a:ext cx="246760" cy="367271"/>
          </a:xfrm>
          <a:custGeom>
            <a:avLst/>
            <a:gdLst>
              <a:gd name="connsiteX0" fmla="*/ 246760 w 246760"/>
              <a:gd name="connsiteY0" fmla="*/ 0 h 367271"/>
              <a:gd name="connsiteX1" fmla="*/ 246760 w 246760"/>
              <a:gd name="connsiteY1" fmla="*/ 0 h 367271"/>
              <a:gd name="connsiteX2" fmla="*/ 29547 w 246760"/>
              <a:gd name="connsiteY2" fmla="*/ 353397 h 367271"/>
              <a:gd name="connsiteX3" fmla="*/ 1 w 246760"/>
              <a:gd name="connsiteY3" fmla="*/ 367271 h 367271"/>
              <a:gd name="connsiteX4" fmla="*/ 0 w 246760"/>
              <a:gd name="connsiteY4" fmla="*/ 367270 h 367271"/>
              <a:gd name="connsiteX5" fmla="*/ 29547 w 246760"/>
              <a:gd name="connsiteY5" fmla="*/ 353396 h 367271"/>
              <a:gd name="connsiteX6" fmla="*/ 242802 w 246760"/>
              <a:gd name="connsiteY6" fmla="*/ 54279 h 367271"/>
              <a:gd name="connsiteX7" fmla="*/ 246760 w 246760"/>
              <a:gd name="connsiteY7" fmla="*/ 0 h 3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760" h="367271">
                <a:moveTo>
                  <a:pt x="246760" y="0"/>
                </a:moveTo>
                <a:lnTo>
                  <a:pt x="246760" y="0"/>
                </a:lnTo>
                <a:cubicBezTo>
                  <a:pt x="246760" y="147109"/>
                  <a:pt x="160598" y="276809"/>
                  <a:pt x="29547" y="353397"/>
                </a:cubicBezTo>
                <a:lnTo>
                  <a:pt x="1" y="367271"/>
                </a:lnTo>
                <a:lnTo>
                  <a:pt x="0" y="367270"/>
                </a:lnTo>
                <a:lnTo>
                  <a:pt x="29547" y="353396"/>
                </a:lnTo>
                <a:cubicBezTo>
                  <a:pt x="144217" y="286382"/>
                  <a:pt x="224518" y="178703"/>
                  <a:pt x="242802" y="54279"/>
                </a:cubicBezTo>
                <a:lnTo>
                  <a:pt x="2467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65"/>
          <p:cNvSpPr/>
          <p:nvPr/>
        </p:nvSpPr>
        <p:spPr>
          <a:xfrm>
            <a:off x="1292652" y="5697252"/>
            <a:ext cx="197328" cy="339205"/>
          </a:xfrm>
          <a:custGeom>
            <a:avLst/>
            <a:gdLst>
              <a:gd name="connsiteX0" fmla="*/ 0 w 197328"/>
              <a:gd name="connsiteY0" fmla="*/ 0 h 339205"/>
              <a:gd name="connsiteX1" fmla="*/ 10009 w 197328"/>
              <a:gd name="connsiteY1" fmla="*/ 85890 h 339205"/>
              <a:gd name="connsiteX2" fmla="*/ 144299 w 197328"/>
              <a:gd name="connsiteY2" fmla="*/ 301355 h 339205"/>
              <a:gd name="connsiteX3" fmla="*/ 197328 w 197328"/>
              <a:gd name="connsiteY3" fmla="*/ 339204 h 339205"/>
              <a:gd name="connsiteX4" fmla="*/ 197327 w 197328"/>
              <a:gd name="connsiteY4" fmla="*/ 339205 h 339205"/>
              <a:gd name="connsiteX5" fmla="*/ 144299 w 197328"/>
              <a:gd name="connsiteY5" fmla="*/ 301356 h 339205"/>
              <a:gd name="connsiteX6" fmla="*/ 0 w 197328"/>
              <a:gd name="connsiteY6" fmla="*/ 0 h 339205"/>
              <a:gd name="connsiteX7" fmla="*/ 0 w 197328"/>
              <a:gd name="connsiteY7" fmla="*/ 0 h 33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328" h="339205">
                <a:moveTo>
                  <a:pt x="0" y="0"/>
                </a:moveTo>
                <a:lnTo>
                  <a:pt x="10009" y="85890"/>
                </a:lnTo>
                <a:cubicBezTo>
                  <a:pt x="29698" y="169120"/>
                  <a:pt x="77433" y="243513"/>
                  <a:pt x="144299" y="301355"/>
                </a:cubicBezTo>
                <a:lnTo>
                  <a:pt x="197328" y="339204"/>
                </a:lnTo>
                <a:lnTo>
                  <a:pt x="197327" y="339205"/>
                </a:lnTo>
                <a:lnTo>
                  <a:pt x="144299" y="301356"/>
                </a:lnTo>
                <a:cubicBezTo>
                  <a:pt x="55144" y="224233"/>
                  <a:pt x="0" y="117687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 64"/>
          <p:cNvSpPr/>
          <p:nvPr/>
        </p:nvSpPr>
        <p:spPr>
          <a:xfrm>
            <a:off x="3804737" y="5231476"/>
            <a:ext cx="756432" cy="852364"/>
          </a:xfrm>
          <a:custGeom>
            <a:avLst/>
            <a:gdLst>
              <a:gd name="connsiteX0" fmla="*/ 492669 w 756432"/>
              <a:gd name="connsiteY0" fmla="*/ 0 h 852364"/>
              <a:gd name="connsiteX1" fmla="*/ 684438 w 756432"/>
              <a:gd name="connsiteY1" fmla="*/ 33491 h 852364"/>
              <a:gd name="connsiteX2" fmla="*/ 756432 w 756432"/>
              <a:gd name="connsiteY2" fmla="*/ 67295 h 852364"/>
              <a:gd name="connsiteX3" fmla="*/ 720190 w 756432"/>
              <a:gd name="connsiteY3" fmla="*/ 84311 h 852364"/>
              <a:gd name="connsiteX4" fmla="*/ 502977 w 756432"/>
              <a:gd name="connsiteY4" fmla="*/ 437708 h 852364"/>
              <a:gd name="connsiteX5" fmla="*/ 720190 w 756432"/>
              <a:gd name="connsiteY5" fmla="*/ 791105 h 852364"/>
              <a:gd name="connsiteX6" fmla="*/ 731884 w 756432"/>
              <a:gd name="connsiteY6" fmla="*/ 796596 h 852364"/>
              <a:gd name="connsiteX7" fmla="*/ 684438 w 756432"/>
              <a:gd name="connsiteY7" fmla="*/ 818873 h 852364"/>
              <a:gd name="connsiteX8" fmla="*/ 492669 w 756432"/>
              <a:gd name="connsiteY8" fmla="*/ 852364 h 852364"/>
              <a:gd name="connsiteX9" fmla="*/ 0 w 756432"/>
              <a:gd name="connsiteY9" fmla="*/ 426182 h 852364"/>
              <a:gd name="connsiteX10" fmla="*/ 492669 w 756432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432" h="852364">
                <a:moveTo>
                  <a:pt x="492669" y="0"/>
                </a:moveTo>
                <a:cubicBezTo>
                  <a:pt x="560693" y="0"/>
                  <a:pt x="625496" y="11925"/>
                  <a:pt x="684438" y="33491"/>
                </a:cubicBezTo>
                <a:lnTo>
                  <a:pt x="756432" y="67295"/>
                </a:lnTo>
                <a:lnTo>
                  <a:pt x="720190" y="84311"/>
                </a:lnTo>
                <a:cubicBezTo>
                  <a:pt x="589139" y="160899"/>
                  <a:pt x="502977" y="290599"/>
                  <a:pt x="502977" y="437708"/>
                </a:cubicBezTo>
                <a:cubicBezTo>
                  <a:pt x="502977" y="584817"/>
                  <a:pt x="589139" y="714517"/>
                  <a:pt x="720190" y="791105"/>
                </a:cubicBezTo>
                <a:lnTo>
                  <a:pt x="731884" y="796596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51402" y="5243002"/>
            <a:ext cx="788010" cy="852364"/>
          </a:xfrm>
          <a:custGeom>
            <a:avLst/>
            <a:gdLst>
              <a:gd name="connsiteX0" fmla="*/ 492669 w 788010"/>
              <a:gd name="connsiteY0" fmla="*/ 0 h 852364"/>
              <a:gd name="connsiteX1" fmla="*/ 768125 w 788010"/>
              <a:gd name="connsiteY1" fmla="*/ 72785 h 852364"/>
              <a:gd name="connsiteX2" fmla="*/ 788010 w 788010"/>
              <a:gd name="connsiteY2" fmla="*/ 86978 h 852364"/>
              <a:gd name="connsiteX3" fmla="*/ 758463 w 788010"/>
              <a:gd name="connsiteY3" fmla="*/ 100851 h 852364"/>
              <a:gd name="connsiteX4" fmla="*/ 541250 w 788010"/>
              <a:gd name="connsiteY4" fmla="*/ 454248 h 852364"/>
              <a:gd name="connsiteX5" fmla="*/ 541250 w 788010"/>
              <a:gd name="connsiteY5" fmla="*/ 454249 h 852364"/>
              <a:gd name="connsiteX6" fmla="*/ 541250 w 788010"/>
              <a:gd name="connsiteY6" fmla="*/ 454249 h 852364"/>
              <a:gd name="connsiteX7" fmla="*/ 685549 w 788010"/>
              <a:gd name="connsiteY7" fmla="*/ 755605 h 852364"/>
              <a:gd name="connsiteX8" fmla="*/ 738577 w 788010"/>
              <a:gd name="connsiteY8" fmla="*/ 793454 h 852364"/>
              <a:gd name="connsiteX9" fmla="*/ 684438 w 788010"/>
              <a:gd name="connsiteY9" fmla="*/ 818873 h 852364"/>
              <a:gd name="connsiteX10" fmla="*/ 492669 w 788010"/>
              <a:gd name="connsiteY10" fmla="*/ 852364 h 852364"/>
              <a:gd name="connsiteX11" fmla="*/ 0 w 788010"/>
              <a:gd name="connsiteY11" fmla="*/ 426182 h 852364"/>
              <a:gd name="connsiteX12" fmla="*/ 492669 w 788010"/>
              <a:gd name="connsiteY12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8010" h="852364">
                <a:moveTo>
                  <a:pt x="492669" y="0"/>
                </a:moveTo>
                <a:cubicBezTo>
                  <a:pt x="594704" y="0"/>
                  <a:pt x="689495" y="26833"/>
                  <a:pt x="768125" y="72785"/>
                </a:cubicBezTo>
                <a:lnTo>
                  <a:pt x="788010" y="86978"/>
                </a:lnTo>
                <a:lnTo>
                  <a:pt x="758463" y="100851"/>
                </a:lnTo>
                <a:cubicBezTo>
                  <a:pt x="627412" y="177439"/>
                  <a:pt x="541250" y="307139"/>
                  <a:pt x="541250" y="454248"/>
                </a:cubicBezTo>
                <a:lnTo>
                  <a:pt x="541250" y="454249"/>
                </a:lnTo>
                <a:lnTo>
                  <a:pt x="541250" y="454249"/>
                </a:lnTo>
                <a:cubicBezTo>
                  <a:pt x="541250" y="571936"/>
                  <a:pt x="596394" y="678482"/>
                  <a:pt x="685549" y="755605"/>
                </a:cubicBezTo>
                <a:lnTo>
                  <a:pt x="738577" y="793454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4506990" y="5243002"/>
            <a:ext cx="756431" cy="852364"/>
          </a:xfrm>
          <a:custGeom>
            <a:avLst/>
            <a:gdLst>
              <a:gd name="connsiteX0" fmla="*/ 263762 w 756431"/>
              <a:gd name="connsiteY0" fmla="*/ 0 h 852364"/>
              <a:gd name="connsiteX1" fmla="*/ 756431 w 756431"/>
              <a:gd name="connsiteY1" fmla="*/ 426182 h 852364"/>
              <a:gd name="connsiteX2" fmla="*/ 263762 w 756431"/>
              <a:gd name="connsiteY2" fmla="*/ 852364 h 852364"/>
              <a:gd name="connsiteX3" fmla="*/ 71993 w 756431"/>
              <a:gd name="connsiteY3" fmla="*/ 818873 h 852364"/>
              <a:gd name="connsiteX4" fmla="*/ 0 w 756431"/>
              <a:gd name="connsiteY4" fmla="*/ 785070 h 852364"/>
              <a:gd name="connsiteX5" fmla="*/ 36241 w 756431"/>
              <a:gd name="connsiteY5" fmla="*/ 768053 h 852364"/>
              <a:gd name="connsiteX6" fmla="*/ 253454 w 756431"/>
              <a:gd name="connsiteY6" fmla="*/ 414656 h 852364"/>
              <a:gd name="connsiteX7" fmla="*/ 36241 w 756431"/>
              <a:gd name="connsiteY7" fmla="*/ 61259 h 852364"/>
              <a:gd name="connsiteX8" fmla="*/ 24548 w 756431"/>
              <a:gd name="connsiteY8" fmla="*/ 55769 h 852364"/>
              <a:gd name="connsiteX9" fmla="*/ 71993 w 756431"/>
              <a:gd name="connsiteY9" fmla="*/ 33491 h 852364"/>
              <a:gd name="connsiteX10" fmla="*/ 263762 w 756431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6431" h="852364">
                <a:moveTo>
                  <a:pt x="263762" y="0"/>
                </a:moveTo>
                <a:cubicBezTo>
                  <a:pt x="535856" y="0"/>
                  <a:pt x="756431" y="190808"/>
                  <a:pt x="756431" y="426182"/>
                </a:cubicBezTo>
                <a:cubicBezTo>
                  <a:pt x="756431" y="661556"/>
                  <a:pt x="535856" y="852364"/>
                  <a:pt x="263762" y="852364"/>
                </a:cubicBezTo>
                <a:cubicBezTo>
                  <a:pt x="195739" y="852364"/>
                  <a:pt x="130935" y="840439"/>
                  <a:pt x="71993" y="818873"/>
                </a:cubicBezTo>
                <a:lnTo>
                  <a:pt x="0" y="785070"/>
                </a:lnTo>
                <a:lnTo>
                  <a:pt x="36241" y="768053"/>
                </a:lnTo>
                <a:cubicBezTo>
                  <a:pt x="167292" y="691465"/>
                  <a:pt x="253454" y="561765"/>
                  <a:pt x="253454" y="414656"/>
                </a:cubicBezTo>
                <a:cubicBezTo>
                  <a:pt x="253454" y="267547"/>
                  <a:pt x="167292" y="137847"/>
                  <a:pt x="36241" y="61259"/>
                </a:cubicBezTo>
                <a:lnTo>
                  <a:pt x="24548" y="55769"/>
                </a:lnTo>
                <a:lnTo>
                  <a:pt x="71993" y="33491"/>
                </a:lnTo>
                <a:cubicBezTo>
                  <a:pt x="130935" y="11925"/>
                  <a:pt x="195739" y="0"/>
                  <a:pt x="26376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1489982" y="5271068"/>
            <a:ext cx="788009" cy="852364"/>
          </a:xfrm>
          <a:custGeom>
            <a:avLst/>
            <a:gdLst>
              <a:gd name="connsiteX0" fmla="*/ 295340 w 788009"/>
              <a:gd name="connsiteY0" fmla="*/ 0 h 852364"/>
              <a:gd name="connsiteX1" fmla="*/ 788009 w 788009"/>
              <a:gd name="connsiteY1" fmla="*/ 426182 h 852364"/>
              <a:gd name="connsiteX2" fmla="*/ 295340 w 788009"/>
              <a:gd name="connsiteY2" fmla="*/ 852364 h 852364"/>
              <a:gd name="connsiteX3" fmla="*/ 19884 w 788009"/>
              <a:gd name="connsiteY3" fmla="*/ 779579 h 852364"/>
              <a:gd name="connsiteX4" fmla="*/ 0 w 788009"/>
              <a:gd name="connsiteY4" fmla="*/ 765388 h 852364"/>
              <a:gd name="connsiteX5" fmla="*/ 29546 w 788009"/>
              <a:gd name="connsiteY5" fmla="*/ 751514 h 852364"/>
              <a:gd name="connsiteX6" fmla="*/ 246759 w 788009"/>
              <a:gd name="connsiteY6" fmla="*/ 398117 h 852364"/>
              <a:gd name="connsiteX7" fmla="*/ 246759 w 788009"/>
              <a:gd name="connsiteY7" fmla="*/ 398117 h 852364"/>
              <a:gd name="connsiteX8" fmla="*/ 246759 w 788009"/>
              <a:gd name="connsiteY8" fmla="*/ 398116 h 852364"/>
              <a:gd name="connsiteX9" fmla="*/ 102460 w 788009"/>
              <a:gd name="connsiteY9" fmla="*/ 96760 h 852364"/>
              <a:gd name="connsiteX10" fmla="*/ 49431 w 788009"/>
              <a:gd name="connsiteY10" fmla="*/ 58912 h 852364"/>
              <a:gd name="connsiteX11" fmla="*/ 103571 w 788009"/>
              <a:gd name="connsiteY11" fmla="*/ 33491 h 852364"/>
              <a:gd name="connsiteX12" fmla="*/ 295340 w 788009"/>
              <a:gd name="connsiteY12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8009" h="852364">
                <a:moveTo>
                  <a:pt x="295340" y="0"/>
                </a:moveTo>
                <a:cubicBezTo>
                  <a:pt x="567434" y="0"/>
                  <a:pt x="788009" y="190808"/>
                  <a:pt x="788009" y="426182"/>
                </a:cubicBezTo>
                <a:cubicBezTo>
                  <a:pt x="788009" y="661556"/>
                  <a:pt x="567434" y="852364"/>
                  <a:pt x="295340" y="852364"/>
                </a:cubicBezTo>
                <a:cubicBezTo>
                  <a:pt x="193305" y="852364"/>
                  <a:pt x="98514" y="825532"/>
                  <a:pt x="19884" y="779579"/>
                </a:cubicBezTo>
                <a:lnTo>
                  <a:pt x="0" y="765388"/>
                </a:lnTo>
                <a:lnTo>
                  <a:pt x="29546" y="751514"/>
                </a:lnTo>
                <a:cubicBezTo>
                  <a:pt x="160597" y="674926"/>
                  <a:pt x="246759" y="545226"/>
                  <a:pt x="246759" y="398117"/>
                </a:cubicBezTo>
                <a:lnTo>
                  <a:pt x="246759" y="398117"/>
                </a:lnTo>
                <a:lnTo>
                  <a:pt x="246759" y="398116"/>
                </a:lnTo>
                <a:cubicBezTo>
                  <a:pt x="246759" y="280429"/>
                  <a:pt x="191615" y="173884"/>
                  <a:pt x="102460" y="96760"/>
                </a:cubicBezTo>
                <a:lnTo>
                  <a:pt x="49431" y="58912"/>
                </a:lnTo>
                <a:lnTo>
                  <a:pt x="103571" y="33491"/>
                </a:lnTo>
                <a:cubicBezTo>
                  <a:pt x="162513" y="11926"/>
                  <a:pt x="227317" y="0"/>
                  <a:pt x="29534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1292652" y="5329981"/>
            <a:ext cx="444088" cy="706474"/>
          </a:xfrm>
          <a:custGeom>
            <a:avLst/>
            <a:gdLst>
              <a:gd name="connsiteX0" fmla="*/ 246760 w 444088"/>
              <a:gd name="connsiteY0" fmla="*/ 0 h 706474"/>
              <a:gd name="connsiteX1" fmla="*/ 299789 w 444088"/>
              <a:gd name="connsiteY1" fmla="*/ 37848 h 706474"/>
              <a:gd name="connsiteX2" fmla="*/ 434079 w 444088"/>
              <a:gd name="connsiteY2" fmla="*/ 253313 h 706474"/>
              <a:gd name="connsiteX3" fmla="*/ 444088 w 444088"/>
              <a:gd name="connsiteY3" fmla="*/ 339204 h 706474"/>
              <a:gd name="connsiteX4" fmla="*/ 440130 w 444088"/>
              <a:gd name="connsiteY4" fmla="*/ 393483 h 706474"/>
              <a:gd name="connsiteX5" fmla="*/ 226875 w 444088"/>
              <a:gd name="connsiteY5" fmla="*/ 692600 h 706474"/>
              <a:gd name="connsiteX6" fmla="*/ 197328 w 444088"/>
              <a:gd name="connsiteY6" fmla="*/ 706474 h 706474"/>
              <a:gd name="connsiteX7" fmla="*/ 144299 w 444088"/>
              <a:gd name="connsiteY7" fmla="*/ 668625 h 706474"/>
              <a:gd name="connsiteX8" fmla="*/ 10009 w 444088"/>
              <a:gd name="connsiteY8" fmla="*/ 453160 h 706474"/>
              <a:gd name="connsiteX9" fmla="*/ 0 w 444088"/>
              <a:gd name="connsiteY9" fmla="*/ 367270 h 706474"/>
              <a:gd name="connsiteX10" fmla="*/ 3958 w 444088"/>
              <a:gd name="connsiteY10" fmla="*/ 312990 h 706474"/>
              <a:gd name="connsiteX11" fmla="*/ 217213 w 444088"/>
              <a:gd name="connsiteY11" fmla="*/ 13873 h 706474"/>
              <a:gd name="connsiteX12" fmla="*/ 246760 w 444088"/>
              <a:gd name="connsiteY12" fmla="*/ 0 h 70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4088" h="706474">
                <a:moveTo>
                  <a:pt x="246760" y="0"/>
                </a:moveTo>
                <a:lnTo>
                  <a:pt x="299789" y="37848"/>
                </a:lnTo>
                <a:cubicBezTo>
                  <a:pt x="366655" y="95691"/>
                  <a:pt x="414390" y="170084"/>
                  <a:pt x="434079" y="253313"/>
                </a:cubicBezTo>
                <a:lnTo>
                  <a:pt x="444088" y="339204"/>
                </a:lnTo>
                <a:lnTo>
                  <a:pt x="440130" y="393483"/>
                </a:lnTo>
                <a:cubicBezTo>
                  <a:pt x="421846" y="517907"/>
                  <a:pt x="341545" y="625586"/>
                  <a:pt x="226875" y="692600"/>
                </a:cubicBezTo>
                <a:lnTo>
                  <a:pt x="197328" y="706474"/>
                </a:lnTo>
                <a:lnTo>
                  <a:pt x="144299" y="668625"/>
                </a:lnTo>
                <a:cubicBezTo>
                  <a:pt x="77433" y="610783"/>
                  <a:pt x="29698" y="536390"/>
                  <a:pt x="10009" y="453160"/>
                </a:cubicBezTo>
                <a:lnTo>
                  <a:pt x="0" y="367270"/>
                </a:lnTo>
                <a:lnTo>
                  <a:pt x="3958" y="312990"/>
                </a:lnTo>
                <a:cubicBezTo>
                  <a:pt x="22242" y="188566"/>
                  <a:pt x="102543" y="80888"/>
                  <a:pt x="217213" y="13873"/>
                </a:cubicBezTo>
                <a:lnTo>
                  <a:pt x="24676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Freeform 56"/>
          <p:cNvSpPr/>
          <p:nvPr/>
        </p:nvSpPr>
        <p:spPr>
          <a:xfrm>
            <a:off x="7039786" y="3350910"/>
            <a:ext cx="468815" cy="722941"/>
          </a:xfrm>
          <a:custGeom>
            <a:avLst/>
            <a:gdLst>
              <a:gd name="connsiteX0" fmla="*/ 223105 w 468815"/>
              <a:gd name="connsiteY0" fmla="*/ 0 h 722941"/>
              <a:gd name="connsiteX1" fmla="*/ 251602 w 468815"/>
              <a:gd name="connsiteY1" fmla="*/ 13380 h 722941"/>
              <a:gd name="connsiteX2" fmla="*/ 468815 w 468815"/>
              <a:gd name="connsiteY2" fmla="*/ 366777 h 722941"/>
              <a:gd name="connsiteX3" fmla="*/ 251602 w 468815"/>
              <a:gd name="connsiteY3" fmla="*/ 720174 h 722941"/>
              <a:gd name="connsiteX4" fmla="*/ 245710 w 468815"/>
              <a:gd name="connsiteY4" fmla="*/ 722941 h 722941"/>
              <a:gd name="connsiteX5" fmla="*/ 217213 w 468815"/>
              <a:gd name="connsiteY5" fmla="*/ 709560 h 722941"/>
              <a:gd name="connsiteX6" fmla="*/ 0 w 468815"/>
              <a:gd name="connsiteY6" fmla="*/ 356163 h 722941"/>
              <a:gd name="connsiteX7" fmla="*/ 217213 w 468815"/>
              <a:gd name="connsiteY7" fmla="*/ 2766 h 722941"/>
              <a:gd name="connsiteX8" fmla="*/ 223105 w 468815"/>
              <a:gd name="connsiteY8" fmla="*/ 0 h 72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815" h="722941">
                <a:moveTo>
                  <a:pt x="223105" y="0"/>
                </a:moveTo>
                <a:lnTo>
                  <a:pt x="251602" y="13380"/>
                </a:lnTo>
                <a:cubicBezTo>
                  <a:pt x="382653" y="89968"/>
                  <a:pt x="468815" y="219668"/>
                  <a:pt x="468815" y="366777"/>
                </a:cubicBezTo>
                <a:cubicBezTo>
                  <a:pt x="468815" y="513886"/>
                  <a:pt x="382653" y="643586"/>
                  <a:pt x="251602" y="720174"/>
                </a:cubicBezTo>
                <a:lnTo>
                  <a:pt x="245710" y="722941"/>
                </a:lnTo>
                <a:lnTo>
                  <a:pt x="217213" y="709560"/>
                </a:lnTo>
                <a:cubicBezTo>
                  <a:pt x="86162" y="632972"/>
                  <a:pt x="0" y="503272"/>
                  <a:pt x="0" y="356163"/>
                </a:cubicBezTo>
                <a:cubicBezTo>
                  <a:pt x="0" y="209054"/>
                  <a:pt x="86162" y="79354"/>
                  <a:pt x="217213" y="2766"/>
                </a:cubicBezTo>
                <a:lnTo>
                  <a:pt x="22310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5"/>
          <p:cNvSpPr/>
          <p:nvPr/>
        </p:nvSpPr>
        <p:spPr>
          <a:xfrm>
            <a:off x="7273675" y="3280890"/>
            <a:ext cx="762233" cy="852364"/>
          </a:xfrm>
          <a:custGeom>
            <a:avLst/>
            <a:gdLst>
              <a:gd name="connsiteX0" fmla="*/ 269564 w 762233"/>
              <a:gd name="connsiteY0" fmla="*/ 0 h 852364"/>
              <a:gd name="connsiteX1" fmla="*/ 762233 w 762233"/>
              <a:gd name="connsiteY1" fmla="*/ 426182 h 852364"/>
              <a:gd name="connsiteX2" fmla="*/ 269564 w 762233"/>
              <a:gd name="connsiteY2" fmla="*/ 852364 h 852364"/>
              <a:gd name="connsiteX3" fmla="*/ 77795 w 762233"/>
              <a:gd name="connsiteY3" fmla="*/ 818873 h 852364"/>
              <a:gd name="connsiteX4" fmla="*/ 22605 w 762233"/>
              <a:gd name="connsiteY4" fmla="*/ 792960 h 852364"/>
              <a:gd name="connsiteX5" fmla="*/ 28497 w 762233"/>
              <a:gd name="connsiteY5" fmla="*/ 790193 h 852364"/>
              <a:gd name="connsiteX6" fmla="*/ 245710 w 762233"/>
              <a:gd name="connsiteY6" fmla="*/ 436796 h 852364"/>
              <a:gd name="connsiteX7" fmla="*/ 28497 w 762233"/>
              <a:gd name="connsiteY7" fmla="*/ 83399 h 852364"/>
              <a:gd name="connsiteX8" fmla="*/ 0 w 762233"/>
              <a:gd name="connsiteY8" fmla="*/ 70019 h 852364"/>
              <a:gd name="connsiteX9" fmla="*/ 77795 w 762233"/>
              <a:gd name="connsiteY9" fmla="*/ 33491 h 852364"/>
              <a:gd name="connsiteX10" fmla="*/ 269564 w 762233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233" h="852364">
                <a:moveTo>
                  <a:pt x="269564" y="0"/>
                </a:moveTo>
                <a:cubicBezTo>
                  <a:pt x="541658" y="0"/>
                  <a:pt x="762233" y="190808"/>
                  <a:pt x="762233" y="426182"/>
                </a:cubicBezTo>
                <a:cubicBezTo>
                  <a:pt x="762233" y="661556"/>
                  <a:pt x="541658" y="852364"/>
                  <a:pt x="269564" y="852364"/>
                </a:cubicBezTo>
                <a:cubicBezTo>
                  <a:pt x="201541" y="852364"/>
                  <a:pt x="136737" y="840439"/>
                  <a:pt x="77795" y="818873"/>
                </a:cubicBezTo>
                <a:lnTo>
                  <a:pt x="22605" y="792960"/>
                </a:lnTo>
                <a:lnTo>
                  <a:pt x="28497" y="790193"/>
                </a:lnTo>
                <a:cubicBezTo>
                  <a:pt x="159548" y="713605"/>
                  <a:pt x="245710" y="583905"/>
                  <a:pt x="245710" y="436796"/>
                </a:cubicBezTo>
                <a:cubicBezTo>
                  <a:pt x="245710" y="289687"/>
                  <a:pt x="159548" y="159987"/>
                  <a:pt x="28497" y="83399"/>
                </a:cubicBezTo>
                <a:lnTo>
                  <a:pt x="0" y="70019"/>
                </a:lnTo>
                <a:lnTo>
                  <a:pt x="77795" y="33491"/>
                </a:lnTo>
                <a:cubicBezTo>
                  <a:pt x="136737" y="11926"/>
                  <a:pt x="201541" y="0"/>
                  <a:pt x="26956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6523263" y="3291504"/>
            <a:ext cx="762233" cy="852364"/>
          </a:xfrm>
          <a:custGeom>
            <a:avLst/>
            <a:gdLst>
              <a:gd name="connsiteX0" fmla="*/ 492669 w 762233"/>
              <a:gd name="connsiteY0" fmla="*/ 0 h 852364"/>
              <a:gd name="connsiteX1" fmla="*/ 684438 w 762233"/>
              <a:gd name="connsiteY1" fmla="*/ 33491 h 852364"/>
              <a:gd name="connsiteX2" fmla="*/ 739628 w 762233"/>
              <a:gd name="connsiteY2" fmla="*/ 59405 h 852364"/>
              <a:gd name="connsiteX3" fmla="*/ 733736 w 762233"/>
              <a:gd name="connsiteY3" fmla="*/ 62171 h 852364"/>
              <a:gd name="connsiteX4" fmla="*/ 516523 w 762233"/>
              <a:gd name="connsiteY4" fmla="*/ 415568 h 852364"/>
              <a:gd name="connsiteX5" fmla="*/ 733736 w 762233"/>
              <a:gd name="connsiteY5" fmla="*/ 768965 h 852364"/>
              <a:gd name="connsiteX6" fmla="*/ 762233 w 762233"/>
              <a:gd name="connsiteY6" fmla="*/ 782346 h 852364"/>
              <a:gd name="connsiteX7" fmla="*/ 684438 w 762233"/>
              <a:gd name="connsiteY7" fmla="*/ 818873 h 852364"/>
              <a:gd name="connsiteX8" fmla="*/ 492669 w 762233"/>
              <a:gd name="connsiteY8" fmla="*/ 852364 h 852364"/>
              <a:gd name="connsiteX9" fmla="*/ 0 w 762233"/>
              <a:gd name="connsiteY9" fmla="*/ 426182 h 852364"/>
              <a:gd name="connsiteX10" fmla="*/ 492669 w 762233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2233" h="852364">
                <a:moveTo>
                  <a:pt x="492669" y="0"/>
                </a:moveTo>
                <a:cubicBezTo>
                  <a:pt x="560693" y="0"/>
                  <a:pt x="625496" y="11926"/>
                  <a:pt x="684438" y="33491"/>
                </a:cubicBezTo>
                <a:lnTo>
                  <a:pt x="739628" y="59405"/>
                </a:lnTo>
                <a:lnTo>
                  <a:pt x="733736" y="62171"/>
                </a:lnTo>
                <a:cubicBezTo>
                  <a:pt x="602685" y="138759"/>
                  <a:pt x="516523" y="268459"/>
                  <a:pt x="516523" y="415568"/>
                </a:cubicBezTo>
                <a:cubicBezTo>
                  <a:pt x="516523" y="562677"/>
                  <a:pt x="602685" y="692377"/>
                  <a:pt x="733736" y="768965"/>
                </a:cubicBezTo>
                <a:lnTo>
                  <a:pt x="762233" y="782346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Freeform 53"/>
          <p:cNvSpPr/>
          <p:nvPr/>
        </p:nvSpPr>
        <p:spPr>
          <a:xfrm>
            <a:off x="4278713" y="3345707"/>
            <a:ext cx="492670" cy="734141"/>
          </a:xfrm>
          <a:custGeom>
            <a:avLst/>
            <a:gdLst>
              <a:gd name="connsiteX0" fmla="*/ 258484 w 492670"/>
              <a:gd name="connsiteY0" fmla="*/ 0 h 734141"/>
              <a:gd name="connsiteX1" fmla="*/ 275457 w 492670"/>
              <a:gd name="connsiteY1" fmla="*/ 7969 h 734141"/>
              <a:gd name="connsiteX2" fmla="*/ 492670 w 492670"/>
              <a:gd name="connsiteY2" fmla="*/ 361366 h 734141"/>
              <a:gd name="connsiteX3" fmla="*/ 275457 w 492670"/>
              <a:gd name="connsiteY3" fmla="*/ 714763 h 734141"/>
              <a:gd name="connsiteX4" fmla="*/ 234186 w 492670"/>
              <a:gd name="connsiteY4" fmla="*/ 734141 h 734141"/>
              <a:gd name="connsiteX5" fmla="*/ 217213 w 492670"/>
              <a:gd name="connsiteY5" fmla="*/ 726172 h 734141"/>
              <a:gd name="connsiteX6" fmla="*/ 0 w 492670"/>
              <a:gd name="connsiteY6" fmla="*/ 372775 h 734141"/>
              <a:gd name="connsiteX7" fmla="*/ 217213 w 492670"/>
              <a:gd name="connsiteY7" fmla="*/ 19378 h 734141"/>
              <a:gd name="connsiteX8" fmla="*/ 258484 w 492670"/>
              <a:gd name="connsiteY8" fmla="*/ 0 h 73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670" h="734141">
                <a:moveTo>
                  <a:pt x="258484" y="0"/>
                </a:moveTo>
                <a:lnTo>
                  <a:pt x="275457" y="7969"/>
                </a:lnTo>
                <a:cubicBezTo>
                  <a:pt x="406508" y="84557"/>
                  <a:pt x="492670" y="214257"/>
                  <a:pt x="492670" y="361366"/>
                </a:cubicBezTo>
                <a:cubicBezTo>
                  <a:pt x="492670" y="508475"/>
                  <a:pt x="406508" y="638175"/>
                  <a:pt x="275457" y="714763"/>
                </a:cubicBezTo>
                <a:lnTo>
                  <a:pt x="234186" y="734141"/>
                </a:lnTo>
                <a:lnTo>
                  <a:pt x="217213" y="726172"/>
                </a:lnTo>
                <a:cubicBezTo>
                  <a:pt x="86162" y="649584"/>
                  <a:pt x="0" y="519884"/>
                  <a:pt x="0" y="372775"/>
                </a:cubicBezTo>
                <a:cubicBezTo>
                  <a:pt x="0" y="225666"/>
                  <a:pt x="86162" y="95966"/>
                  <a:pt x="217213" y="19378"/>
                </a:cubicBezTo>
                <a:lnTo>
                  <a:pt x="25848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 52"/>
          <p:cNvSpPr/>
          <p:nvPr/>
        </p:nvSpPr>
        <p:spPr>
          <a:xfrm>
            <a:off x="3786045" y="3280890"/>
            <a:ext cx="751152" cy="852364"/>
          </a:xfrm>
          <a:custGeom>
            <a:avLst/>
            <a:gdLst>
              <a:gd name="connsiteX0" fmla="*/ 492669 w 751152"/>
              <a:gd name="connsiteY0" fmla="*/ 0 h 852364"/>
              <a:gd name="connsiteX1" fmla="*/ 684438 w 751152"/>
              <a:gd name="connsiteY1" fmla="*/ 33491 h 852364"/>
              <a:gd name="connsiteX2" fmla="*/ 751152 w 751152"/>
              <a:gd name="connsiteY2" fmla="*/ 64816 h 852364"/>
              <a:gd name="connsiteX3" fmla="*/ 709881 w 751152"/>
              <a:gd name="connsiteY3" fmla="*/ 84194 h 852364"/>
              <a:gd name="connsiteX4" fmla="*/ 492668 w 751152"/>
              <a:gd name="connsiteY4" fmla="*/ 437591 h 852364"/>
              <a:gd name="connsiteX5" fmla="*/ 709881 w 751152"/>
              <a:gd name="connsiteY5" fmla="*/ 790988 h 852364"/>
              <a:gd name="connsiteX6" fmla="*/ 726854 w 751152"/>
              <a:gd name="connsiteY6" fmla="*/ 798957 h 852364"/>
              <a:gd name="connsiteX7" fmla="*/ 684438 w 751152"/>
              <a:gd name="connsiteY7" fmla="*/ 818873 h 852364"/>
              <a:gd name="connsiteX8" fmla="*/ 492669 w 751152"/>
              <a:gd name="connsiteY8" fmla="*/ 852364 h 852364"/>
              <a:gd name="connsiteX9" fmla="*/ 0 w 751152"/>
              <a:gd name="connsiteY9" fmla="*/ 426182 h 852364"/>
              <a:gd name="connsiteX10" fmla="*/ 492669 w 751152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1152" h="852364">
                <a:moveTo>
                  <a:pt x="492669" y="0"/>
                </a:moveTo>
                <a:cubicBezTo>
                  <a:pt x="560693" y="0"/>
                  <a:pt x="625496" y="11926"/>
                  <a:pt x="684438" y="33491"/>
                </a:cubicBezTo>
                <a:lnTo>
                  <a:pt x="751152" y="64816"/>
                </a:lnTo>
                <a:lnTo>
                  <a:pt x="709881" y="84194"/>
                </a:lnTo>
                <a:cubicBezTo>
                  <a:pt x="578830" y="160782"/>
                  <a:pt x="492668" y="290482"/>
                  <a:pt x="492668" y="437591"/>
                </a:cubicBezTo>
                <a:cubicBezTo>
                  <a:pt x="492668" y="584700"/>
                  <a:pt x="578830" y="714400"/>
                  <a:pt x="709881" y="790988"/>
                </a:cubicBezTo>
                <a:lnTo>
                  <a:pt x="726854" y="798957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512899" y="3292299"/>
            <a:ext cx="751152" cy="852364"/>
          </a:xfrm>
          <a:custGeom>
            <a:avLst/>
            <a:gdLst>
              <a:gd name="connsiteX0" fmla="*/ 258483 w 751152"/>
              <a:gd name="connsiteY0" fmla="*/ 0 h 852364"/>
              <a:gd name="connsiteX1" fmla="*/ 751152 w 751152"/>
              <a:gd name="connsiteY1" fmla="*/ 426182 h 852364"/>
              <a:gd name="connsiteX2" fmla="*/ 258483 w 751152"/>
              <a:gd name="connsiteY2" fmla="*/ 852364 h 852364"/>
              <a:gd name="connsiteX3" fmla="*/ 66714 w 751152"/>
              <a:gd name="connsiteY3" fmla="*/ 818873 h 852364"/>
              <a:gd name="connsiteX4" fmla="*/ 0 w 751152"/>
              <a:gd name="connsiteY4" fmla="*/ 787548 h 852364"/>
              <a:gd name="connsiteX5" fmla="*/ 41271 w 751152"/>
              <a:gd name="connsiteY5" fmla="*/ 768170 h 852364"/>
              <a:gd name="connsiteX6" fmla="*/ 258484 w 751152"/>
              <a:gd name="connsiteY6" fmla="*/ 414773 h 852364"/>
              <a:gd name="connsiteX7" fmla="*/ 41271 w 751152"/>
              <a:gd name="connsiteY7" fmla="*/ 61376 h 852364"/>
              <a:gd name="connsiteX8" fmla="*/ 24298 w 751152"/>
              <a:gd name="connsiteY8" fmla="*/ 53407 h 852364"/>
              <a:gd name="connsiteX9" fmla="*/ 66714 w 751152"/>
              <a:gd name="connsiteY9" fmla="*/ 33491 h 852364"/>
              <a:gd name="connsiteX10" fmla="*/ 258483 w 751152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1152" h="852364">
                <a:moveTo>
                  <a:pt x="258483" y="0"/>
                </a:moveTo>
                <a:cubicBezTo>
                  <a:pt x="530577" y="0"/>
                  <a:pt x="751152" y="190808"/>
                  <a:pt x="751152" y="426182"/>
                </a:cubicBezTo>
                <a:cubicBezTo>
                  <a:pt x="751152" y="661556"/>
                  <a:pt x="530577" y="852364"/>
                  <a:pt x="258483" y="852364"/>
                </a:cubicBezTo>
                <a:cubicBezTo>
                  <a:pt x="190460" y="852364"/>
                  <a:pt x="125656" y="840439"/>
                  <a:pt x="66714" y="818873"/>
                </a:cubicBezTo>
                <a:lnTo>
                  <a:pt x="0" y="787548"/>
                </a:lnTo>
                <a:lnTo>
                  <a:pt x="41271" y="768170"/>
                </a:lnTo>
                <a:cubicBezTo>
                  <a:pt x="172322" y="691582"/>
                  <a:pt x="258484" y="561882"/>
                  <a:pt x="258484" y="414773"/>
                </a:cubicBezTo>
                <a:cubicBezTo>
                  <a:pt x="258484" y="267664"/>
                  <a:pt x="172322" y="137964"/>
                  <a:pt x="41271" y="61376"/>
                </a:cubicBezTo>
                <a:lnTo>
                  <a:pt x="24298" y="53407"/>
                </a:lnTo>
                <a:lnTo>
                  <a:pt x="66714" y="33491"/>
                </a:lnTo>
                <a:cubicBezTo>
                  <a:pt x="125656" y="11926"/>
                  <a:pt x="190460" y="0"/>
                  <a:pt x="25848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7039786" y="5279780"/>
            <a:ext cx="467779" cy="722454"/>
          </a:xfrm>
          <a:custGeom>
            <a:avLst/>
            <a:gdLst>
              <a:gd name="connsiteX0" fmla="*/ 246360 w 467779"/>
              <a:gd name="connsiteY0" fmla="*/ 0 h 722454"/>
              <a:gd name="connsiteX1" fmla="*/ 250566 w 467779"/>
              <a:gd name="connsiteY1" fmla="*/ 1975 h 722454"/>
              <a:gd name="connsiteX2" fmla="*/ 467779 w 467779"/>
              <a:gd name="connsiteY2" fmla="*/ 355372 h 722454"/>
              <a:gd name="connsiteX3" fmla="*/ 250566 w 467779"/>
              <a:gd name="connsiteY3" fmla="*/ 708769 h 722454"/>
              <a:gd name="connsiteX4" fmla="*/ 221420 w 467779"/>
              <a:gd name="connsiteY4" fmla="*/ 722454 h 722454"/>
              <a:gd name="connsiteX5" fmla="*/ 217213 w 467779"/>
              <a:gd name="connsiteY5" fmla="*/ 720479 h 722454"/>
              <a:gd name="connsiteX6" fmla="*/ 0 w 467779"/>
              <a:gd name="connsiteY6" fmla="*/ 367082 h 722454"/>
              <a:gd name="connsiteX7" fmla="*/ 217213 w 467779"/>
              <a:gd name="connsiteY7" fmla="*/ 13685 h 722454"/>
              <a:gd name="connsiteX8" fmla="*/ 246360 w 467779"/>
              <a:gd name="connsiteY8" fmla="*/ 0 h 72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779" h="722454">
                <a:moveTo>
                  <a:pt x="246360" y="0"/>
                </a:moveTo>
                <a:lnTo>
                  <a:pt x="250566" y="1975"/>
                </a:lnTo>
                <a:cubicBezTo>
                  <a:pt x="381617" y="78563"/>
                  <a:pt x="467779" y="208263"/>
                  <a:pt x="467779" y="355372"/>
                </a:cubicBezTo>
                <a:cubicBezTo>
                  <a:pt x="467779" y="502481"/>
                  <a:pt x="381617" y="632181"/>
                  <a:pt x="250566" y="708769"/>
                </a:cubicBezTo>
                <a:lnTo>
                  <a:pt x="221420" y="722454"/>
                </a:lnTo>
                <a:lnTo>
                  <a:pt x="217213" y="720479"/>
                </a:lnTo>
                <a:cubicBezTo>
                  <a:pt x="86162" y="643891"/>
                  <a:pt x="0" y="514191"/>
                  <a:pt x="0" y="367082"/>
                </a:cubicBezTo>
                <a:cubicBezTo>
                  <a:pt x="0" y="219973"/>
                  <a:pt x="86162" y="90273"/>
                  <a:pt x="217213" y="13685"/>
                </a:cubicBezTo>
                <a:lnTo>
                  <a:pt x="24636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70"/>
          <p:cNvSpPr/>
          <p:nvPr/>
        </p:nvSpPr>
        <p:spPr>
          <a:xfrm>
            <a:off x="6534815" y="5213726"/>
            <a:ext cx="763919" cy="852364"/>
          </a:xfrm>
          <a:custGeom>
            <a:avLst/>
            <a:gdLst>
              <a:gd name="connsiteX0" fmla="*/ 492669 w 763919"/>
              <a:gd name="connsiteY0" fmla="*/ 0 h 852364"/>
              <a:gd name="connsiteX1" fmla="*/ 684438 w 763919"/>
              <a:gd name="connsiteY1" fmla="*/ 33491 h 852364"/>
              <a:gd name="connsiteX2" fmla="*/ 763919 w 763919"/>
              <a:gd name="connsiteY2" fmla="*/ 70810 h 852364"/>
              <a:gd name="connsiteX3" fmla="*/ 734772 w 763919"/>
              <a:gd name="connsiteY3" fmla="*/ 84495 h 852364"/>
              <a:gd name="connsiteX4" fmla="*/ 517559 w 763919"/>
              <a:gd name="connsiteY4" fmla="*/ 437892 h 852364"/>
              <a:gd name="connsiteX5" fmla="*/ 734772 w 763919"/>
              <a:gd name="connsiteY5" fmla="*/ 791289 h 852364"/>
              <a:gd name="connsiteX6" fmla="*/ 738979 w 763919"/>
              <a:gd name="connsiteY6" fmla="*/ 793264 h 852364"/>
              <a:gd name="connsiteX7" fmla="*/ 684438 w 763919"/>
              <a:gd name="connsiteY7" fmla="*/ 818873 h 852364"/>
              <a:gd name="connsiteX8" fmla="*/ 492669 w 763919"/>
              <a:gd name="connsiteY8" fmla="*/ 852364 h 852364"/>
              <a:gd name="connsiteX9" fmla="*/ 0 w 763919"/>
              <a:gd name="connsiteY9" fmla="*/ 426182 h 852364"/>
              <a:gd name="connsiteX10" fmla="*/ 492669 w 763919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3919" h="852364">
                <a:moveTo>
                  <a:pt x="492669" y="0"/>
                </a:moveTo>
                <a:cubicBezTo>
                  <a:pt x="560693" y="0"/>
                  <a:pt x="625496" y="11926"/>
                  <a:pt x="684438" y="33491"/>
                </a:cubicBezTo>
                <a:lnTo>
                  <a:pt x="763919" y="70810"/>
                </a:lnTo>
                <a:lnTo>
                  <a:pt x="734772" y="84495"/>
                </a:lnTo>
                <a:cubicBezTo>
                  <a:pt x="603721" y="161083"/>
                  <a:pt x="517559" y="290783"/>
                  <a:pt x="517559" y="437892"/>
                </a:cubicBezTo>
                <a:cubicBezTo>
                  <a:pt x="517559" y="585001"/>
                  <a:pt x="603721" y="714701"/>
                  <a:pt x="734772" y="791289"/>
                </a:cubicBezTo>
                <a:lnTo>
                  <a:pt x="738979" y="793264"/>
                </a:lnTo>
                <a:lnTo>
                  <a:pt x="684438" y="818873"/>
                </a:lnTo>
                <a:cubicBezTo>
                  <a:pt x="625496" y="840439"/>
                  <a:pt x="560693" y="852364"/>
                  <a:pt x="492669" y="852364"/>
                </a:cubicBezTo>
                <a:cubicBezTo>
                  <a:pt x="220575" y="852364"/>
                  <a:pt x="0" y="661556"/>
                  <a:pt x="0" y="426182"/>
                </a:cubicBezTo>
                <a:cubicBezTo>
                  <a:pt x="0" y="190808"/>
                  <a:pt x="220575" y="0"/>
                  <a:pt x="49266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7261206" y="5220680"/>
            <a:ext cx="763918" cy="852364"/>
          </a:xfrm>
          <a:custGeom>
            <a:avLst/>
            <a:gdLst>
              <a:gd name="connsiteX0" fmla="*/ 271249 w 763918"/>
              <a:gd name="connsiteY0" fmla="*/ 0 h 852364"/>
              <a:gd name="connsiteX1" fmla="*/ 763918 w 763918"/>
              <a:gd name="connsiteY1" fmla="*/ 426182 h 852364"/>
              <a:gd name="connsiteX2" fmla="*/ 271249 w 763918"/>
              <a:gd name="connsiteY2" fmla="*/ 852364 h 852364"/>
              <a:gd name="connsiteX3" fmla="*/ 79480 w 763918"/>
              <a:gd name="connsiteY3" fmla="*/ 818873 h 852364"/>
              <a:gd name="connsiteX4" fmla="*/ 0 w 763918"/>
              <a:gd name="connsiteY4" fmla="*/ 781554 h 852364"/>
              <a:gd name="connsiteX5" fmla="*/ 29146 w 763918"/>
              <a:gd name="connsiteY5" fmla="*/ 767869 h 852364"/>
              <a:gd name="connsiteX6" fmla="*/ 246359 w 763918"/>
              <a:gd name="connsiteY6" fmla="*/ 414472 h 852364"/>
              <a:gd name="connsiteX7" fmla="*/ 29146 w 763918"/>
              <a:gd name="connsiteY7" fmla="*/ 61075 h 852364"/>
              <a:gd name="connsiteX8" fmla="*/ 24940 w 763918"/>
              <a:gd name="connsiteY8" fmla="*/ 59100 h 852364"/>
              <a:gd name="connsiteX9" fmla="*/ 79480 w 763918"/>
              <a:gd name="connsiteY9" fmla="*/ 33491 h 852364"/>
              <a:gd name="connsiteX10" fmla="*/ 271249 w 763918"/>
              <a:gd name="connsiteY10" fmla="*/ 0 h 85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3918" h="852364">
                <a:moveTo>
                  <a:pt x="271249" y="0"/>
                </a:moveTo>
                <a:cubicBezTo>
                  <a:pt x="543343" y="0"/>
                  <a:pt x="763918" y="190808"/>
                  <a:pt x="763918" y="426182"/>
                </a:cubicBezTo>
                <a:cubicBezTo>
                  <a:pt x="763918" y="661556"/>
                  <a:pt x="543343" y="852364"/>
                  <a:pt x="271249" y="852364"/>
                </a:cubicBezTo>
                <a:cubicBezTo>
                  <a:pt x="203226" y="852364"/>
                  <a:pt x="138422" y="840439"/>
                  <a:pt x="79480" y="818873"/>
                </a:cubicBezTo>
                <a:lnTo>
                  <a:pt x="0" y="781554"/>
                </a:lnTo>
                <a:lnTo>
                  <a:pt x="29146" y="767869"/>
                </a:lnTo>
                <a:cubicBezTo>
                  <a:pt x="160197" y="691281"/>
                  <a:pt x="246359" y="561581"/>
                  <a:pt x="246359" y="414472"/>
                </a:cubicBezTo>
                <a:cubicBezTo>
                  <a:pt x="246359" y="267363"/>
                  <a:pt x="160197" y="137663"/>
                  <a:pt x="29146" y="61075"/>
                </a:cubicBezTo>
                <a:lnTo>
                  <a:pt x="24940" y="59100"/>
                </a:lnTo>
                <a:lnTo>
                  <a:pt x="79480" y="33491"/>
                </a:lnTo>
                <a:cubicBezTo>
                  <a:pt x="138422" y="11926"/>
                  <a:pt x="203226" y="0"/>
                  <a:pt x="27124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165247" y="1396425"/>
            <a:ext cx="366614" cy="675072"/>
          </a:xfrm>
          <a:custGeom>
            <a:avLst/>
            <a:gdLst>
              <a:gd name="connsiteX0" fmla="*/ 173262 w 366614"/>
              <a:gd name="connsiteY0" fmla="*/ 0 h 675072"/>
              <a:gd name="connsiteX1" fmla="*/ 175612 w 366614"/>
              <a:gd name="connsiteY1" fmla="*/ 1217 h 675072"/>
              <a:gd name="connsiteX2" fmla="*/ 366614 w 366614"/>
              <a:gd name="connsiteY2" fmla="*/ 344066 h 675072"/>
              <a:gd name="connsiteX3" fmla="*/ 239728 w 366614"/>
              <a:gd name="connsiteY3" fmla="*/ 636428 h 675072"/>
              <a:gd name="connsiteX4" fmla="*/ 190653 w 366614"/>
              <a:gd name="connsiteY4" fmla="*/ 675072 h 675072"/>
              <a:gd name="connsiteX5" fmla="*/ 184533 w 366614"/>
              <a:gd name="connsiteY5" fmla="*/ 671813 h 675072"/>
              <a:gd name="connsiteX6" fmla="*/ 0 w 366614"/>
              <a:gd name="connsiteY6" fmla="*/ 331345 h 675072"/>
              <a:gd name="connsiteX7" fmla="*/ 122589 w 366614"/>
              <a:gd name="connsiteY7" fmla="*/ 41014 h 675072"/>
              <a:gd name="connsiteX8" fmla="*/ 173262 w 366614"/>
              <a:gd name="connsiteY8" fmla="*/ 0 h 67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14" h="675072">
                <a:moveTo>
                  <a:pt x="173262" y="0"/>
                </a:moveTo>
                <a:lnTo>
                  <a:pt x="175612" y="1217"/>
                </a:lnTo>
                <a:cubicBezTo>
                  <a:pt x="290849" y="75519"/>
                  <a:pt x="366614" y="201348"/>
                  <a:pt x="366614" y="344066"/>
                </a:cubicBezTo>
                <a:cubicBezTo>
                  <a:pt x="366614" y="458241"/>
                  <a:pt x="318125" y="561606"/>
                  <a:pt x="239728" y="636428"/>
                </a:cubicBezTo>
                <a:lnTo>
                  <a:pt x="190653" y="675072"/>
                </a:lnTo>
                <a:lnTo>
                  <a:pt x="184533" y="671813"/>
                </a:lnTo>
                <a:cubicBezTo>
                  <a:pt x="73199" y="598027"/>
                  <a:pt x="0" y="473072"/>
                  <a:pt x="0" y="331345"/>
                </a:cubicBezTo>
                <a:cubicBezTo>
                  <a:pt x="0" y="217964"/>
                  <a:pt x="46847" y="115316"/>
                  <a:pt x="122589" y="41014"/>
                </a:cubicBezTo>
                <a:lnTo>
                  <a:pt x="17326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Freeform 77"/>
          <p:cNvSpPr/>
          <p:nvPr/>
        </p:nvSpPr>
        <p:spPr>
          <a:xfrm>
            <a:off x="7335523" y="1323371"/>
            <a:ext cx="663828" cy="821180"/>
          </a:xfrm>
          <a:custGeom>
            <a:avLst/>
            <a:gdLst>
              <a:gd name="connsiteX0" fmla="*/ 245283 w 663828"/>
              <a:gd name="connsiteY0" fmla="*/ 0 h 821180"/>
              <a:gd name="connsiteX1" fmla="*/ 663828 w 663828"/>
              <a:gd name="connsiteY1" fmla="*/ 410590 h 821180"/>
              <a:gd name="connsiteX2" fmla="*/ 245283 w 663828"/>
              <a:gd name="connsiteY2" fmla="*/ 821180 h 821180"/>
              <a:gd name="connsiteX3" fmla="*/ 82366 w 663828"/>
              <a:gd name="connsiteY3" fmla="*/ 788914 h 821180"/>
              <a:gd name="connsiteX4" fmla="*/ 17391 w 663828"/>
              <a:gd name="connsiteY4" fmla="*/ 754317 h 821180"/>
              <a:gd name="connsiteX5" fmla="*/ 66466 w 663828"/>
              <a:gd name="connsiteY5" fmla="*/ 715673 h 821180"/>
              <a:gd name="connsiteX6" fmla="*/ 193352 w 663828"/>
              <a:gd name="connsiteY6" fmla="*/ 423311 h 821180"/>
              <a:gd name="connsiteX7" fmla="*/ 2350 w 663828"/>
              <a:gd name="connsiteY7" fmla="*/ 80462 h 821180"/>
              <a:gd name="connsiteX8" fmla="*/ 0 w 663828"/>
              <a:gd name="connsiteY8" fmla="*/ 79245 h 821180"/>
              <a:gd name="connsiteX9" fmla="*/ 11271 w 663828"/>
              <a:gd name="connsiteY9" fmla="*/ 70122 h 821180"/>
              <a:gd name="connsiteX10" fmla="*/ 245283 w 663828"/>
              <a:gd name="connsiteY10" fmla="*/ 0 h 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3828" h="821180">
                <a:moveTo>
                  <a:pt x="245283" y="0"/>
                </a:moveTo>
                <a:cubicBezTo>
                  <a:pt x="476439" y="0"/>
                  <a:pt x="663828" y="183827"/>
                  <a:pt x="663828" y="410590"/>
                </a:cubicBezTo>
                <a:cubicBezTo>
                  <a:pt x="663828" y="637353"/>
                  <a:pt x="476439" y="821180"/>
                  <a:pt x="245283" y="821180"/>
                </a:cubicBezTo>
                <a:cubicBezTo>
                  <a:pt x="187494" y="821180"/>
                  <a:pt x="132441" y="809691"/>
                  <a:pt x="82366" y="788914"/>
                </a:cubicBezTo>
                <a:lnTo>
                  <a:pt x="17391" y="754317"/>
                </a:lnTo>
                <a:lnTo>
                  <a:pt x="66466" y="715673"/>
                </a:lnTo>
                <a:cubicBezTo>
                  <a:pt x="144863" y="640851"/>
                  <a:pt x="193352" y="537486"/>
                  <a:pt x="193352" y="423311"/>
                </a:cubicBezTo>
                <a:cubicBezTo>
                  <a:pt x="193352" y="280593"/>
                  <a:pt x="117587" y="154764"/>
                  <a:pt x="2350" y="80462"/>
                </a:cubicBezTo>
                <a:lnTo>
                  <a:pt x="0" y="79245"/>
                </a:lnTo>
                <a:lnTo>
                  <a:pt x="11271" y="70122"/>
                </a:lnTo>
                <a:cubicBezTo>
                  <a:pt x="78071" y="25851"/>
                  <a:pt x="158600" y="0"/>
                  <a:pt x="24528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666250" y="1323371"/>
            <a:ext cx="690475" cy="826924"/>
          </a:xfrm>
          <a:custGeom>
            <a:avLst/>
            <a:gdLst>
              <a:gd name="connsiteX0" fmla="*/ 433218 w 690475"/>
              <a:gd name="connsiteY0" fmla="*/ 0 h 826924"/>
              <a:gd name="connsiteX1" fmla="*/ 601846 w 690475"/>
              <a:gd name="connsiteY1" fmla="*/ 32492 h 826924"/>
              <a:gd name="connsiteX2" fmla="*/ 673084 w 690475"/>
              <a:gd name="connsiteY2" fmla="*/ 69396 h 826924"/>
              <a:gd name="connsiteX3" fmla="*/ 622411 w 690475"/>
              <a:gd name="connsiteY3" fmla="*/ 110410 h 826924"/>
              <a:gd name="connsiteX4" fmla="*/ 499822 w 690475"/>
              <a:gd name="connsiteY4" fmla="*/ 400741 h 826924"/>
              <a:gd name="connsiteX5" fmla="*/ 684355 w 690475"/>
              <a:gd name="connsiteY5" fmla="*/ 741209 h 826924"/>
              <a:gd name="connsiteX6" fmla="*/ 690475 w 690475"/>
              <a:gd name="connsiteY6" fmla="*/ 744468 h 826924"/>
              <a:gd name="connsiteX7" fmla="*/ 675434 w 690475"/>
              <a:gd name="connsiteY7" fmla="*/ 756311 h 826924"/>
              <a:gd name="connsiteX8" fmla="*/ 433218 w 690475"/>
              <a:gd name="connsiteY8" fmla="*/ 826924 h 826924"/>
              <a:gd name="connsiteX9" fmla="*/ 0 w 690475"/>
              <a:gd name="connsiteY9" fmla="*/ 413462 h 826924"/>
              <a:gd name="connsiteX10" fmla="*/ 433218 w 690475"/>
              <a:gd name="connsiteY10" fmla="*/ 0 h 82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0475" h="826924">
                <a:moveTo>
                  <a:pt x="433218" y="0"/>
                </a:moveTo>
                <a:cubicBezTo>
                  <a:pt x="493033" y="0"/>
                  <a:pt x="550017" y="11570"/>
                  <a:pt x="601846" y="32492"/>
                </a:cubicBezTo>
                <a:lnTo>
                  <a:pt x="673084" y="69396"/>
                </a:lnTo>
                <a:lnTo>
                  <a:pt x="622411" y="110410"/>
                </a:lnTo>
                <a:cubicBezTo>
                  <a:pt x="546669" y="184712"/>
                  <a:pt x="499822" y="287360"/>
                  <a:pt x="499822" y="400741"/>
                </a:cubicBezTo>
                <a:cubicBezTo>
                  <a:pt x="499822" y="542468"/>
                  <a:pt x="573021" y="667423"/>
                  <a:pt x="684355" y="741209"/>
                </a:cubicBezTo>
                <a:lnTo>
                  <a:pt x="690475" y="744468"/>
                </a:lnTo>
                <a:lnTo>
                  <a:pt x="675434" y="756311"/>
                </a:lnTo>
                <a:cubicBezTo>
                  <a:pt x="606293" y="800893"/>
                  <a:pt x="522941" y="826924"/>
                  <a:pt x="433218" y="826924"/>
                </a:cubicBezTo>
                <a:cubicBezTo>
                  <a:pt x="193958" y="826924"/>
                  <a:pt x="0" y="641811"/>
                  <a:pt x="0" y="413462"/>
                </a:cubicBezTo>
                <a:cubicBezTo>
                  <a:pt x="0" y="185113"/>
                  <a:pt x="193958" y="0"/>
                  <a:pt x="433218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0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7748" y="116632"/>
                <a:ext cx="8064896" cy="64963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sz="2800" b="1" i="1" dirty="0" smtClean="0">
                  <a:solidFill>
                    <a:schemeClr val="accent2"/>
                  </a:solidFill>
                </a:endParaRPr>
              </a:p>
              <a:p>
                <a:r>
                  <a:rPr lang="en-US" sz="2800" b="1" i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FORMULAS USED:</a:t>
                </a:r>
              </a:p>
              <a:p>
                <a:pPr>
                  <a:lnSpc>
                    <a:spcPct val="200000"/>
                  </a:lnSpc>
                </a:pPr>
                <a:endPara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∎ </a:t>
                </a:r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P(S)=1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 P(A),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compliment of A.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P(A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P(A) ≤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P(∅)=0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If A⊂B, then P(A) ≤ P(B)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P(A∪B)=P(A)+P(B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)-P(A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∩B)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∎ P(S)=1</a:t>
                </a:r>
              </a:p>
              <a:p>
                <a:pPr>
                  <a:lnSpc>
                    <a:spcPct val="200000"/>
                  </a:lnSpc>
                </a:pPr>
                <a:endParaRPr lang="en-IN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8" y="116632"/>
                <a:ext cx="8064896" cy="6496394"/>
              </a:xfrm>
              <a:prstGeom prst="rect">
                <a:avLst/>
              </a:prstGeom>
              <a:blipFill rotWithShape="0">
                <a:blip r:embed="rId2"/>
                <a:stretch>
                  <a:fillRect l="-1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700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9756" y="188640"/>
                <a:ext cx="9073008" cy="607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u="sng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PROBABILITY:</a:t>
                </a:r>
              </a:p>
              <a:p>
                <a:endParaRPr lang="en-US" sz="28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probability of a random experiment. Let A and B be 2 events such that p(A)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≠0, P(B)≠0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probability of occurrence of event A under the condition that event B has already happened is defined as 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P(A/B)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P(B) </a:t>
                </a:r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≠0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Similarly the probability of the occurrence of event B under the condition that A has already happened is defined as 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                   P(B/A)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P(A)</a:t>
                </a:r>
                <a:r>
                  <a:rPr lang="en-IN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≠0</a:t>
                </a:r>
                <a:endParaRPr lang="en-IN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6" y="188640"/>
                <a:ext cx="9073008" cy="6077561"/>
              </a:xfrm>
              <a:prstGeom prst="rect">
                <a:avLst/>
              </a:prstGeom>
              <a:blipFill rotWithShape="0">
                <a:blip r:embed="rId2"/>
                <a:stretch>
                  <a:fillRect l="-1344" t="-1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422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517</Words>
  <Application>Microsoft Office PowerPoint</Application>
  <PresentationFormat>Custom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Constantia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USER</dc:creator>
  <cp:lastModifiedBy>USER</cp:lastModifiedBy>
  <cp:revision>39</cp:revision>
  <dcterms:created xsi:type="dcterms:W3CDTF">2022-02-06T05:19:47Z</dcterms:created>
  <dcterms:modified xsi:type="dcterms:W3CDTF">2022-02-25T16:13:45Z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