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734A5A-A607-4512-8D7E-A2F4FECFB96D}">
          <p14:sldIdLst>
            <p14:sldId id="256"/>
            <p14:sldId id="257"/>
            <p14:sldId id="258"/>
            <p14:sldId id="266"/>
            <p14:sldId id="259"/>
            <p14:sldId id="260"/>
            <p14:sldId id="261"/>
            <p14:sldId id="262"/>
            <p14:sldId id="263"/>
            <p14:sldId id="264"/>
            <p14:sldId id="268"/>
          </p14:sldIdLst>
        </p14:section>
        <p14:section name="Untitled Section" id="{570C940C-0B74-46B3-B7EA-443A57BA9F07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GNESH Aellika" initials="VA" lastIdx="1" clrIdx="0">
    <p:extLst>
      <p:ext uri="{19B8F6BF-5375-455C-9EA6-DF929625EA0E}">
        <p15:presenceInfo xmlns:p15="http://schemas.microsoft.com/office/powerpoint/2012/main" userId="82442cd08f249f77" providerId="Windows Live"/>
      </p:ext>
    </p:extLst>
  </p:cmAuthor>
  <p:cmAuthor id="2" name="yaswanth sai" initials="ys" lastIdx="1" clrIdx="1">
    <p:extLst>
      <p:ext uri="{19B8F6BF-5375-455C-9EA6-DF929625EA0E}">
        <p15:presenceInfo xmlns:p15="http://schemas.microsoft.com/office/powerpoint/2012/main" userId="4cbd8e40497fe5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8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1T08:35:57.655" idx="1">
    <p:pos x="6384" y="1970"/>
    <p:text>A VIGNESH 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6-25T19:31:13.79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D98E8-AC48-444B-9CA2-3B7ACF1D805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7A59F-1D66-4D74-A408-9A6DC62B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A59F-1D66-4D74-A408-9A6DC62BE8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9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A59F-1D66-4D74-A408-9A6DC62BE8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9683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4086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77425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8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1988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7905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7114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4372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5837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163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7482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05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3806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7620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3271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8746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ehadamarla/SRK-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comments" Target="../comments/commen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4162425" y="3941885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6800" y="3127347"/>
            <a:ext cx="9067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15" dirty="0" err="1">
                <a:solidFill>
                  <a:srgbClr val="E32D9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Damarla</a:t>
            </a:r>
            <a:r>
              <a:rPr lang="en-US" sz="3200" b="1" spc="15" dirty="0">
                <a:solidFill>
                  <a:srgbClr val="E32D9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b="1" spc="15">
                <a:solidFill>
                  <a:srgbClr val="E32D9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Divya Naga </a:t>
            </a:r>
            <a:r>
              <a:rPr lang="en-US" sz="3200" b="1" spc="15" dirty="0">
                <a:solidFill>
                  <a:srgbClr val="E32D9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Sneha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31814" y="1055299"/>
            <a:ext cx="9070975" cy="5275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Before we begin ,we need to install python  and some particular libraries of python in the system  which can installed by the commands in command prompt</a:t>
            </a:r>
          </a:p>
          <a:p>
            <a:endParaRPr lang="en-IN" sz="1100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pynput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sons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1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u="sng" dirty="0">
                <a:solidFill>
                  <a:schemeClr val="accent1"/>
                </a:solidFill>
              </a:rPr>
              <a:t>Pynput</a:t>
            </a:r>
            <a:r>
              <a:rPr lang="en-IN" u="sng" dirty="0"/>
              <a:t> </a:t>
            </a:r>
            <a:r>
              <a:rPr lang="en-IN" dirty="0"/>
              <a:t>helps in read keystrokes as the user types in stuff </a:t>
            </a:r>
            <a:r>
              <a:rPr lang="en-IN" u="sng" dirty="0" err="1"/>
              <a:t>Jsons</a:t>
            </a:r>
            <a:r>
              <a:rPr lang="en-IN" b="1" u="sng" dirty="0"/>
              <a:t> </a:t>
            </a:r>
            <a:r>
              <a:rPr lang="en-IN" dirty="0"/>
              <a:t>is a </a:t>
            </a:r>
            <a:r>
              <a:rPr lang="en-IN" dirty="0" err="1"/>
              <a:t>lnter</a:t>
            </a:r>
            <a:r>
              <a:rPr lang="en-IN" dirty="0"/>
              <a:t> changing format which often exchange data between a webserver and user agent.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Initialization  of key logger </a:t>
            </a:r>
            <a:r>
              <a:rPr lang="en-US" i="1" dirty="0">
                <a:sym typeface="+mn-ea"/>
              </a:rPr>
              <a:t>: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dirty="0">
                <a:solidFill>
                  <a:schemeClr val="tx2"/>
                </a:solidFill>
                <a:cs typeface="Courier New" panose="02070309020205020404" charset="0"/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Initialize global variables for key logging.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Event Capturing of keystrokes </a:t>
            </a:r>
            <a:r>
              <a:rPr lang="en-US" i="1" dirty="0">
                <a:solidFill>
                  <a:srgbClr val="D60093"/>
                </a:solidFill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dirty="0">
                <a:solidFill>
                  <a:schemeClr val="tx2"/>
                </a:solidFill>
                <a:cs typeface="Courier New" panose="02070309020205020404" charset="0"/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Log key press and release events.</a:t>
            </a:r>
            <a:endParaRPr lang="en-US" dirty="0">
              <a:solidFill>
                <a:schemeClr val="tx2"/>
              </a:solidFill>
              <a:cs typeface="Courier New" panose="020703090202050204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Data Logging into text files  </a:t>
            </a:r>
            <a:r>
              <a:rPr lang="en-US" i="1" dirty="0">
                <a:solidFill>
                  <a:srgbClr val="D60093"/>
                </a:solidFill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Stop Logging  </a:t>
            </a:r>
            <a:r>
              <a:rPr lang="en-US" i="1" dirty="0">
                <a:sym typeface="+mn-ea"/>
              </a:rPr>
              <a:t>: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dirty="0">
                <a:solidFill>
                  <a:schemeClr val="tx2"/>
                </a:solidFill>
                <a:cs typeface="Courier New" panose="02070309020205020404" charset="0"/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Update the GUI status to indicate the key logger is stopped.</a:t>
            </a:r>
            <a:endParaRPr lang="en-IN" dirty="0"/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1981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324" y="247062"/>
            <a:ext cx="82518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b="1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b="1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400" b="1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b="1" spc="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b="1" spc="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991600" cy="45720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key logger that captures keystrokes and records them into both text and JSON files is successful.</a:t>
            </a:r>
          </a:p>
          <a:p>
            <a:endParaRPr lang="en-US" sz="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provided a user-friendly way to control the key logger, making it accessible and easy to use.</a:t>
            </a:r>
          </a:p>
          <a:p>
            <a:endParaRPr lang="en-US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logger project demonstrated the capability to effectively capture and log keystrokes in real-time. </a:t>
            </a:r>
          </a:p>
          <a:p>
            <a:endParaRPr lang="en-US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Emphasized the ethical use of key loggers and the importance of implementing security measures to protect against malicious use.</a:t>
            </a:r>
          </a:p>
          <a:p>
            <a:endParaRPr lang="en-US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keylogging with start and stop functionality controlled via a simple GUI. </a:t>
            </a:r>
          </a:p>
          <a:p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4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LINK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85A496E-9F35-7372-7D0F-D2B8D10C1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>
                <a:hlinkClick r:id="rId3"/>
              </a:rPr>
              <a:t>https://github.com/Snehadamarla/SRK-.git</a:t>
            </a:r>
            <a:r>
              <a:rPr lang="en-IN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37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82884" cy="6858466"/>
            <a:chOff x="7448612" y="0"/>
            <a:chExt cx="4782884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5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5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5466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</p:spPr>
          <p:txBody>
            <a:bodyPr wrap="square" lIns="0" tIns="0" rIns="0" bIns="0" rtlCol="0">
              <a:scene3d>
                <a:camera prst="isometricRightUp"/>
                <a:lightRig rig="threePt" dir="t"/>
              </a:scene3d>
            </a:bodyPr>
            <a:lstStyle/>
            <a:p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96180" y="2511383"/>
            <a:ext cx="8285574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 LOGGER  AND  SECURITY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2526030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95729" y="1726586"/>
            <a:ext cx="7100378" cy="5055214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68309"/>
            <a:ext cx="82578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3157041" y="1624425"/>
            <a:ext cx="606816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Overview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Who Are The </a:t>
            </a: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Solution and Value Proposition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"Wow" in Our Solution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Modelling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Link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52599"/>
            <a:ext cx="8616791" cy="4288763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a key logger?</a:t>
            </a:r>
          </a:p>
          <a:p>
            <a:pPr marL="0" indent="0" algn="just" fontAlgn="base">
              <a:buNone/>
            </a:pPr>
            <a:endParaRPr lang="en-IN" b="1" dirty="0">
              <a:solidFill>
                <a:srgbClr val="071D2B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loggers are a form of spyware that capture every keystroke you type; they can send this information to attacker through servers, where log-in information including your passwords can be extracted and used..</a:t>
            </a:r>
          </a:p>
          <a:p>
            <a:pPr algn="just" fontAlgn="base"/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types of key loggers: software and hardware.</a:t>
            </a:r>
          </a:p>
          <a:p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Silent monitoring, not visible to users.
Secret recording visited websites
Keystroke logging.</a:t>
            </a:r>
            <a:endParaRPr lang="en-US" b="0" i="0" dirty="0">
              <a:solidFill>
                <a:srgbClr val="E8E8E8"/>
              </a:solidFill>
              <a:effectLst/>
              <a:highlight>
                <a:srgbClr val="121212"/>
              </a:highlight>
              <a:latin typeface="Google Sans"/>
            </a:endParaRPr>
          </a:p>
          <a:p>
            <a:pPr algn="just" fontAlgn="base"/>
            <a:endParaRPr lang="en-IN" b="1" dirty="0">
              <a:solidFill>
                <a:srgbClr val="071D2B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2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933783">
            <a:off x="7755422" y="3364957"/>
            <a:ext cx="2762250" cy="3257550"/>
            <a:chOff x="7991475" y="2933700"/>
            <a:chExt cx="2762250" cy="325755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98783"/>
            <a:ext cx="8233728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b="1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0588" y="1390551"/>
            <a:ext cx="7809254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 key logger  do?</a:t>
            </a:r>
          </a:p>
          <a:p>
            <a:pPr algn="just" fontAlgn="base"/>
            <a:endParaRPr lang="en-US" sz="1400" b="1" dirty="0">
              <a:solidFill>
                <a:srgbClr val="071D2B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Record all your keystrokes, including your passwords and banking details.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Record your browsing history.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Take screenshots when certain keywords are typed.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Take remote control over your device.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Remotely log in or out of your device.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Print or email logs back to the hacker.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Hide in the background..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39775" y="1730707"/>
            <a:ext cx="8328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Understanding  the  key loggers and their types.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working of key logger  in real time and types of key logger attacks.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caused by the key logger attacks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safety measures to prevent keylogging attacks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58501" y="2486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3280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3400" y="1154370"/>
            <a:ext cx="831341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loggers  are even used for legitimate purposes etc.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are: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Companies: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Some companies use key loggers to track which apps employees use, and how they are using their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Hackers:</a:t>
            </a:r>
            <a:r>
              <a:rPr lang="en-US" sz="2200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most people think of key loggers, they think of hackers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Parents: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Some parental monitoring software is essentially spyware or even a key logger. While it’s legal for parents to monitor their under-age children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1455C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 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</a:p>
        </p:txBody>
      </p:sp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8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8181" y="381000"/>
            <a:ext cx="717041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7638" y="159122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486548"/>
            <a:ext cx="10363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1148"/>
            <a:ext cx="68333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351335"/>
            <a:ext cx="8795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Anti-virus 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best way to protect your devices from keylogging is to use a high-quality antivirus  You can also take other precautions to make an infection less likely. 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Password manager 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 may use a password manager to generate highly complex passwords  In many cases, these programs are able to auto-fill your passwords, which allows you to bypass using the keyboard altogether. 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Asterisks 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you are not typing, a key logger cannot record any strokes, and since password characters are usually replaced by asterisks, even a video surveillance system would not be able to figure out what was entered. 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Two step authentication 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use two step verification  when you have the option. A key logger may deduce your password, but  the second phase of the authentication process may deter them. 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virtual keyboard can also help prevent key loggers from accessing your keystrokes.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3800" y="26477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841018"/>
            <a:ext cx="878205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0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 algn="just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1620309" y="6242315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 algn="just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-1371600" y="1925413"/>
            <a:ext cx="9963150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0" lvl="5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Impact:</a:t>
            </a:r>
            <a:r>
              <a:rPr lang="en-US" altLang="en-US" sz="20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Significant reduction in the likelihood of keylogging attacks through proactive measures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00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2295242" y="3146584"/>
            <a:ext cx="721994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Innovative Approach:</a:t>
            </a:r>
            <a:r>
              <a:rPr lang="en-US" altLang="en-US" sz="20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Combining technical measures with user education for comprehensive protection.</a:t>
            </a:r>
            <a:endParaRPr lang="en-US" altLang="en-US" sz="80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Demonstration:</a:t>
            </a:r>
            <a:r>
              <a:rPr lang="en-US" altLang="en-US" sz="20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Real-time demonstration of a simple keylogger to illustrate the threat and the effectiveness of security measures.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833</Words>
  <Application>Microsoft Office PowerPoint</Application>
  <PresentationFormat>Widescreen</PresentationFormat>
  <Paragraphs>91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Google Sans</vt:lpstr>
      <vt:lpstr>Times New Roman</vt:lpstr>
      <vt:lpstr>Trebuchet MS</vt:lpstr>
      <vt:lpstr>Wingdings</vt:lpstr>
      <vt:lpstr>Wingdings 3</vt:lpstr>
      <vt:lpstr>Facet</vt:lpstr>
      <vt:lpstr>PowerPoint Presentation</vt:lpstr>
      <vt:lpstr>KEY  LOGGER  AND  SECURITY</vt:lpstr>
      <vt:lpstr>AGENDA</vt:lpstr>
      <vt:lpstr>INTRODUCTION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RESULTS: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yaswanth sai</dc:creator>
  <cp:lastModifiedBy>yaswanth sai</cp:lastModifiedBy>
  <cp:revision>40</cp:revision>
  <dcterms:created xsi:type="dcterms:W3CDTF">2024-06-03T05:48:59Z</dcterms:created>
  <dcterms:modified xsi:type="dcterms:W3CDTF">2024-06-25T14:53:19Z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