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10"/>
  </p:notesMasterIdLst>
  <p:sldIdLst>
    <p:sldId id="256" r:id="rId2"/>
    <p:sldId id="260" r:id="rId3"/>
    <p:sldId id="262" r:id="rId4"/>
    <p:sldId id="259" r:id="rId5"/>
    <p:sldId id="261" r:id="rId6"/>
    <p:sldId id="263" r:id="rId7"/>
    <p:sldId id="264"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294" autoAdjust="0"/>
    <p:restoredTop sz="94660"/>
  </p:normalViewPr>
  <p:slideViewPr>
    <p:cSldViewPr>
      <p:cViewPr varScale="1">
        <p:scale>
          <a:sx n="68" d="100"/>
          <a:sy n="68" d="100"/>
        </p:scale>
        <p:origin x="-121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47C6C4-C4D7-431F-8B09-A7A2A5C8F1F5}" type="doc">
      <dgm:prSet loTypeId="urn:microsoft.com/office/officeart/2005/8/layout/hList6" loCatId="list" qsTypeId="urn:microsoft.com/office/officeart/2005/8/quickstyle/3d1" qsCatId="3D" csTypeId="urn:microsoft.com/office/officeart/2005/8/colors/accent1_2" csCatId="accent1" phldr="1"/>
      <dgm:spPr/>
      <dgm:t>
        <a:bodyPr/>
        <a:lstStyle/>
        <a:p>
          <a:endParaRPr lang="en-US"/>
        </a:p>
      </dgm:t>
    </dgm:pt>
    <dgm:pt modelId="{6AF0F8EA-57AE-45C8-934C-DF9726D0D312}">
      <dgm:prSet phldrT="[Text]" custT="1"/>
      <dgm:spPr/>
      <dgm:t>
        <a:bodyPr/>
        <a:lstStyle/>
        <a:p>
          <a:pPr algn="just"/>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1. All religious mass marriages </a:t>
          </a:r>
        </a:p>
        <a:p>
          <a:pPr algn="just"/>
          <a:r>
            <a:rPr lang="en-US" sz="1800" dirty="0" smtClean="0">
              <a:latin typeface="Times New Roman" pitchFamily="18" charset="0"/>
              <a:cs typeface="Times New Roman" pitchFamily="18" charset="0"/>
            </a:rPr>
            <a:t>2. </a:t>
          </a:r>
          <a:r>
            <a:rPr lang="en-US" sz="1800" dirty="0" err="1" smtClean="0">
              <a:latin typeface="Times New Roman" pitchFamily="18" charset="0"/>
              <a:cs typeface="Times New Roman" pitchFamily="18" charset="0"/>
            </a:rPr>
            <a:t>Narayan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Seva</a:t>
          </a:r>
          <a:r>
            <a:rPr lang="en-US" sz="1800" dirty="0" smtClean="0">
              <a:latin typeface="Times New Roman" pitchFamily="18" charset="0"/>
              <a:cs typeface="Times New Roman" pitchFamily="18" charset="0"/>
            </a:rPr>
            <a:t> Project </a:t>
          </a:r>
          <a:endParaRPr lang="en-US" sz="16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3. Eye surgery camp </a:t>
          </a:r>
        </a:p>
        <a:p>
          <a:pPr algn="just"/>
          <a:r>
            <a:rPr lang="en-US" sz="1800" dirty="0" smtClean="0">
              <a:latin typeface="Times New Roman" pitchFamily="18" charset="0"/>
              <a:cs typeface="Times New Roman" pitchFamily="18" charset="0"/>
            </a:rPr>
            <a:t>4. Heart surgery camp</a:t>
          </a:r>
        </a:p>
        <a:p>
          <a:pPr algn="just"/>
          <a:r>
            <a:rPr lang="en-US" sz="1800" dirty="0" smtClean="0">
              <a:latin typeface="Times New Roman" pitchFamily="18" charset="0"/>
              <a:cs typeface="Times New Roman" pitchFamily="18" charset="0"/>
            </a:rPr>
            <a:t>5.  Family planning camp</a:t>
          </a:r>
        </a:p>
        <a:p>
          <a:pPr algn="just"/>
          <a:r>
            <a:rPr lang="en-US" sz="1800" dirty="0" smtClean="0">
              <a:latin typeface="Times New Roman" pitchFamily="18" charset="0"/>
              <a:cs typeface="Times New Roman" pitchFamily="18" charset="0"/>
            </a:rPr>
            <a:t>6. AIDS awareness camp</a:t>
          </a:r>
        </a:p>
        <a:p>
          <a:pPr algn="just"/>
          <a:r>
            <a:rPr lang="en-US" sz="1800" dirty="0" smtClean="0">
              <a:latin typeface="Times New Roman" pitchFamily="18" charset="0"/>
              <a:cs typeface="Times New Roman" pitchFamily="18" charset="0"/>
            </a:rPr>
            <a:t>7. Football project for slum residents </a:t>
          </a:r>
        </a:p>
        <a:p>
          <a:pPr algn="just"/>
          <a:r>
            <a:rPr lang="en-US" sz="1800" dirty="0" smtClean="0">
              <a:latin typeface="Times New Roman" pitchFamily="18" charset="0"/>
              <a:cs typeface="Times New Roman" pitchFamily="18" charset="0"/>
            </a:rPr>
            <a:t>8. </a:t>
          </a:r>
          <a:r>
            <a:rPr lang="en-US" sz="1800" dirty="0" err="1" smtClean="0">
              <a:latin typeface="Times New Roman" pitchFamily="18" charset="0"/>
              <a:cs typeface="Times New Roman" pitchFamily="18" charset="0"/>
            </a:rPr>
            <a:t>Kumbh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Mela</a:t>
          </a:r>
          <a:r>
            <a:rPr lang="en-US" sz="1800" dirty="0" smtClean="0">
              <a:latin typeface="Times New Roman" pitchFamily="18" charset="0"/>
              <a:cs typeface="Times New Roman" pitchFamily="18" charset="0"/>
            </a:rPr>
            <a:t> visit</a:t>
          </a:r>
        </a:p>
        <a:p>
          <a:pPr algn="just"/>
          <a:r>
            <a:rPr lang="en-US" sz="1800" dirty="0" smtClean="0">
              <a:latin typeface="Times New Roman" pitchFamily="18" charset="0"/>
              <a:cs typeface="Times New Roman" pitchFamily="18" charset="0"/>
            </a:rPr>
            <a:t>9. Tsunami  Relief  project </a:t>
          </a:r>
        </a:p>
        <a:p>
          <a:pPr algn="just"/>
          <a:r>
            <a:rPr lang="en-US" sz="1800" dirty="0" smtClean="0">
              <a:latin typeface="Times New Roman" pitchFamily="18" charset="0"/>
              <a:cs typeface="Times New Roman" pitchFamily="18" charset="0"/>
            </a:rPr>
            <a:t>10. </a:t>
          </a:r>
          <a:r>
            <a:rPr lang="en-US" sz="1800" dirty="0" err="1" smtClean="0">
              <a:latin typeface="Times New Roman" pitchFamily="18" charset="0"/>
              <a:cs typeface="Times New Roman" pitchFamily="18" charset="0"/>
            </a:rPr>
            <a:t>Bhuj</a:t>
          </a:r>
          <a:r>
            <a:rPr lang="en-US" sz="1800" dirty="0" smtClean="0">
              <a:latin typeface="Times New Roman" pitchFamily="18" charset="0"/>
              <a:cs typeface="Times New Roman" pitchFamily="18" charset="0"/>
            </a:rPr>
            <a:t> Earth quake rehabilitation project</a:t>
          </a:r>
        </a:p>
        <a:p>
          <a:pPr algn="just"/>
          <a:r>
            <a:rPr lang="en-US" sz="1800" dirty="0" smtClean="0">
              <a:latin typeface="Times New Roman" pitchFamily="18" charset="0"/>
              <a:cs typeface="Times New Roman" pitchFamily="18" charset="0"/>
            </a:rPr>
            <a:t>11. O  </a:t>
          </a:r>
          <a:r>
            <a:rPr lang="en-US" sz="1800" dirty="0" err="1" smtClean="0">
              <a:latin typeface="Times New Roman" pitchFamily="18" charset="0"/>
              <a:cs typeface="Times New Roman" pitchFamily="18" charset="0"/>
            </a:rPr>
            <a:t>rissa</a:t>
          </a:r>
          <a:r>
            <a:rPr lang="en-US" sz="1800" dirty="0" smtClean="0">
              <a:latin typeface="Times New Roman" pitchFamily="18" charset="0"/>
              <a:cs typeface="Times New Roman" pitchFamily="18" charset="0"/>
            </a:rPr>
            <a:t>  cyclone rehabilitation project </a:t>
          </a:r>
        </a:p>
        <a:p>
          <a:pPr algn="just"/>
          <a:r>
            <a:rPr lang="en-US" sz="1800" dirty="0" smtClean="0">
              <a:latin typeface="Times New Roman" pitchFamily="18" charset="0"/>
              <a:cs typeface="Times New Roman" pitchFamily="18" charset="0"/>
            </a:rPr>
            <a:t>12. Social Awareness  Marathon  race </a:t>
          </a:r>
        </a:p>
        <a:p>
          <a:pPr algn="just"/>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dgm:t>
    </dgm:pt>
    <dgm:pt modelId="{33752F23-5478-4DE1-A4CC-4221F6850C02}" type="parTrans" cxnId="{9F45A9F8-334D-4E5C-91ED-6C337712FC41}">
      <dgm:prSet/>
      <dgm:spPr/>
      <dgm:t>
        <a:bodyPr/>
        <a:lstStyle/>
        <a:p>
          <a:endParaRPr lang="en-US"/>
        </a:p>
      </dgm:t>
    </dgm:pt>
    <dgm:pt modelId="{D0A1437A-D0E5-4EE4-8B04-EA35A700139B}" type="sibTrans" cxnId="{9F45A9F8-334D-4E5C-91ED-6C337712FC41}">
      <dgm:prSet/>
      <dgm:spPr/>
      <dgm:t>
        <a:bodyPr/>
        <a:lstStyle/>
        <a:p>
          <a:endParaRPr lang="en-US"/>
        </a:p>
      </dgm:t>
    </dgm:pt>
    <dgm:pt modelId="{19486236-6E4B-47F0-9747-8C5D2D2A4613}">
      <dgm:prSet phldrT="[Text]" custT="1"/>
      <dgm:spPr/>
      <dgm:t>
        <a:bodyPr/>
        <a:lstStyle/>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12. </a:t>
          </a:r>
          <a:r>
            <a:rPr lang="en-US" sz="1800" dirty="0" err="1" smtClean="0">
              <a:latin typeface="Times New Roman" pitchFamily="18" charset="0"/>
              <a:cs typeface="Times New Roman" pitchFamily="18" charset="0"/>
            </a:rPr>
            <a:t>Killari</a:t>
          </a:r>
          <a:r>
            <a:rPr lang="en-US" sz="1800" dirty="0" smtClean="0">
              <a:latin typeface="Times New Roman" pitchFamily="18" charset="0"/>
              <a:cs typeface="Times New Roman" pitchFamily="18" charset="0"/>
            </a:rPr>
            <a:t> Earth quake rehabilitation project </a:t>
          </a:r>
        </a:p>
        <a:p>
          <a:pPr algn="just"/>
          <a:r>
            <a:rPr lang="en-US" sz="1800" dirty="0" smtClean="0">
              <a:latin typeface="Times New Roman" pitchFamily="18" charset="0"/>
              <a:cs typeface="Times New Roman" pitchFamily="18" charset="0"/>
            </a:rPr>
            <a:t>13. N.S.S. camp</a:t>
          </a:r>
        </a:p>
        <a:p>
          <a:pPr algn="just"/>
          <a:r>
            <a:rPr lang="en-US" sz="1800" dirty="0" smtClean="0">
              <a:latin typeface="Times New Roman" pitchFamily="18" charset="0"/>
              <a:cs typeface="Times New Roman" pitchFamily="18" charset="0"/>
            </a:rPr>
            <a:t>14. Adult Education project </a:t>
          </a:r>
        </a:p>
        <a:p>
          <a:pPr algn="just"/>
          <a:r>
            <a:rPr lang="en-US" sz="1800" dirty="0" smtClean="0">
              <a:latin typeface="Times New Roman" pitchFamily="18" charset="0"/>
              <a:cs typeface="Times New Roman" pitchFamily="18" charset="0"/>
            </a:rPr>
            <a:t>15. Computer literacy project </a:t>
          </a:r>
        </a:p>
        <a:p>
          <a:pPr algn="just"/>
          <a:r>
            <a:rPr lang="en-US" sz="1800" dirty="0" smtClean="0">
              <a:latin typeface="Times New Roman" pitchFamily="18" charset="0"/>
              <a:cs typeface="Times New Roman" pitchFamily="18" charset="0"/>
            </a:rPr>
            <a:t>16. Child development project </a:t>
          </a:r>
        </a:p>
        <a:p>
          <a:pPr algn="just"/>
          <a:r>
            <a:rPr lang="en-US" sz="1800" dirty="0" smtClean="0">
              <a:latin typeface="Times New Roman" pitchFamily="18" charset="0"/>
              <a:cs typeface="Times New Roman" pitchFamily="18" charset="0"/>
            </a:rPr>
            <a:t>17. </a:t>
          </a:r>
          <a:r>
            <a:rPr lang="en-US" sz="1800" dirty="0" smtClean="0">
              <a:solidFill>
                <a:schemeClr val="tx1"/>
              </a:solidFill>
              <a:latin typeface="Times New Roman" pitchFamily="18" charset="0"/>
              <a:cs typeface="Times New Roman" pitchFamily="18" charset="0"/>
            </a:rPr>
            <a:t>Senior</a:t>
          </a:r>
          <a:r>
            <a:rPr lang="en-US" sz="1800" dirty="0" smtClean="0">
              <a:latin typeface="Times New Roman" pitchFamily="18" charset="0"/>
              <a:cs typeface="Times New Roman" pitchFamily="18" charset="0"/>
            </a:rPr>
            <a:t> citizen health project </a:t>
          </a:r>
        </a:p>
        <a:p>
          <a:pPr algn="just"/>
          <a:r>
            <a:rPr lang="en-US" sz="1800" dirty="0" smtClean="0">
              <a:latin typeface="Times New Roman" pitchFamily="18" charset="0"/>
              <a:cs typeface="Times New Roman" pitchFamily="18" charset="0"/>
            </a:rPr>
            <a:t>18. H  </a:t>
          </a:r>
          <a:r>
            <a:rPr lang="en-US" sz="1800" dirty="0" err="1" smtClean="0">
              <a:latin typeface="Times New Roman" pitchFamily="18" charset="0"/>
              <a:cs typeface="Times New Roman" pitchFamily="18" charset="0"/>
            </a:rPr>
            <a:t>ealth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councelling</a:t>
          </a:r>
          <a:r>
            <a:rPr lang="en-US" sz="1800" dirty="0" smtClean="0">
              <a:latin typeface="Times New Roman" pitchFamily="18" charset="0"/>
              <a:cs typeface="Times New Roman" pitchFamily="18" charset="0"/>
            </a:rPr>
            <a:t> project </a:t>
          </a:r>
        </a:p>
        <a:p>
          <a:pPr algn="just"/>
          <a:r>
            <a:rPr lang="en-US" sz="1800" dirty="0" smtClean="0">
              <a:latin typeface="Times New Roman" pitchFamily="18" charset="0"/>
              <a:cs typeface="Times New Roman" pitchFamily="18" charset="0"/>
            </a:rPr>
            <a:t>19. Yoga Education for children </a:t>
          </a:r>
        </a:p>
        <a:p>
          <a:pPr algn="just"/>
          <a:r>
            <a:rPr lang="en-US" sz="1800" dirty="0" smtClean="0">
              <a:latin typeface="Times New Roman" pitchFamily="18" charset="0"/>
              <a:cs typeface="Times New Roman" pitchFamily="18" charset="0"/>
            </a:rPr>
            <a:t>20. R </a:t>
          </a:r>
          <a:r>
            <a:rPr lang="en-US" sz="1800" dirty="0" err="1" smtClean="0">
              <a:latin typeface="Times New Roman" pitchFamily="18" charset="0"/>
              <a:cs typeface="Times New Roman" pitchFamily="18" charset="0"/>
            </a:rPr>
            <a:t>oad</a:t>
          </a:r>
          <a:r>
            <a:rPr lang="en-US" sz="1800" dirty="0" smtClean="0">
              <a:latin typeface="Times New Roman" pitchFamily="18" charset="0"/>
              <a:cs typeface="Times New Roman" pitchFamily="18" charset="0"/>
            </a:rPr>
            <a:t> safety workshop</a:t>
          </a:r>
        </a:p>
        <a:p>
          <a:pPr algn="just"/>
          <a:r>
            <a:rPr lang="en-US" sz="1800" dirty="0" smtClean="0">
              <a:latin typeface="Times New Roman" pitchFamily="18" charset="0"/>
              <a:cs typeface="Times New Roman" pitchFamily="18" charset="0"/>
            </a:rPr>
            <a:t>21. </a:t>
          </a:r>
          <a:r>
            <a:rPr lang="en-US" sz="1800" dirty="0" err="1" smtClean="0">
              <a:latin typeface="Times New Roman" pitchFamily="18" charset="0"/>
              <a:cs typeface="Times New Roman" pitchFamily="18" charset="0"/>
            </a:rPr>
            <a:t>Ganesh</a:t>
          </a:r>
          <a:r>
            <a:rPr lang="en-US" sz="1800" dirty="0" smtClean="0">
              <a:latin typeface="Times New Roman" pitchFamily="18" charset="0"/>
              <a:cs typeface="Times New Roman" pitchFamily="18" charset="0"/>
            </a:rPr>
            <a:t> U  </a:t>
          </a:r>
          <a:r>
            <a:rPr lang="en-US" sz="1800" dirty="0" err="1" smtClean="0">
              <a:latin typeface="Times New Roman" pitchFamily="18" charset="0"/>
              <a:cs typeface="Times New Roman" pitchFamily="18" charset="0"/>
            </a:rPr>
            <a:t>tsav</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22. Free Water Distribution </a:t>
          </a:r>
          <a:endParaRPr lang="en-US" sz="1800" dirty="0">
            <a:latin typeface="Times New Roman" pitchFamily="18" charset="0"/>
            <a:cs typeface="Times New Roman" pitchFamily="18" charset="0"/>
          </a:endParaRPr>
        </a:p>
      </dgm:t>
    </dgm:pt>
    <dgm:pt modelId="{D7249630-4ED0-43A6-83AB-FA98A0E2351F}" type="parTrans" cxnId="{1B63AA48-0AA8-497A-BADA-B1D0C7C2D1BC}">
      <dgm:prSet/>
      <dgm:spPr/>
      <dgm:t>
        <a:bodyPr/>
        <a:lstStyle/>
        <a:p>
          <a:endParaRPr lang="en-US"/>
        </a:p>
      </dgm:t>
    </dgm:pt>
    <dgm:pt modelId="{3E41C4C5-2C39-4F35-A8E2-ED5C2349427E}" type="sibTrans" cxnId="{1B63AA48-0AA8-497A-BADA-B1D0C7C2D1BC}">
      <dgm:prSet/>
      <dgm:spPr/>
      <dgm:t>
        <a:bodyPr/>
        <a:lstStyle/>
        <a:p>
          <a:endParaRPr lang="en-US"/>
        </a:p>
      </dgm:t>
    </dgm:pt>
    <dgm:pt modelId="{8813858E-D815-4F2E-B11B-734375DD72FB}" type="pres">
      <dgm:prSet presAssocID="{CA47C6C4-C4D7-431F-8B09-A7A2A5C8F1F5}" presName="Name0" presStyleCnt="0">
        <dgm:presLayoutVars>
          <dgm:dir/>
          <dgm:resizeHandles val="exact"/>
        </dgm:presLayoutVars>
      </dgm:prSet>
      <dgm:spPr/>
      <dgm:t>
        <a:bodyPr/>
        <a:lstStyle/>
        <a:p>
          <a:endParaRPr lang="en-US"/>
        </a:p>
      </dgm:t>
    </dgm:pt>
    <dgm:pt modelId="{0A52C987-BC48-43ED-9DCD-FB059463F73D}" type="pres">
      <dgm:prSet presAssocID="{6AF0F8EA-57AE-45C8-934C-DF9726D0D312}" presName="node" presStyleLbl="node1" presStyleIdx="0" presStyleCnt="2" custScaleX="102880" custLinFactNeighborX="37356" custLinFactNeighborY="-1392">
        <dgm:presLayoutVars>
          <dgm:bulletEnabled val="1"/>
        </dgm:presLayoutVars>
      </dgm:prSet>
      <dgm:spPr/>
      <dgm:t>
        <a:bodyPr/>
        <a:lstStyle/>
        <a:p>
          <a:endParaRPr lang="en-US"/>
        </a:p>
      </dgm:t>
    </dgm:pt>
    <dgm:pt modelId="{5729167D-2964-4CE7-AE0B-9AEE7F2ED056}" type="pres">
      <dgm:prSet presAssocID="{D0A1437A-D0E5-4EE4-8B04-EA35A700139B}" presName="sibTrans" presStyleCnt="0"/>
      <dgm:spPr/>
    </dgm:pt>
    <dgm:pt modelId="{DB6A18CC-9BA3-49F5-B86C-2FA363D6D0DA}" type="pres">
      <dgm:prSet presAssocID="{19486236-6E4B-47F0-9747-8C5D2D2A4613}" presName="node" presStyleLbl="node1" presStyleIdx="1" presStyleCnt="2" custScaleX="84481" custLinFactNeighborX="68420" custLinFactNeighborY="-1373">
        <dgm:presLayoutVars>
          <dgm:bulletEnabled val="1"/>
        </dgm:presLayoutVars>
      </dgm:prSet>
      <dgm:spPr/>
      <dgm:t>
        <a:bodyPr/>
        <a:lstStyle/>
        <a:p>
          <a:endParaRPr lang="en-US"/>
        </a:p>
      </dgm:t>
    </dgm:pt>
  </dgm:ptLst>
  <dgm:cxnLst>
    <dgm:cxn modelId="{58EDB637-3DBD-45AF-826D-68F9A30A5127}" type="presOf" srcId="{CA47C6C4-C4D7-431F-8B09-A7A2A5C8F1F5}" destId="{8813858E-D815-4F2E-B11B-734375DD72FB}" srcOrd="0" destOrd="0" presId="urn:microsoft.com/office/officeart/2005/8/layout/hList6"/>
    <dgm:cxn modelId="{A0383FEC-C1C3-4FA8-9B97-8E484E360253}" type="presOf" srcId="{6AF0F8EA-57AE-45C8-934C-DF9726D0D312}" destId="{0A52C987-BC48-43ED-9DCD-FB059463F73D}" srcOrd="0" destOrd="0" presId="urn:microsoft.com/office/officeart/2005/8/layout/hList6"/>
    <dgm:cxn modelId="{9F45A9F8-334D-4E5C-91ED-6C337712FC41}" srcId="{CA47C6C4-C4D7-431F-8B09-A7A2A5C8F1F5}" destId="{6AF0F8EA-57AE-45C8-934C-DF9726D0D312}" srcOrd="0" destOrd="0" parTransId="{33752F23-5478-4DE1-A4CC-4221F6850C02}" sibTransId="{D0A1437A-D0E5-4EE4-8B04-EA35A700139B}"/>
    <dgm:cxn modelId="{1B63AA48-0AA8-497A-BADA-B1D0C7C2D1BC}" srcId="{CA47C6C4-C4D7-431F-8B09-A7A2A5C8F1F5}" destId="{19486236-6E4B-47F0-9747-8C5D2D2A4613}" srcOrd="1" destOrd="0" parTransId="{D7249630-4ED0-43A6-83AB-FA98A0E2351F}" sibTransId="{3E41C4C5-2C39-4F35-A8E2-ED5C2349427E}"/>
    <dgm:cxn modelId="{28861797-2EB8-42A2-9B31-651B99F02D06}" type="presOf" srcId="{19486236-6E4B-47F0-9747-8C5D2D2A4613}" destId="{DB6A18CC-9BA3-49F5-B86C-2FA363D6D0DA}" srcOrd="0" destOrd="0" presId="urn:microsoft.com/office/officeart/2005/8/layout/hList6"/>
    <dgm:cxn modelId="{FC70C713-760E-4D9C-8CD9-86BC6DE41C32}" type="presParOf" srcId="{8813858E-D815-4F2E-B11B-734375DD72FB}" destId="{0A52C987-BC48-43ED-9DCD-FB059463F73D}" srcOrd="0" destOrd="0" presId="urn:microsoft.com/office/officeart/2005/8/layout/hList6"/>
    <dgm:cxn modelId="{A20965F5-8905-4FBD-BE5E-6BE0F1958400}" type="presParOf" srcId="{8813858E-D815-4F2E-B11B-734375DD72FB}" destId="{5729167D-2964-4CE7-AE0B-9AEE7F2ED056}" srcOrd="1" destOrd="0" presId="urn:microsoft.com/office/officeart/2005/8/layout/hList6"/>
    <dgm:cxn modelId="{7EF67388-0C8B-4C25-9121-2D22501AD535}" type="presParOf" srcId="{8813858E-D815-4F2E-B11B-734375DD72FB}" destId="{DB6A18CC-9BA3-49F5-B86C-2FA363D6D0DA}" srcOrd="2" destOrd="0" presId="urn:microsoft.com/office/officeart/2005/8/layout/h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22CFF7-8ACC-44F9-A674-B536740D8A22}" type="doc">
      <dgm:prSet loTypeId="urn:microsoft.com/office/officeart/2005/8/layout/hList3" loCatId="list" qsTypeId="urn:microsoft.com/office/officeart/2005/8/quickstyle/simple3" qsCatId="simple" csTypeId="urn:microsoft.com/office/officeart/2005/8/colors/accent1_2" csCatId="accent1" phldr="1"/>
      <dgm:spPr/>
      <dgm:t>
        <a:bodyPr/>
        <a:lstStyle/>
        <a:p>
          <a:endParaRPr lang="en-US"/>
        </a:p>
      </dgm:t>
    </dgm:pt>
    <dgm:pt modelId="{A50FFF3C-6AD3-4F17-823C-8CAAF931D756}">
      <dgm:prSet phldrT="[Text]" custT="1"/>
      <dgm:spPr/>
      <dgm:t>
        <a:bodyPr/>
        <a:lstStyle/>
        <a:p>
          <a:r>
            <a:rPr lang="en-US" sz="3200" b="1" dirty="0" smtClean="0"/>
            <a:t>Our strategy for implementation of Divine Mother &amp; Child health program </a:t>
          </a:r>
          <a:endParaRPr lang="en-US" sz="3200" b="1" dirty="0"/>
        </a:p>
      </dgm:t>
    </dgm:pt>
    <dgm:pt modelId="{6EF3AD51-18B8-4BDA-A3A6-CBF5F68D5104}" type="parTrans" cxnId="{AD441DC9-D731-4CFE-816F-E5BDDFDB80AD}">
      <dgm:prSet/>
      <dgm:spPr/>
      <dgm:t>
        <a:bodyPr/>
        <a:lstStyle/>
        <a:p>
          <a:endParaRPr lang="en-US"/>
        </a:p>
      </dgm:t>
    </dgm:pt>
    <dgm:pt modelId="{5D4DA8CB-EE14-417F-ADA0-C20098860F74}" type="sibTrans" cxnId="{AD441DC9-D731-4CFE-816F-E5BDDFDB80AD}">
      <dgm:prSet/>
      <dgm:spPr/>
      <dgm:t>
        <a:bodyPr/>
        <a:lstStyle/>
        <a:p>
          <a:endParaRPr lang="en-US"/>
        </a:p>
      </dgm:t>
    </dgm:pt>
    <dgm:pt modelId="{56FAC4E3-E654-4613-B56F-9022CE08A247}">
      <dgm:prSet phldrT="[Text]" custT="1"/>
      <dgm:spPr/>
      <dgm:t>
        <a:bodyPr/>
        <a:lstStyle/>
        <a:p>
          <a:pPr algn="ctr"/>
          <a:r>
            <a:rPr lang="en-US" sz="2400" b="1" u="sng" dirty="0" smtClean="0"/>
            <a:t>Background Work</a:t>
          </a:r>
        </a:p>
        <a:p>
          <a:pPr algn="just"/>
          <a:r>
            <a:rPr lang="en-US" sz="1600" b="0" u="none" dirty="0" smtClean="0"/>
            <a:t>1.Obtaining all the necessary permissions from C.E.O of </a:t>
          </a:r>
          <a:r>
            <a:rPr lang="en-US" sz="1600" b="0" u="none" dirty="0" err="1" smtClean="0"/>
            <a:t>Zilla</a:t>
          </a:r>
          <a:r>
            <a:rPr lang="en-US" sz="1600" b="0" u="none" dirty="0" smtClean="0"/>
            <a:t> </a:t>
          </a:r>
          <a:r>
            <a:rPr lang="en-US" sz="1600" b="0" u="none" dirty="0" err="1" smtClean="0"/>
            <a:t>parishad</a:t>
          </a:r>
          <a:r>
            <a:rPr lang="en-US" sz="1600" b="0" u="none" dirty="0" smtClean="0"/>
            <a:t> &amp; Dist. Health officer which was completed by the trust. </a:t>
          </a:r>
        </a:p>
        <a:p>
          <a:pPr algn="just"/>
          <a:r>
            <a:rPr lang="en-US" sz="1600" b="0" u="none" dirty="0" smtClean="0"/>
            <a:t>2. Meetings with various P.H.C.’s and organizing  groups at village levels with </a:t>
          </a:r>
          <a:r>
            <a:rPr lang="en-US" sz="1600" b="0" u="none" dirty="0" err="1" smtClean="0"/>
            <a:t>aganwadi</a:t>
          </a:r>
          <a:r>
            <a:rPr lang="en-US" sz="1600" b="0" u="none" dirty="0" smtClean="0"/>
            <a:t> workers </a:t>
          </a:r>
        </a:p>
        <a:p>
          <a:pPr algn="just"/>
          <a:r>
            <a:rPr lang="en-US" sz="1600" b="0" u="none" dirty="0" smtClean="0"/>
            <a:t>3. Collecting the information of Pregnant women and children area wise. </a:t>
          </a:r>
        </a:p>
        <a:p>
          <a:pPr algn="just"/>
          <a:r>
            <a:rPr lang="en-US" sz="1600" b="0" u="none" dirty="0" smtClean="0"/>
            <a:t>4. Making MOU’s with Doctors and post-graduate medical professionals for execution of program</a:t>
          </a:r>
        </a:p>
        <a:p>
          <a:pPr algn="just"/>
          <a:endParaRPr lang="en-US" sz="1600" b="0" u="none" dirty="0" smtClean="0"/>
        </a:p>
        <a:p>
          <a:pPr algn="just"/>
          <a:r>
            <a:rPr lang="en-US" sz="2400" dirty="0" smtClean="0"/>
            <a:t> </a:t>
          </a:r>
          <a:endParaRPr lang="en-US" sz="2400" dirty="0"/>
        </a:p>
      </dgm:t>
    </dgm:pt>
    <dgm:pt modelId="{DAFC7D65-8B9E-4BD7-87EB-33997CBB149E}" type="parTrans" cxnId="{4F444F5A-6F38-4CB0-B04F-D0F3068A9A12}">
      <dgm:prSet/>
      <dgm:spPr/>
      <dgm:t>
        <a:bodyPr/>
        <a:lstStyle/>
        <a:p>
          <a:endParaRPr lang="en-US"/>
        </a:p>
      </dgm:t>
    </dgm:pt>
    <dgm:pt modelId="{47CD09D5-D40B-4E59-89E0-96A61EDDCF29}" type="sibTrans" cxnId="{4F444F5A-6F38-4CB0-B04F-D0F3068A9A12}">
      <dgm:prSet/>
      <dgm:spPr/>
      <dgm:t>
        <a:bodyPr/>
        <a:lstStyle/>
        <a:p>
          <a:endParaRPr lang="en-US"/>
        </a:p>
      </dgm:t>
    </dgm:pt>
    <dgm:pt modelId="{F66B1114-E81B-4EC0-907E-72CEC0125302}">
      <dgm:prSet phldrT="[Text]" custT="1"/>
      <dgm:spPr/>
      <dgm:t>
        <a:bodyPr/>
        <a:lstStyle/>
        <a:p>
          <a:pPr algn="ctr"/>
          <a:r>
            <a:rPr lang="en-US" sz="2400" b="1" u="sng" dirty="0" smtClean="0"/>
            <a:t>Implementation Phase- II</a:t>
          </a:r>
        </a:p>
        <a:p>
          <a:pPr algn="just"/>
          <a:r>
            <a:rPr lang="en-US" sz="1600" b="0" u="none" dirty="0" smtClean="0"/>
            <a:t>1. Providing  vaccination charts for the newborns and making sure all the dosages are given in proper time. </a:t>
          </a:r>
        </a:p>
        <a:p>
          <a:pPr algn="just"/>
          <a:r>
            <a:rPr lang="en-US" sz="1600" b="0" u="none" dirty="0" smtClean="0"/>
            <a:t>2. Selecting the proper schools in P.H.C area  to educate the students</a:t>
          </a:r>
        </a:p>
        <a:p>
          <a:pPr algn="just"/>
          <a:r>
            <a:rPr lang="en-US" sz="1600" b="0" u="none" dirty="0" smtClean="0"/>
            <a:t>3.  Screening the students and providing the quality education from nursery to H.S.C. </a:t>
          </a:r>
        </a:p>
        <a:p>
          <a:pPr algn="just"/>
          <a:r>
            <a:rPr lang="en-US" sz="1600" b="0" u="none" dirty="0" smtClean="0"/>
            <a:t>4. Treatment for dental, Ophthalmic, Cardiac problem if persists. </a:t>
          </a:r>
        </a:p>
        <a:p>
          <a:pPr algn="just"/>
          <a:r>
            <a:rPr lang="en-US" sz="1600" b="0" u="none" dirty="0" smtClean="0"/>
            <a:t>5. Educating adolescent girls about use of sanitary pads for best </a:t>
          </a:r>
          <a:r>
            <a:rPr lang="en-US" sz="1600" b="0" u="none" dirty="0" err="1" smtClean="0"/>
            <a:t>hygenie</a:t>
          </a:r>
          <a:r>
            <a:rPr lang="en-US" sz="1600" b="0" u="none" dirty="0" smtClean="0"/>
            <a:t> habits </a:t>
          </a:r>
        </a:p>
        <a:p>
          <a:pPr algn="ctr"/>
          <a:endParaRPr lang="en-US" sz="2400" dirty="0"/>
        </a:p>
      </dgm:t>
    </dgm:pt>
    <dgm:pt modelId="{C5F63600-7402-4B0E-A169-8E7E57A160E0}" type="parTrans" cxnId="{BADDD9AE-5DCF-499E-934B-BCED00E0664C}">
      <dgm:prSet/>
      <dgm:spPr/>
      <dgm:t>
        <a:bodyPr/>
        <a:lstStyle/>
        <a:p>
          <a:endParaRPr lang="en-US"/>
        </a:p>
      </dgm:t>
    </dgm:pt>
    <dgm:pt modelId="{295CBA72-96D3-4A6D-9AF2-8DC3787E8F4F}" type="sibTrans" cxnId="{BADDD9AE-5DCF-499E-934B-BCED00E0664C}">
      <dgm:prSet/>
      <dgm:spPr/>
      <dgm:t>
        <a:bodyPr/>
        <a:lstStyle/>
        <a:p>
          <a:endParaRPr lang="en-US"/>
        </a:p>
      </dgm:t>
    </dgm:pt>
    <dgm:pt modelId="{E2DD6209-0E9D-4AA8-A4BE-14AD747CEF29}">
      <dgm:prSet phldrT="[Text]" custT="1"/>
      <dgm:spPr/>
      <dgm:t>
        <a:bodyPr/>
        <a:lstStyle/>
        <a:p>
          <a:pPr algn="ctr">
            <a:lnSpc>
              <a:spcPct val="100000"/>
            </a:lnSpc>
            <a:spcAft>
              <a:spcPts val="0"/>
            </a:spcAft>
          </a:pPr>
          <a:r>
            <a:rPr lang="en-US" sz="2400" b="1" u="sng" dirty="0" smtClean="0"/>
            <a:t>Implementation</a:t>
          </a:r>
        </a:p>
        <a:p>
          <a:pPr algn="ctr">
            <a:lnSpc>
              <a:spcPct val="100000"/>
            </a:lnSpc>
            <a:spcAft>
              <a:spcPts val="0"/>
            </a:spcAft>
          </a:pPr>
          <a:r>
            <a:rPr lang="en-US" sz="2400" b="1" u="sng" dirty="0" smtClean="0"/>
            <a:t>Phase- I </a:t>
          </a:r>
        </a:p>
        <a:p>
          <a:pPr algn="just">
            <a:lnSpc>
              <a:spcPct val="100000"/>
            </a:lnSpc>
            <a:spcAft>
              <a:spcPts val="0"/>
            </a:spcAft>
          </a:pPr>
          <a:r>
            <a:rPr lang="en-US" sz="1600" b="0" u="none" dirty="0" smtClean="0"/>
            <a:t>1. Awareness program for pregnant women for essential care that need to be taken during gestation phase </a:t>
          </a:r>
        </a:p>
        <a:p>
          <a:pPr algn="just">
            <a:lnSpc>
              <a:spcPct val="100000"/>
            </a:lnSpc>
            <a:spcAft>
              <a:spcPts val="0"/>
            </a:spcAft>
          </a:pPr>
          <a:r>
            <a:rPr lang="en-US" sz="1600" b="0" u="none" dirty="0" smtClean="0"/>
            <a:t>2. Organizing weekly &amp; Monthly visits of gynecologist </a:t>
          </a:r>
        </a:p>
        <a:p>
          <a:pPr algn="just">
            <a:lnSpc>
              <a:spcPct val="100000"/>
            </a:lnSpc>
            <a:spcAft>
              <a:spcPts val="0"/>
            </a:spcAft>
          </a:pPr>
          <a:r>
            <a:rPr lang="en-US" sz="1600" b="0" u="none" dirty="0" smtClean="0"/>
            <a:t>3. Providing appropriate medicine and other supplements for well being of mother &amp; </a:t>
          </a:r>
          <a:r>
            <a:rPr lang="en-US" sz="1600" b="0" u="none" dirty="0" err="1" smtClean="0"/>
            <a:t>foetus</a:t>
          </a:r>
          <a:r>
            <a:rPr lang="en-US" sz="1600" b="0" u="none" dirty="0" smtClean="0"/>
            <a:t> </a:t>
          </a:r>
        </a:p>
        <a:p>
          <a:pPr algn="just">
            <a:lnSpc>
              <a:spcPct val="100000"/>
            </a:lnSpc>
            <a:spcAft>
              <a:spcPts val="0"/>
            </a:spcAft>
          </a:pPr>
          <a:r>
            <a:rPr lang="en-US" sz="1600" b="0" u="none" dirty="0" smtClean="0"/>
            <a:t>4. Educating the pregnant women and making them strong to ensure smooth parturition process. </a:t>
          </a:r>
        </a:p>
        <a:p>
          <a:pPr algn="just">
            <a:lnSpc>
              <a:spcPct val="100000"/>
            </a:lnSpc>
            <a:spcAft>
              <a:spcPts val="0"/>
            </a:spcAft>
          </a:pPr>
          <a:r>
            <a:rPr lang="en-US" sz="1600" b="0" u="none" dirty="0" smtClean="0"/>
            <a:t>5.  Regular checkups &amp;  providing them the updates </a:t>
          </a:r>
        </a:p>
        <a:p>
          <a:pPr algn="just">
            <a:lnSpc>
              <a:spcPct val="100000"/>
            </a:lnSpc>
            <a:spcAft>
              <a:spcPts val="0"/>
            </a:spcAft>
          </a:pPr>
          <a:endParaRPr lang="en-US" sz="1600" b="0" u="none" dirty="0"/>
        </a:p>
      </dgm:t>
    </dgm:pt>
    <dgm:pt modelId="{6800261E-C799-4AFA-A41D-F810744BB465}" type="sibTrans" cxnId="{184AF351-6158-4E66-9834-79C2DC26E48E}">
      <dgm:prSet/>
      <dgm:spPr/>
      <dgm:t>
        <a:bodyPr/>
        <a:lstStyle/>
        <a:p>
          <a:endParaRPr lang="en-US"/>
        </a:p>
      </dgm:t>
    </dgm:pt>
    <dgm:pt modelId="{54B3DA9E-5834-459F-A594-C52B7D453D0A}" type="parTrans" cxnId="{184AF351-6158-4E66-9834-79C2DC26E48E}">
      <dgm:prSet/>
      <dgm:spPr/>
      <dgm:t>
        <a:bodyPr/>
        <a:lstStyle/>
        <a:p>
          <a:endParaRPr lang="en-US"/>
        </a:p>
      </dgm:t>
    </dgm:pt>
    <dgm:pt modelId="{27B7CF1F-A395-4E9D-AD75-014FE48B11DE}" type="pres">
      <dgm:prSet presAssocID="{D322CFF7-8ACC-44F9-A674-B536740D8A22}" presName="composite" presStyleCnt="0">
        <dgm:presLayoutVars>
          <dgm:chMax val="1"/>
          <dgm:dir/>
          <dgm:resizeHandles val="exact"/>
        </dgm:presLayoutVars>
      </dgm:prSet>
      <dgm:spPr/>
      <dgm:t>
        <a:bodyPr/>
        <a:lstStyle/>
        <a:p>
          <a:endParaRPr lang="en-US"/>
        </a:p>
      </dgm:t>
    </dgm:pt>
    <dgm:pt modelId="{AA8A0C6A-4AB5-4791-B3A3-F51163CE015E}" type="pres">
      <dgm:prSet presAssocID="{A50FFF3C-6AD3-4F17-823C-8CAAF931D756}" presName="roof" presStyleLbl="dkBgShp" presStyleIdx="0" presStyleCnt="2" custScaleY="77777" custLinFactNeighborY="-3704"/>
      <dgm:spPr/>
      <dgm:t>
        <a:bodyPr/>
        <a:lstStyle/>
        <a:p>
          <a:endParaRPr lang="en-US"/>
        </a:p>
      </dgm:t>
    </dgm:pt>
    <dgm:pt modelId="{2733F751-9B7E-4F2B-B2D6-C432131C132C}" type="pres">
      <dgm:prSet presAssocID="{A50FFF3C-6AD3-4F17-823C-8CAAF931D756}" presName="pillars" presStyleCnt="0"/>
      <dgm:spPr/>
    </dgm:pt>
    <dgm:pt modelId="{7BB2E539-69B9-4D07-9BC9-31CA6FE1879A}" type="pres">
      <dgm:prSet presAssocID="{A50FFF3C-6AD3-4F17-823C-8CAAF931D756}" presName="pillar1" presStyleLbl="node1" presStyleIdx="0" presStyleCnt="3" custScaleY="115873">
        <dgm:presLayoutVars>
          <dgm:bulletEnabled val="1"/>
        </dgm:presLayoutVars>
      </dgm:prSet>
      <dgm:spPr/>
      <dgm:t>
        <a:bodyPr/>
        <a:lstStyle/>
        <a:p>
          <a:endParaRPr lang="en-US"/>
        </a:p>
      </dgm:t>
    </dgm:pt>
    <dgm:pt modelId="{E89C5422-3987-4237-84B8-82C48B04370B}" type="pres">
      <dgm:prSet presAssocID="{E2DD6209-0E9D-4AA8-A4BE-14AD747CEF29}" presName="pillarX" presStyleLbl="node1" presStyleIdx="1" presStyleCnt="3" custScaleY="115873">
        <dgm:presLayoutVars>
          <dgm:bulletEnabled val="1"/>
        </dgm:presLayoutVars>
      </dgm:prSet>
      <dgm:spPr/>
      <dgm:t>
        <a:bodyPr/>
        <a:lstStyle/>
        <a:p>
          <a:endParaRPr lang="en-US"/>
        </a:p>
      </dgm:t>
    </dgm:pt>
    <dgm:pt modelId="{2CA865BA-FDB3-4A30-8E2A-092C815C0B0E}" type="pres">
      <dgm:prSet presAssocID="{F66B1114-E81B-4EC0-907E-72CEC0125302}" presName="pillarX" presStyleLbl="node1" presStyleIdx="2" presStyleCnt="3" custScaleY="115873">
        <dgm:presLayoutVars>
          <dgm:bulletEnabled val="1"/>
        </dgm:presLayoutVars>
      </dgm:prSet>
      <dgm:spPr/>
      <dgm:t>
        <a:bodyPr/>
        <a:lstStyle/>
        <a:p>
          <a:endParaRPr lang="en-US"/>
        </a:p>
      </dgm:t>
    </dgm:pt>
    <dgm:pt modelId="{F33B5D6B-2B68-4C81-95D4-460EAF6778F7}" type="pres">
      <dgm:prSet presAssocID="{A50FFF3C-6AD3-4F17-823C-8CAAF931D756}" presName="base" presStyleLbl="dkBgShp" presStyleIdx="1" presStyleCnt="2" custScaleY="42855"/>
      <dgm:spPr/>
    </dgm:pt>
  </dgm:ptLst>
  <dgm:cxnLst>
    <dgm:cxn modelId="{35BEE890-C788-42CE-BF99-DC4640D69847}" type="presOf" srcId="{E2DD6209-0E9D-4AA8-A4BE-14AD747CEF29}" destId="{E89C5422-3987-4237-84B8-82C48B04370B}" srcOrd="0" destOrd="0" presId="urn:microsoft.com/office/officeart/2005/8/layout/hList3"/>
    <dgm:cxn modelId="{AD441DC9-D731-4CFE-816F-E5BDDFDB80AD}" srcId="{D322CFF7-8ACC-44F9-A674-B536740D8A22}" destId="{A50FFF3C-6AD3-4F17-823C-8CAAF931D756}" srcOrd="0" destOrd="0" parTransId="{6EF3AD51-18B8-4BDA-A3A6-CBF5F68D5104}" sibTransId="{5D4DA8CB-EE14-417F-ADA0-C20098860F74}"/>
    <dgm:cxn modelId="{877FA2FD-5E03-419D-B8B4-C3898E1A0EAA}" type="presOf" srcId="{D322CFF7-8ACC-44F9-A674-B536740D8A22}" destId="{27B7CF1F-A395-4E9D-AD75-014FE48B11DE}" srcOrd="0" destOrd="0" presId="urn:microsoft.com/office/officeart/2005/8/layout/hList3"/>
    <dgm:cxn modelId="{184AF351-6158-4E66-9834-79C2DC26E48E}" srcId="{A50FFF3C-6AD3-4F17-823C-8CAAF931D756}" destId="{E2DD6209-0E9D-4AA8-A4BE-14AD747CEF29}" srcOrd="1" destOrd="0" parTransId="{54B3DA9E-5834-459F-A594-C52B7D453D0A}" sibTransId="{6800261E-C799-4AFA-A41D-F810744BB465}"/>
    <dgm:cxn modelId="{4F444F5A-6F38-4CB0-B04F-D0F3068A9A12}" srcId="{A50FFF3C-6AD3-4F17-823C-8CAAF931D756}" destId="{56FAC4E3-E654-4613-B56F-9022CE08A247}" srcOrd="0" destOrd="0" parTransId="{DAFC7D65-8B9E-4BD7-87EB-33997CBB149E}" sibTransId="{47CD09D5-D40B-4E59-89E0-96A61EDDCF29}"/>
    <dgm:cxn modelId="{C20B3EF2-94A9-4EC0-A28E-AFC8E986671F}" type="presOf" srcId="{A50FFF3C-6AD3-4F17-823C-8CAAF931D756}" destId="{AA8A0C6A-4AB5-4791-B3A3-F51163CE015E}" srcOrd="0" destOrd="0" presId="urn:microsoft.com/office/officeart/2005/8/layout/hList3"/>
    <dgm:cxn modelId="{BADDD9AE-5DCF-499E-934B-BCED00E0664C}" srcId="{A50FFF3C-6AD3-4F17-823C-8CAAF931D756}" destId="{F66B1114-E81B-4EC0-907E-72CEC0125302}" srcOrd="2" destOrd="0" parTransId="{C5F63600-7402-4B0E-A169-8E7E57A160E0}" sibTransId="{295CBA72-96D3-4A6D-9AF2-8DC3787E8F4F}"/>
    <dgm:cxn modelId="{532FB9A0-A2B3-4BE4-8688-71B271D2CC08}" type="presOf" srcId="{56FAC4E3-E654-4613-B56F-9022CE08A247}" destId="{7BB2E539-69B9-4D07-9BC9-31CA6FE1879A}" srcOrd="0" destOrd="0" presId="urn:microsoft.com/office/officeart/2005/8/layout/hList3"/>
    <dgm:cxn modelId="{889E18EE-C74E-4B01-93F5-0D30D1A000CD}" type="presOf" srcId="{F66B1114-E81B-4EC0-907E-72CEC0125302}" destId="{2CA865BA-FDB3-4A30-8E2A-092C815C0B0E}" srcOrd="0" destOrd="0" presId="urn:microsoft.com/office/officeart/2005/8/layout/hList3"/>
    <dgm:cxn modelId="{04848E36-FB5C-42A0-89D5-FD69BC490BD4}" type="presParOf" srcId="{27B7CF1F-A395-4E9D-AD75-014FE48B11DE}" destId="{AA8A0C6A-4AB5-4791-B3A3-F51163CE015E}" srcOrd="0" destOrd="0" presId="urn:microsoft.com/office/officeart/2005/8/layout/hList3"/>
    <dgm:cxn modelId="{C547436A-5AF5-4A94-9EBB-E7177CB57B46}" type="presParOf" srcId="{27B7CF1F-A395-4E9D-AD75-014FE48B11DE}" destId="{2733F751-9B7E-4F2B-B2D6-C432131C132C}" srcOrd="1" destOrd="0" presId="urn:microsoft.com/office/officeart/2005/8/layout/hList3"/>
    <dgm:cxn modelId="{7AFEA8D6-2A5B-47C7-9DC3-094273C78577}" type="presParOf" srcId="{2733F751-9B7E-4F2B-B2D6-C432131C132C}" destId="{7BB2E539-69B9-4D07-9BC9-31CA6FE1879A}" srcOrd="0" destOrd="0" presId="urn:microsoft.com/office/officeart/2005/8/layout/hList3"/>
    <dgm:cxn modelId="{5C9DE762-30FD-4548-BAD0-85D283A2B027}" type="presParOf" srcId="{2733F751-9B7E-4F2B-B2D6-C432131C132C}" destId="{E89C5422-3987-4237-84B8-82C48B04370B}" srcOrd="1" destOrd="0" presId="urn:microsoft.com/office/officeart/2005/8/layout/hList3"/>
    <dgm:cxn modelId="{10B7F06C-07DF-4F8E-BAB2-98181D219CC9}" type="presParOf" srcId="{2733F751-9B7E-4F2B-B2D6-C432131C132C}" destId="{2CA865BA-FDB3-4A30-8E2A-092C815C0B0E}" srcOrd="2" destOrd="0" presId="urn:microsoft.com/office/officeart/2005/8/layout/hList3"/>
    <dgm:cxn modelId="{FF33CAB3-5A5A-4E5E-875D-DB5A94B6E17A}" type="presParOf" srcId="{27B7CF1F-A395-4E9D-AD75-014FE48B11DE}" destId="{F33B5D6B-2B68-4C81-95D4-460EAF6778F7}" srcOrd="2" destOrd="0" presId="urn:microsoft.com/office/officeart/2005/8/layout/h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A52C987-BC48-43ED-9DCD-FB059463F73D}">
      <dsp:nvSpPr>
        <dsp:cNvPr id="0" name=""/>
        <dsp:cNvSpPr/>
      </dsp:nvSpPr>
      <dsp:spPr>
        <a:xfrm rot="16200000">
          <a:off x="-397496" y="524168"/>
          <a:ext cx="5549900" cy="4501562"/>
        </a:xfrm>
        <a:prstGeom prst="flowChartManualOperation">
          <a:avLst/>
        </a:prstGeom>
        <a:gradFill rotWithShape="0">
          <a:gsLst>
            <a:gs pos="0">
              <a:schemeClr val="accent1">
                <a:hueOff val="0"/>
                <a:satOff val="0"/>
                <a:lumOff val="0"/>
                <a:alphaOff val="0"/>
                <a:shade val="58000"/>
                <a:satMod val="150000"/>
              </a:schemeClr>
            </a:gs>
            <a:gs pos="72000">
              <a:schemeClr val="accent1">
                <a:hueOff val="0"/>
                <a:satOff val="0"/>
                <a:lumOff val="0"/>
                <a:alphaOff val="0"/>
                <a:tint val="90000"/>
                <a:satMod val="135000"/>
              </a:schemeClr>
            </a:gs>
            <a:gs pos="100000">
              <a:schemeClr val="accent1">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0" rIns="114300" bIns="0" numCol="1" spcCol="1270" anchor="ctr" anchorCtr="0">
          <a:noAutofit/>
        </a:bodyPr>
        <a:lstStyle/>
        <a:p>
          <a:pPr lvl="0" algn="just" defTabSz="800100">
            <a:lnSpc>
              <a:spcPct val="90000"/>
            </a:lnSpc>
            <a:spcBef>
              <a:spcPct val="0"/>
            </a:spcBef>
            <a:spcAft>
              <a:spcPct val="35000"/>
            </a:spcAft>
          </a:pPr>
          <a:endParaRPr lang="en-US" sz="1800" kern="1200" dirty="0" smtClean="0">
            <a:latin typeface="Times New Roman" pitchFamily="18" charset="0"/>
            <a:cs typeface="Times New Roman" pitchFamily="18" charset="0"/>
          </a:endParaRPr>
        </a:p>
        <a:p>
          <a:pPr lvl="0" algn="just" defTabSz="800100">
            <a:lnSpc>
              <a:spcPct val="90000"/>
            </a:lnSpc>
            <a:spcBef>
              <a:spcPct val="0"/>
            </a:spcBef>
            <a:spcAft>
              <a:spcPct val="35000"/>
            </a:spcAft>
          </a:pPr>
          <a:endParaRPr lang="en-US" sz="1800" kern="1200" dirty="0" smtClean="0">
            <a:latin typeface="Times New Roman" pitchFamily="18" charset="0"/>
            <a:cs typeface="Times New Roman" pitchFamily="18" charset="0"/>
          </a:endParaRPr>
        </a:p>
        <a:p>
          <a:pPr lvl="0" algn="just" defTabSz="800100">
            <a:lnSpc>
              <a:spcPct val="90000"/>
            </a:lnSpc>
            <a:spcBef>
              <a:spcPct val="0"/>
            </a:spcBef>
            <a:spcAft>
              <a:spcPct val="35000"/>
            </a:spcAft>
          </a:pPr>
          <a:r>
            <a:rPr lang="en-US" sz="1800" kern="1200" dirty="0" smtClean="0">
              <a:latin typeface="Times New Roman" pitchFamily="18" charset="0"/>
              <a:cs typeface="Times New Roman" pitchFamily="18" charset="0"/>
            </a:rPr>
            <a:t>1. All religious mass marriages </a:t>
          </a:r>
        </a:p>
        <a:p>
          <a:pPr lvl="0" algn="just" defTabSz="800100">
            <a:lnSpc>
              <a:spcPct val="90000"/>
            </a:lnSpc>
            <a:spcBef>
              <a:spcPct val="0"/>
            </a:spcBef>
            <a:spcAft>
              <a:spcPct val="35000"/>
            </a:spcAft>
          </a:pPr>
          <a:r>
            <a:rPr lang="en-US" sz="1800" kern="1200" dirty="0" smtClean="0">
              <a:latin typeface="Times New Roman" pitchFamily="18" charset="0"/>
              <a:cs typeface="Times New Roman" pitchFamily="18" charset="0"/>
            </a:rPr>
            <a:t>2. </a:t>
          </a:r>
          <a:r>
            <a:rPr lang="en-US" sz="1800" kern="1200" dirty="0" err="1" smtClean="0">
              <a:latin typeface="Times New Roman" pitchFamily="18" charset="0"/>
              <a:cs typeface="Times New Roman" pitchFamily="18" charset="0"/>
            </a:rPr>
            <a:t>Narayan</a:t>
          </a:r>
          <a:r>
            <a:rPr lang="en-US" sz="1800" kern="1200" dirty="0" smtClean="0">
              <a:latin typeface="Times New Roman" pitchFamily="18" charset="0"/>
              <a:cs typeface="Times New Roman" pitchFamily="18" charset="0"/>
            </a:rPr>
            <a:t> </a:t>
          </a:r>
          <a:r>
            <a:rPr lang="en-US" sz="1800" kern="1200" dirty="0" err="1" smtClean="0">
              <a:latin typeface="Times New Roman" pitchFamily="18" charset="0"/>
              <a:cs typeface="Times New Roman" pitchFamily="18" charset="0"/>
            </a:rPr>
            <a:t>Seva</a:t>
          </a:r>
          <a:r>
            <a:rPr lang="en-US" sz="1800" kern="1200" dirty="0" smtClean="0">
              <a:latin typeface="Times New Roman" pitchFamily="18" charset="0"/>
              <a:cs typeface="Times New Roman" pitchFamily="18" charset="0"/>
            </a:rPr>
            <a:t> Project </a:t>
          </a:r>
          <a:endParaRPr lang="en-US" sz="1600" kern="1200" dirty="0" smtClean="0">
            <a:latin typeface="Times New Roman" pitchFamily="18" charset="0"/>
            <a:cs typeface="Times New Roman" pitchFamily="18" charset="0"/>
          </a:endParaRPr>
        </a:p>
        <a:p>
          <a:pPr lvl="0" algn="just" defTabSz="800100">
            <a:lnSpc>
              <a:spcPct val="90000"/>
            </a:lnSpc>
            <a:spcBef>
              <a:spcPct val="0"/>
            </a:spcBef>
            <a:spcAft>
              <a:spcPct val="35000"/>
            </a:spcAft>
          </a:pPr>
          <a:r>
            <a:rPr lang="en-US" sz="1800" kern="1200" dirty="0" smtClean="0">
              <a:latin typeface="Times New Roman" pitchFamily="18" charset="0"/>
              <a:cs typeface="Times New Roman" pitchFamily="18" charset="0"/>
            </a:rPr>
            <a:t>3. Eye surgery camp </a:t>
          </a:r>
        </a:p>
        <a:p>
          <a:pPr lvl="0" algn="just" defTabSz="800100">
            <a:lnSpc>
              <a:spcPct val="90000"/>
            </a:lnSpc>
            <a:spcBef>
              <a:spcPct val="0"/>
            </a:spcBef>
            <a:spcAft>
              <a:spcPct val="35000"/>
            </a:spcAft>
          </a:pPr>
          <a:r>
            <a:rPr lang="en-US" sz="1800" kern="1200" dirty="0" smtClean="0">
              <a:latin typeface="Times New Roman" pitchFamily="18" charset="0"/>
              <a:cs typeface="Times New Roman" pitchFamily="18" charset="0"/>
            </a:rPr>
            <a:t>4. Heart surgery camp</a:t>
          </a:r>
        </a:p>
        <a:p>
          <a:pPr lvl="0" algn="just" defTabSz="800100">
            <a:lnSpc>
              <a:spcPct val="90000"/>
            </a:lnSpc>
            <a:spcBef>
              <a:spcPct val="0"/>
            </a:spcBef>
            <a:spcAft>
              <a:spcPct val="35000"/>
            </a:spcAft>
          </a:pPr>
          <a:r>
            <a:rPr lang="en-US" sz="1800" kern="1200" dirty="0" smtClean="0">
              <a:latin typeface="Times New Roman" pitchFamily="18" charset="0"/>
              <a:cs typeface="Times New Roman" pitchFamily="18" charset="0"/>
            </a:rPr>
            <a:t>5.  Family planning camp</a:t>
          </a:r>
        </a:p>
        <a:p>
          <a:pPr lvl="0" algn="just" defTabSz="800100">
            <a:lnSpc>
              <a:spcPct val="90000"/>
            </a:lnSpc>
            <a:spcBef>
              <a:spcPct val="0"/>
            </a:spcBef>
            <a:spcAft>
              <a:spcPct val="35000"/>
            </a:spcAft>
          </a:pPr>
          <a:r>
            <a:rPr lang="en-US" sz="1800" kern="1200" dirty="0" smtClean="0">
              <a:latin typeface="Times New Roman" pitchFamily="18" charset="0"/>
              <a:cs typeface="Times New Roman" pitchFamily="18" charset="0"/>
            </a:rPr>
            <a:t>6. AIDS awareness camp</a:t>
          </a:r>
        </a:p>
        <a:p>
          <a:pPr lvl="0" algn="just" defTabSz="800100">
            <a:lnSpc>
              <a:spcPct val="90000"/>
            </a:lnSpc>
            <a:spcBef>
              <a:spcPct val="0"/>
            </a:spcBef>
            <a:spcAft>
              <a:spcPct val="35000"/>
            </a:spcAft>
          </a:pPr>
          <a:r>
            <a:rPr lang="en-US" sz="1800" kern="1200" dirty="0" smtClean="0">
              <a:latin typeface="Times New Roman" pitchFamily="18" charset="0"/>
              <a:cs typeface="Times New Roman" pitchFamily="18" charset="0"/>
            </a:rPr>
            <a:t>7. Football project for slum residents </a:t>
          </a:r>
        </a:p>
        <a:p>
          <a:pPr lvl="0" algn="just" defTabSz="800100">
            <a:lnSpc>
              <a:spcPct val="90000"/>
            </a:lnSpc>
            <a:spcBef>
              <a:spcPct val="0"/>
            </a:spcBef>
            <a:spcAft>
              <a:spcPct val="35000"/>
            </a:spcAft>
          </a:pPr>
          <a:r>
            <a:rPr lang="en-US" sz="1800" kern="1200" dirty="0" smtClean="0">
              <a:latin typeface="Times New Roman" pitchFamily="18" charset="0"/>
              <a:cs typeface="Times New Roman" pitchFamily="18" charset="0"/>
            </a:rPr>
            <a:t>8. </a:t>
          </a:r>
          <a:r>
            <a:rPr lang="en-US" sz="1800" kern="1200" dirty="0" err="1" smtClean="0">
              <a:latin typeface="Times New Roman" pitchFamily="18" charset="0"/>
              <a:cs typeface="Times New Roman" pitchFamily="18" charset="0"/>
            </a:rPr>
            <a:t>Kumbh</a:t>
          </a:r>
          <a:r>
            <a:rPr lang="en-US" sz="1800" kern="1200" dirty="0" smtClean="0">
              <a:latin typeface="Times New Roman" pitchFamily="18" charset="0"/>
              <a:cs typeface="Times New Roman" pitchFamily="18" charset="0"/>
            </a:rPr>
            <a:t>  </a:t>
          </a:r>
          <a:r>
            <a:rPr lang="en-US" sz="1800" kern="1200" dirty="0" err="1" smtClean="0">
              <a:latin typeface="Times New Roman" pitchFamily="18" charset="0"/>
              <a:cs typeface="Times New Roman" pitchFamily="18" charset="0"/>
            </a:rPr>
            <a:t>Mela</a:t>
          </a:r>
          <a:r>
            <a:rPr lang="en-US" sz="1800" kern="1200" dirty="0" smtClean="0">
              <a:latin typeface="Times New Roman" pitchFamily="18" charset="0"/>
              <a:cs typeface="Times New Roman" pitchFamily="18" charset="0"/>
            </a:rPr>
            <a:t> visit</a:t>
          </a:r>
        </a:p>
        <a:p>
          <a:pPr lvl="0" algn="just" defTabSz="800100">
            <a:lnSpc>
              <a:spcPct val="90000"/>
            </a:lnSpc>
            <a:spcBef>
              <a:spcPct val="0"/>
            </a:spcBef>
            <a:spcAft>
              <a:spcPct val="35000"/>
            </a:spcAft>
          </a:pPr>
          <a:r>
            <a:rPr lang="en-US" sz="1800" kern="1200" dirty="0" smtClean="0">
              <a:latin typeface="Times New Roman" pitchFamily="18" charset="0"/>
              <a:cs typeface="Times New Roman" pitchFamily="18" charset="0"/>
            </a:rPr>
            <a:t>9. Tsunami  Relief  project </a:t>
          </a:r>
        </a:p>
        <a:p>
          <a:pPr lvl="0" algn="just" defTabSz="800100">
            <a:lnSpc>
              <a:spcPct val="90000"/>
            </a:lnSpc>
            <a:spcBef>
              <a:spcPct val="0"/>
            </a:spcBef>
            <a:spcAft>
              <a:spcPct val="35000"/>
            </a:spcAft>
          </a:pPr>
          <a:r>
            <a:rPr lang="en-US" sz="1800" kern="1200" dirty="0" smtClean="0">
              <a:latin typeface="Times New Roman" pitchFamily="18" charset="0"/>
              <a:cs typeface="Times New Roman" pitchFamily="18" charset="0"/>
            </a:rPr>
            <a:t>10. </a:t>
          </a:r>
          <a:r>
            <a:rPr lang="en-US" sz="1800" kern="1200" dirty="0" err="1" smtClean="0">
              <a:latin typeface="Times New Roman" pitchFamily="18" charset="0"/>
              <a:cs typeface="Times New Roman" pitchFamily="18" charset="0"/>
            </a:rPr>
            <a:t>Bhuj</a:t>
          </a:r>
          <a:r>
            <a:rPr lang="en-US" sz="1800" kern="1200" dirty="0" smtClean="0">
              <a:latin typeface="Times New Roman" pitchFamily="18" charset="0"/>
              <a:cs typeface="Times New Roman" pitchFamily="18" charset="0"/>
            </a:rPr>
            <a:t> Earth quake rehabilitation project</a:t>
          </a:r>
        </a:p>
        <a:p>
          <a:pPr lvl="0" algn="just" defTabSz="800100">
            <a:lnSpc>
              <a:spcPct val="90000"/>
            </a:lnSpc>
            <a:spcBef>
              <a:spcPct val="0"/>
            </a:spcBef>
            <a:spcAft>
              <a:spcPct val="35000"/>
            </a:spcAft>
          </a:pPr>
          <a:r>
            <a:rPr lang="en-US" sz="1800" kern="1200" dirty="0" smtClean="0">
              <a:latin typeface="Times New Roman" pitchFamily="18" charset="0"/>
              <a:cs typeface="Times New Roman" pitchFamily="18" charset="0"/>
            </a:rPr>
            <a:t>11. O  </a:t>
          </a:r>
          <a:r>
            <a:rPr lang="en-US" sz="1800" kern="1200" dirty="0" err="1" smtClean="0">
              <a:latin typeface="Times New Roman" pitchFamily="18" charset="0"/>
              <a:cs typeface="Times New Roman" pitchFamily="18" charset="0"/>
            </a:rPr>
            <a:t>rissa</a:t>
          </a:r>
          <a:r>
            <a:rPr lang="en-US" sz="1800" kern="1200" dirty="0" smtClean="0">
              <a:latin typeface="Times New Roman" pitchFamily="18" charset="0"/>
              <a:cs typeface="Times New Roman" pitchFamily="18" charset="0"/>
            </a:rPr>
            <a:t>  cyclone rehabilitation project </a:t>
          </a:r>
        </a:p>
        <a:p>
          <a:pPr lvl="0" algn="just" defTabSz="800100">
            <a:lnSpc>
              <a:spcPct val="90000"/>
            </a:lnSpc>
            <a:spcBef>
              <a:spcPct val="0"/>
            </a:spcBef>
            <a:spcAft>
              <a:spcPct val="35000"/>
            </a:spcAft>
          </a:pPr>
          <a:r>
            <a:rPr lang="en-US" sz="1800" kern="1200" dirty="0" smtClean="0">
              <a:latin typeface="Times New Roman" pitchFamily="18" charset="0"/>
              <a:cs typeface="Times New Roman" pitchFamily="18" charset="0"/>
            </a:rPr>
            <a:t>12. Social Awareness  Marathon  race </a:t>
          </a:r>
        </a:p>
        <a:p>
          <a:pPr lvl="0" algn="just" defTabSz="800100">
            <a:lnSpc>
              <a:spcPct val="90000"/>
            </a:lnSpc>
            <a:spcBef>
              <a:spcPct val="0"/>
            </a:spcBef>
            <a:spcAft>
              <a:spcPct val="35000"/>
            </a:spcAft>
          </a:pPr>
          <a:endParaRPr lang="en-US" sz="1800" kern="1200" dirty="0" smtClean="0">
            <a:latin typeface="Times New Roman" pitchFamily="18" charset="0"/>
            <a:cs typeface="Times New Roman" pitchFamily="18" charset="0"/>
          </a:endParaRPr>
        </a:p>
        <a:p>
          <a:pPr lvl="0" algn="just" defTabSz="800100">
            <a:lnSpc>
              <a:spcPct val="90000"/>
            </a:lnSpc>
            <a:spcBef>
              <a:spcPct val="0"/>
            </a:spcBef>
            <a:spcAft>
              <a:spcPct val="35000"/>
            </a:spcAft>
          </a:pPr>
          <a:endParaRPr lang="en-US" sz="1800" kern="1200" dirty="0" smtClean="0">
            <a:latin typeface="Times New Roman" pitchFamily="18" charset="0"/>
            <a:cs typeface="Times New Roman" pitchFamily="18" charset="0"/>
          </a:endParaRPr>
        </a:p>
        <a:p>
          <a:pPr lvl="0" algn="just" defTabSz="800100">
            <a:lnSpc>
              <a:spcPct val="90000"/>
            </a:lnSpc>
            <a:spcBef>
              <a:spcPct val="0"/>
            </a:spcBef>
            <a:spcAft>
              <a:spcPct val="35000"/>
            </a:spcAft>
          </a:pPr>
          <a:endParaRPr lang="en-US" sz="1800" kern="1200" dirty="0">
            <a:latin typeface="Times New Roman" pitchFamily="18" charset="0"/>
            <a:cs typeface="Times New Roman" pitchFamily="18" charset="0"/>
          </a:endParaRPr>
        </a:p>
      </dsp:txBody>
      <dsp:txXfrm rot="16200000">
        <a:off x="-397496" y="524168"/>
        <a:ext cx="5549900" cy="4501562"/>
      </dsp:txXfrm>
    </dsp:sp>
    <dsp:sp modelId="{DB6A18CC-9BA3-49F5-B86C-2FA363D6D0DA}">
      <dsp:nvSpPr>
        <dsp:cNvPr id="0" name=""/>
        <dsp:cNvSpPr/>
      </dsp:nvSpPr>
      <dsp:spPr>
        <a:xfrm rot="16200000">
          <a:off x="3911197" y="926697"/>
          <a:ext cx="5549900" cy="3696505"/>
        </a:xfrm>
        <a:prstGeom prst="flowChartManualOperation">
          <a:avLst/>
        </a:prstGeom>
        <a:gradFill rotWithShape="0">
          <a:gsLst>
            <a:gs pos="0">
              <a:schemeClr val="accent1">
                <a:hueOff val="0"/>
                <a:satOff val="0"/>
                <a:lumOff val="0"/>
                <a:alphaOff val="0"/>
                <a:shade val="58000"/>
                <a:satMod val="150000"/>
              </a:schemeClr>
            </a:gs>
            <a:gs pos="72000">
              <a:schemeClr val="accent1">
                <a:hueOff val="0"/>
                <a:satOff val="0"/>
                <a:lumOff val="0"/>
                <a:alphaOff val="0"/>
                <a:tint val="90000"/>
                <a:satMod val="135000"/>
              </a:schemeClr>
            </a:gs>
            <a:gs pos="100000">
              <a:schemeClr val="accent1">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0" rIns="114300" bIns="0" numCol="1" spcCol="1270" anchor="ctr" anchorCtr="0">
          <a:noAutofit/>
        </a:bodyPr>
        <a:lstStyle/>
        <a:p>
          <a:pPr lvl="0" algn="just" defTabSz="800100">
            <a:lnSpc>
              <a:spcPct val="90000"/>
            </a:lnSpc>
            <a:spcBef>
              <a:spcPct val="0"/>
            </a:spcBef>
            <a:spcAft>
              <a:spcPct val="35000"/>
            </a:spcAft>
          </a:pPr>
          <a:endParaRPr lang="en-US" sz="1800" kern="1200" dirty="0" smtClean="0">
            <a:latin typeface="Times New Roman" pitchFamily="18" charset="0"/>
            <a:cs typeface="Times New Roman" pitchFamily="18" charset="0"/>
          </a:endParaRPr>
        </a:p>
        <a:p>
          <a:pPr lvl="0" algn="just" defTabSz="800100">
            <a:lnSpc>
              <a:spcPct val="90000"/>
            </a:lnSpc>
            <a:spcBef>
              <a:spcPct val="0"/>
            </a:spcBef>
            <a:spcAft>
              <a:spcPct val="35000"/>
            </a:spcAft>
          </a:pPr>
          <a:r>
            <a:rPr lang="en-US" sz="1800" kern="1200" dirty="0" smtClean="0">
              <a:latin typeface="Times New Roman" pitchFamily="18" charset="0"/>
              <a:cs typeface="Times New Roman" pitchFamily="18" charset="0"/>
            </a:rPr>
            <a:t>12. </a:t>
          </a:r>
          <a:r>
            <a:rPr lang="en-US" sz="1800" kern="1200" dirty="0" err="1" smtClean="0">
              <a:latin typeface="Times New Roman" pitchFamily="18" charset="0"/>
              <a:cs typeface="Times New Roman" pitchFamily="18" charset="0"/>
            </a:rPr>
            <a:t>Killari</a:t>
          </a:r>
          <a:r>
            <a:rPr lang="en-US" sz="1800" kern="1200" dirty="0" smtClean="0">
              <a:latin typeface="Times New Roman" pitchFamily="18" charset="0"/>
              <a:cs typeface="Times New Roman" pitchFamily="18" charset="0"/>
            </a:rPr>
            <a:t> Earth quake rehabilitation project </a:t>
          </a:r>
        </a:p>
        <a:p>
          <a:pPr lvl="0" algn="just" defTabSz="800100">
            <a:lnSpc>
              <a:spcPct val="90000"/>
            </a:lnSpc>
            <a:spcBef>
              <a:spcPct val="0"/>
            </a:spcBef>
            <a:spcAft>
              <a:spcPct val="35000"/>
            </a:spcAft>
          </a:pPr>
          <a:r>
            <a:rPr lang="en-US" sz="1800" kern="1200" dirty="0" smtClean="0">
              <a:latin typeface="Times New Roman" pitchFamily="18" charset="0"/>
              <a:cs typeface="Times New Roman" pitchFamily="18" charset="0"/>
            </a:rPr>
            <a:t>13. N.S.S. camp</a:t>
          </a:r>
        </a:p>
        <a:p>
          <a:pPr lvl="0" algn="just" defTabSz="800100">
            <a:lnSpc>
              <a:spcPct val="90000"/>
            </a:lnSpc>
            <a:spcBef>
              <a:spcPct val="0"/>
            </a:spcBef>
            <a:spcAft>
              <a:spcPct val="35000"/>
            </a:spcAft>
          </a:pPr>
          <a:r>
            <a:rPr lang="en-US" sz="1800" kern="1200" dirty="0" smtClean="0">
              <a:latin typeface="Times New Roman" pitchFamily="18" charset="0"/>
              <a:cs typeface="Times New Roman" pitchFamily="18" charset="0"/>
            </a:rPr>
            <a:t>14. Adult Education project </a:t>
          </a:r>
        </a:p>
        <a:p>
          <a:pPr lvl="0" algn="just" defTabSz="800100">
            <a:lnSpc>
              <a:spcPct val="90000"/>
            </a:lnSpc>
            <a:spcBef>
              <a:spcPct val="0"/>
            </a:spcBef>
            <a:spcAft>
              <a:spcPct val="35000"/>
            </a:spcAft>
          </a:pPr>
          <a:r>
            <a:rPr lang="en-US" sz="1800" kern="1200" dirty="0" smtClean="0">
              <a:latin typeface="Times New Roman" pitchFamily="18" charset="0"/>
              <a:cs typeface="Times New Roman" pitchFamily="18" charset="0"/>
            </a:rPr>
            <a:t>15. Computer literacy project </a:t>
          </a:r>
        </a:p>
        <a:p>
          <a:pPr lvl="0" algn="just" defTabSz="800100">
            <a:lnSpc>
              <a:spcPct val="90000"/>
            </a:lnSpc>
            <a:spcBef>
              <a:spcPct val="0"/>
            </a:spcBef>
            <a:spcAft>
              <a:spcPct val="35000"/>
            </a:spcAft>
          </a:pPr>
          <a:r>
            <a:rPr lang="en-US" sz="1800" kern="1200" dirty="0" smtClean="0">
              <a:latin typeface="Times New Roman" pitchFamily="18" charset="0"/>
              <a:cs typeface="Times New Roman" pitchFamily="18" charset="0"/>
            </a:rPr>
            <a:t>16. Child development project </a:t>
          </a:r>
        </a:p>
        <a:p>
          <a:pPr lvl="0" algn="just" defTabSz="800100">
            <a:lnSpc>
              <a:spcPct val="90000"/>
            </a:lnSpc>
            <a:spcBef>
              <a:spcPct val="0"/>
            </a:spcBef>
            <a:spcAft>
              <a:spcPct val="35000"/>
            </a:spcAft>
          </a:pPr>
          <a:r>
            <a:rPr lang="en-US" sz="1800" kern="1200" dirty="0" smtClean="0">
              <a:latin typeface="Times New Roman" pitchFamily="18" charset="0"/>
              <a:cs typeface="Times New Roman" pitchFamily="18" charset="0"/>
            </a:rPr>
            <a:t>17. </a:t>
          </a:r>
          <a:r>
            <a:rPr lang="en-US" sz="1800" kern="1200" dirty="0" smtClean="0">
              <a:solidFill>
                <a:schemeClr val="tx1"/>
              </a:solidFill>
              <a:latin typeface="Times New Roman" pitchFamily="18" charset="0"/>
              <a:cs typeface="Times New Roman" pitchFamily="18" charset="0"/>
            </a:rPr>
            <a:t>Senior</a:t>
          </a:r>
          <a:r>
            <a:rPr lang="en-US" sz="1800" kern="1200" dirty="0" smtClean="0">
              <a:latin typeface="Times New Roman" pitchFamily="18" charset="0"/>
              <a:cs typeface="Times New Roman" pitchFamily="18" charset="0"/>
            </a:rPr>
            <a:t> citizen health project </a:t>
          </a:r>
        </a:p>
        <a:p>
          <a:pPr lvl="0" algn="just" defTabSz="800100">
            <a:lnSpc>
              <a:spcPct val="90000"/>
            </a:lnSpc>
            <a:spcBef>
              <a:spcPct val="0"/>
            </a:spcBef>
            <a:spcAft>
              <a:spcPct val="35000"/>
            </a:spcAft>
          </a:pPr>
          <a:r>
            <a:rPr lang="en-US" sz="1800" kern="1200" dirty="0" smtClean="0">
              <a:latin typeface="Times New Roman" pitchFamily="18" charset="0"/>
              <a:cs typeface="Times New Roman" pitchFamily="18" charset="0"/>
            </a:rPr>
            <a:t>18. H  </a:t>
          </a:r>
          <a:r>
            <a:rPr lang="en-US" sz="1800" kern="1200" dirty="0" err="1" smtClean="0">
              <a:latin typeface="Times New Roman" pitchFamily="18" charset="0"/>
              <a:cs typeface="Times New Roman" pitchFamily="18" charset="0"/>
            </a:rPr>
            <a:t>ealth</a:t>
          </a:r>
          <a:r>
            <a:rPr lang="en-US" sz="1800" kern="1200" dirty="0" smtClean="0">
              <a:latin typeface="Times New Roman" pitchFamily="18" charset="0"/>
              <a:cs typeface="Times New Roman" pitchFamily="18" charset="0"/>
            </a:rPr>
            <a:t>  </a:t>
          </a:r>
          <a:r>
            <a:rPr lang="en-US" sz="1800" kern="1200" dirty="0" err="1" smtClean="0">
              <a:latin typeface="Times New Roman" pitchFamily="18" charset="0"/>
              <a:cs typeface="Times New Roman" pitchFamily="18" charset="0"/>
            </a:rPr>
            <a:t>councelling</a:t>
          </a:r>
          <a:r>
            <a:rPr lang="en-US" sz="1800" kern="1200" dirty="0" smtClean="0">
              <a:latin typeface="Times New Roman" pitchFamily="18" charset="0"/>
              <a:cs typeface="Times New Roman" pitchFamily="18" charset="0"/>
            </a:rPr>
            <a:t> project </a:t>
          </a:r>
        </a:p>
        <a:p>
          <a:pPr lvl="0" algn="just" defTabSz="800100">
            <a:lnSpc>
              <a:spcPct val="90000"/>
            </a:lnSpc>
            <a:spcBef>
              <a:spcPct val="0"/>
            </a:spcBef>
            <a:spcAft>
              <a:spcPct val="35000"/>
            </a:spcAft>
          </a:pPr>
          <a:r>
            <a:rPr lang="en-US" sz="1800" kern="1200" dirty="0" smtClean="0">
              <a:latin typeface="Times New Roman" pitchFamily="18" charset="0"/>
              <a:cs typeface="Times New Roman" pitchFamily="18" charset="0"/>
            </a:rPr>
            <a:t>19. Yoga Education for children </a:t>
          </a:r>
        </a:p>
        <a:p>
          <a:pPr lvl="0" algn="just" defTabSz="800100">
            <a:lnSpc>
              <a:spcPct val="90000"/>
            </a:lnSpc>
            <a:spcBef>
              <a:spcPct val="0"/>
            </a:spcBef>
            <a:spcAft>
              <a:spcPct val="35000"/>
            </a:spcAft>
          </a:pPr>
          <a:r>
            <a:rPr lang="en-US" sz="1800" kern="1200" dirty="0" smtClean="0">
              <a:latin typeface="Times New Roman" pitchFamily="18" charset="0"/>
              <a:cs typeface="Times New Roman" pitchFamily="18" charset="0"/>
            </a:rPr>
            <a:t>20. R </a:t>
          </a:r>
          <a:r>
            <a:rPr lang="en-US" sz="1800" kern="1200" dirty="0" err="1" smtClean="0">
              <a:latin typeface="Times New Roman" pitchFamily="18" charset="0"/>
              <a:cs typeface="Times New Roman" pitchFamily="18" charset="0"/>
            </a:rPr>
            <a:t>oad</a:t>
          </a:r>
          <a:r>
            <a:rPr lang="en-US" sz="1800" kern="1200" dirty="0" smtClean="0">
              <a:latin typeface="Times New Roman" pitchFamily="18" charset="0"/>
              <a:cs typeface="Times New Roman" pitchFamily="18" charset="0"/>
            </a:rPr>
            <a:t> safety workshop</a:t>
          </a:r>
        </a:p>
        <a:p>
          <a:pPr lvl="0" algn="just" defTabSz="800100">
            <a:lnSpc>
              <a:spcPct val="90000"/>
            </a:lnSpc>
            <a:spcBef>
              <a:spcPct val="0"/>
            </a:spcBef>
            <a:spcAft>
              <a:spcPct val="35000"/>
            </a:spcAft>
          </a:pPr>
          <a:r>
            <a:rPr lang="en-US" sz="1800" kern="1200" dirty="0" smtClean="0">
              <a:latin typeface="Times New Roman" pitchFamily="18" charset="0"/>
              <a:cs typeface="Times New Roman" pitchFamily="18" charset="0"/>
            </a:rPr>
            <a:t>21. </a:t>
          </a:r>
          <a:r>
            <a:rPr lang="en-US" sz="1800" kern="1200" dirty="0" err="1" smtClean="0">
              <a:latin typeface="Times New Roman" pitchFamily="18" charset="0"/>
              <a:cs typeface="Times New Roman" pitchFamily="18" charset="0"/>
            </a:rPr>
            <a:t>Ganesh</a:t>
          </a:r>
          <a:r>
            <a:rPr lang="en-US" sz="1800" kern="1200" dirty="0" smtClean="0">
              <a:latin typeface="Times New Roman" pitchFamily="18" charset="0"/>
              <a:cs typeface="Times New Roman" pitchFamily="18" charset="0"/>
            </a:rPr>
            <a:t> U  </a:t>
          </a:r>
          <a:r>
            <a:rPr lang="en-US" sz="1800" kern="1200" dirty="0" err="1" smtClean="0">
              <a:latin typeface="Times New Roman" pitchFamily="18" charset="0"/>
              <a:cs typeface="Times New Roman" pitchFamily="18" charset="0"/>
            </a:rPr>
            <a:t>tsav</a:t>
          </a:r>
          <a:endParaRPr lang="en-US" sz="1800" kern="1200" dirty="0" smtClean="0">
            <a:latin typeface="Times New Roman" pitchFamily="18" charset="0"/>
            <a:cs typeface="Times New Roman" pitchFamily="18" charset="0"/>
          </a:endParaRPr>
        </a:p>
        <a:p>
          <a:pPr lvl="0" algn="just" defTabSz="800100">
            <a:lnSpc>
              <a:spcPct val="90000"/>
            </a:lnSpc>
            <a:spcBef>
              <a:spcPct val="0"/>
            </a:spcBef>
            <a:spcAft>
              <a:spcPct val="35000"/>
            </a:spcAft>
          </a:pPr>
          <a:r>
            <a:rPr lang="en-US" sz="1800" kern="1200" dirty="0" smtClean="0">
              <a:latin typeface="Times New Roman" pitchFamily="18" charset="0"/>
              <a:cs typeface="Times New Roman" pitchFamily="18" charset="0"/>
            </a:rPr>
            <a:t>22. Free Water Distribution </a:t>
          </a:r>
          <a:endParaRPr lang="en-US" sz="1800" kern="1200" dirty="0">
            <a:latin typeface="Times New Roman" pitchFamily="18" charset="0"/>
            <a:cs typeface="Times New Roman" pitchFamily="18" charset="0"/>
          </a:endParaRPr>
        </a:p>
      </dsp:txBody>
      <dsp:txXfrm rot="16200000">
        <a:off x="3911197" y="926697"/>
        <a:ext cx="5549900" cy="369650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A8A0C6A-4AB5-4791-B3A3-F51163CE015E}">
      <dsp:nvSpPr>
        <dsp:cNvPr id="0" name=""/>
        <dsp:cNvSpPr/>
      </dsp:nvSpPr>
      <dsp:spPr>
        <a:xfrm>
          <a:off x="0" y="106678"/>
          <a:ext cx="9144000" cy="1600183"/>
        </a:xfrm>
        <a:prstGeom prst="rect">
          <a:avLst/>
        </a:prstGeom>
        <a:solidFill>
          <a:schemeClr val="accent1">
            <a:shade val="80000"/>
            <a:hueOff val="0"/>
            <a:satOff val="0"/>
            <a:lumOff val="0"/>
            <a:alphaOff val="0"/>
          </a:schemeClr>
        </a:solidFill>
        <a:ln>
          <a:noFill/>
        </a:ln>
        <a:effectLst>
          <a:outerShdw blurRad="50800" dist="38100" dir="5400000" rotWithShape="0">
            <a:srgbClr val="000000">
              <a:alpha val="43137"/>
            </a:srgbClr>
          </a:outerShdw>
        </a:effectLst>
      </dsp:spPr>
      <dsp:style>
        <a:lnRef idx="0">
          <a:scrgbClr r="0" g="0" b="0"/>
        </a:lnRef>
        <a:fillRef idx="1">
          <a:scrgbClr r="0" g="0" b="0"/>
        </a:fillRef>
        <a:effectRef idx="1">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t>Our strategy for implementation of Divine Mother &amp; Child health program </a:t>
          </a:r>
          <a:endParaRPr lang="en-US" sz="3200" b="1" kern="1200" dirty="0"/>
        </a:p>
      </dsp:txBody>
      <dsp:txXfrm>
        <a:off x="0" y="106678"/>
        <a:ext cx="9144000" cy="1600183"/>
      </dsp:txXfrm>
    </dsp:sp>
    <dsp:sp modelId="{7BB2E539-69B9-4D07-9BC9-31CA6FE1879A}">
      <dsp:nvSpPr>
        <dsp:cNvPr id="0" name=""/>
        <dsp:cNvSpPr/>
      </dsp:nvSpPr>
      <dsp:spPr>
        <a:xfrm>
          <a:off x="4464" y="1668776"/>
          <a:ext cx="3045023" cy="5006339"/>
        </a:xfrm>
        <a:prstGeom prst="rect">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u="sng" kern="1200" dirty="0" smtClean="0"/>
            <a:t>Background Work</a:t>
          </a:r>
        </a:p>
        <a:p>
          <a:pPr lvl="0" algn="just" defTabSz="1066800">
            <a:lnSpc>
              <a:spcPct val="90000"/>
            </a:lnSpc>
            <a:spcBef>
              <a:spcPct val="0"/>
            </a:spcBef>
            <a:spcAft>
              <a:spcPct val="35000"/>
            </a:spcAft>
          </a:pPr>
          <a:r>
            <a:rPr lang="en-US" sz="1600" b="0" u="none" kern="1200" dirty="0" smtClean="0"/>
            <a:t>1.Obtaining all the necessary permissions from C.E.O of </a:t>
          </a:r>
          <a:r>
            <a:rPr lang="en-US" sz="1600" b="0" u="none" kern="1200" dirty="0" err="1" smtClean="0"/>
            <a:t>Zilla</a:t>
          </a:r>
          <a:r>
            <a:rPr lang="en-US" sz="1600" b="0" u="none" kern="1200" dirty="0" smtClean="0"/>
            <a:t> </a:t>
          </a:r>
          <a:r>
            <a:rPr lang="en-US" sz="1600" b="0" u="none" kern="1200" dirty="0" err="1" smtClean="0"/>
            <a:t>parishad</a:t>
          </a:r>
          <a:r>
            <a:rPr lang="en-US" sz="1600" b="0" u="none" kern="1200" dirty="0" smtClean="0"/>
            <a:t> &amp; Dist. Health officer which was completed by the trust. </a:t>
          </a:r>
        </a:p>
        <a:p>
          <a:pPr lvl="0" algn="just" defTabSz="1066800">
            <a:lnSpc>
              <a:spcPct val="90000"/>
            </a:lnSpc>
            <a:spcBef>
              <a:spcPct val="0"/>
            </a:spcBef>
            <a:spcAft>
              <a:spcPct val="35000"/>
            </a:spcAft>
          </a:pPr>
          <a:r>
            <a:rPr lang="en-US" sz="1600" b="0" u="none" kern="1200" dirty="0" smtClean="0"/>
            <a:t>2. Meetings with various P.H.C.’s and organizing  groups at village levels with </a:t>
          </a:r>
          <a:r>
            <a:rPr lang="en-US" sz="1600" b="0" u="none" kern="1200" dirty="0" err="1" smtClean="0"/>
            <a:t>aganwadi</a:t>
          </a:r>
          <a:r>
            <a:rPr lang="en-US" sz="1600" b="0" u="none" kern="1200" dirty="0" smtClean="0"/>
            <a:t> workers </a:t>
          </a:r>
        </a:p>
        <a:p>
          <a:pPr lvl="0" algn="just" defTabSz="1066800">
            <a:lnSpc>
              <a:spcPct val="90000"/>
            </a:lnSpc>
            <a:spcBef>
              <a:spcPct val="0"/>
            </a:spcBef>
            <a:spcAft>
              <a:spcPct val="35000"/>
            </a:spcAft>
          </a:pPr>
          <a:r>
            <a:rPr lang="en-US" sz="1600" b="0" u="none" kern="1200" dirty="0" smtClean="0"/>
            <a:t>3. Collecting the information of Pregnant women and children area wise. </a:t>
          </a:r>
        </a:p>
        <a:p>
          <a:pPr lvl="0" algn="just" defTabSz="1066800">
            <a:lnSpc>
              <a:spcPct val="90000"/>
            </a:lnSpc>
            <a:spcBef>
              <a:spcPct val="0"/>
            </a:spcBef>
            <a:spcAft>
              <a:spcPct val="35000"/>
            </a:spcAft>
          </a:pPr>
          <a:r>
            <a:rPr lang="en-US" sz="1600" b="0" u="none" kern="1200" dirty="0" smtClean="0"/>
            <a:t>4. Making MOU’s with Doctors and post-graduate medical professionals for execution of program</a:t>
          </a:r>
        </a:p>
        <a:p>
          <a:pPr lvl="0" algn="just" defTabSz="1066800">
            <a:lnSpc>
              <a:spcPct val="90000"/>
            </a:lnSpc>
            <a:spcBef>
              <a:spcPct val="0"/>
            </a:spcBef>
            <a:spcAft>
              <a:spcPct val="35000"/>
            </a:spcAft>
          </a:pPr>
          <a:endParaRPr lang="en-US" sz="1600" b="0" u="none" kern="1200" dirty="0" smtClean="0"/>
        </a:p>
        <a:p>
          <a:pPr lvl="0" algn="just" defTabSz="1066800">
            <a:lnSpc>
              <a:spcPct val="90000"/>
            </a:lnSpc>
            <a:spcBef>
              <a:spcPct val="0"/>
            </a:spcBef>
            <a:spcAft>
              <a:spcPct val="35000"/>
            </a:spcAft>
          </a:pPr>
          <a:r>
            <a:rPr lang="en-US" sz="2400" kern="1200" dirty="0" smtClean="0"/>
            <a:t> </a:t>
          </a:r>
          <a:endParaRPr lang="en-US" sz="2400" kern="1200" dirty="0"/>
        </a:p>
      </dsp:txBody>
      <dsp:txXfrm>
        <a:off x="4464" y="1668776"/>
        <a:ext cx="3045023" cy="5006339"/>
      </dsp:txXfrm>
    </dsp:sp>
    <dsp:sp modelId="{E89C5422-3987-4237-84B8-82C48B04370B}">
      <dsp:nvSpPr>
        <dsp:cNvPr id="0" name=""/>
        <dsp:cNvSpPr/>
      </dsp:nvSpPr>
      <dsp:spPr>
        <a:xfrm>
          <a:off x="3049488" y="1668776"/>
          <a:ext cx="3045023" cy="5006339"/>
        </a:xfrm>
        <a:prstGeom prst="rect">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100000"/>
            </a:lnSpc>
            <a:spcBef>
              <a:spcPct val="0"/>
            </a:spcBef>
            <a:spcAft>
              <a:spcPts val="0"/>
            </a:spcAft>
          </a:pPr>
          <a:r>
            <a:rPr lang="en-US" sz="2400" b="1" u="sng" kern="1200" dirty="0" smtClean="0"/>
            <a:t>Implementation</a:t>
          </a:r>
        </a:p>
        <a:p>
          <a:pPr lvl="0" algn="ctr" defTabSz="1066800">
            <a:lnSpc>
              <a:spcPct val="100000"/>
            </a:lnSpc>
            <a:spcBef>
              <a:spcPct val="0"/>
            </a:spcBef>
            <a:spcAft>
              <a:spcPts val="0"/>
            </a:spcAft>
          </a:pPr>
          <a:r>
            <a:rPr lang="en-US" sz="2400" b="1" u="sng" kern="1200" dirty="0" smtClean="0"/>
            <a:t>Phase- I </a:t>
          </a:r>
        </a:p>
        <a:p>
          <a:pPr lvl="0" algn="just" defTabSz="1066800">
            <a:lnSpc>
              <a:spcPct val="100000"/>
            </a:lnSpc>
            <a:spcBef>
              <a:spcPct val="0"/>
            </a:spcBef>
            <a:spcAft>
              <a:spcPts val="0"/>
            </a:spcAft>
          </a:pPr>
          <a:r>
            <a:rPr lang="en-US" sz="1600" b="0" u="none" kern="1200" dirty="0" smtClean="0"/>
            <a:t>1. Awareness program for pregnant women for essential care that need to be taken during gestation phase </a:t>
          </a:r>
        </a:p>
        <a:p>
          <a:pPr lvl="0" algn="just" defTabSz="1066800">
            <a:lnSpc>
              <a:spcPct val="100000"/>
            </a:lnSpc>
            <a:spcBef>
              <a:spcPct val="0"/>
            </a:spcBef>
            <a:spcAft>
              <a:spcPts val="0"/>
            </a:spcAft>
          </a:pPr>
          <a:r>
            <a:rPr lang="en-US" sz="1600" b="0" u="none" kern="1200" dirty="0" smtClean="0"/>
            <a:t>2. Organizing weekly &amp; Monthly visits of gynecologist </a:t>
          </a:r>
        </a:p>
        <a:p>
          <a:pPr lvl="0" algn="just" defTabSz="1066800">
            <a:lnSpc>
              <a:spcPct val="100000"/>
            </a:lnSpc>
            <a:spcBef>
              <a:spcPct val="0"/>
            </a:spcBef>
            <a:spcAft>
              <a:spcPts val="0"/>
            </a:spcAft>
          </a:pPr>
          <a:r>
            <a:rPr lang="en-US" sz="1600" b="0" u="none" kern="1200" dirty="0" smtClean="0"/>
            <a:t>3. Providing appropriate medicine and other supplements for well being of mother &amp; </a:t>
          </a:r>
          <a:r>
            <a:rPr lang="en-US" sz="1600" b="0" u="none" kern="1200" dirty="0" err="1" smtClean="0"/>
            <a:t>foetus</a:t>
          </a:r>
          <a:r>
            <a:rPr lang="en-US" sz="1600" b="0" u="none" kern="1200" dirty="0" smtClean="0"/>
            <a:t> </a:t>
          </a:r>
        </a:p>
        <a:p>
          <a:pPr lvl="0" algn="just" defTabSz="1066800">
            <a:lnSpc>
              <a:spcPct val="100000"/>
            </a:lnSpc>
            <a:spcBef>
              <a:spcPct val="0"/>
            </a:spcBef>
            <a:spcAft>
              <a:spcPts val="0"/>
            </a:spcAft>
          </a:pPr>
          <a:r>
            <a:rPr lang="en-US" sz="1600" b="0" u="none" kern="1200" dirty="0" smtClean="0"/>
            <a:t>4. Educating the pregnant women and making them strong to ensure smooth parturition process. </a:t>
          </a:r>
        </a:p>
        <a:p>
          <a:pPr lvl="0" algn="just" defTabSz="1066800">
            <a:lnSpc>
              <a:spcPct val="100000"/>
            </a:lnSpc>
            <a:spcBef>
              <a:spcPct val="0"/>
            </a:spcBef>
            <a:spcAft>
              <a:spcPts val="0"/>
            </a:spcAft>
          </a:pPr>
          <a:r>
            <a:rPr lang="en-US" sz="1600" b="0" u="none" kern="1200" dirty="0" smtClean="0"/>
            <a:t>5.  Regular checkups &amp;  providing them the updates </a:t>
          </a:r>
        </a:p>
        <a:p>
          <a:pPr lvl="0" algn="just" defTabSz="1066800">
            <a:lnSpc>
              <a:spcPct val="100000"/>
            </a:lnSpc>
            <a:spcBef>
              <a:spcPct val="0"/>
            </a:spcBef>
            <a:spcAft>
              <a:spcPts val="0"/>
            </a:spcAft>
          </a:pPr>
          <a:endParaRPr lang="en-US" sz="1600" b="0" u="none" kern="1200" dirty="0"/>
        </a:p>
      </dsp:txBody>
      <dsp:txXfrm>
        <a:off x="3049488" y="1668776"/>
        <a:ext cx="3045023" cy="5006339"/>
      </dsp:txXfrm>
    </dsp:sp>
    <dsp:sp modelId="{2CA865BA-FDB3-4A30-8E2A-092C815C0B0E}">
      <dsp:nvSpPr>
        <dsp:cNvPr id="0" name=""/>
        <dsp:cNvSpPr/>
      </dsp:nvSpPr>
      <dsp:spPr>
        <a:xfrm>
          <a:off x="6094511" y="1668776"/>
          <a:ext cx="3045023" cy="5006339"/>
        </a:xfrm>
        <a:prstGeom prst="rect">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u="sng" kern="1200" dirty="0" smtClean="0"/>
            <a:t>Implementation Phase- II</a:t>
          </a:r>
        </a:p>
        <a:p>
          <a:pPr lvl="0" algn="just" defTabSz="1066800">
            <a:lnSpc>
              <a:spcPct val="90000"/>
            </a:lnSpc>
            <a:spcBef>
              <a:spcPct val="0"/>
            </a:spcBef>
            <a:spcAft>
              <a:spcPct val="35000"/>
            </a:spcAft>
          </a:pPr>
          <a:r>
            <a:rPr lang="en-US" sz="1600" b="0" u="none" kern="1200" dirty="0" smtClean="0"/>
            <a:t>1. Providing  vaccination charts for the newborns and making sure all the dosages are given in proper time. </a:t>
          </a:r>
        </a:p>
        <a:p>
          <a:pPr lvl="0" algn="just" defTabSz="1066800">
            <a:lnSpc>
              <a:spcPct val="90000"/>
            </a:lnSpc>
            <a:spcBef>
              <a:spcPct val="0"/>
            </a:spcBef>
            <a:spcAft>
              <a:spcPct val="35000"/>
            </a:spcAft>
          </a:pPr>
          <a:r>
            <a:rPr lang="en-US" sz="1600" b="0" u="none" kern="1200" dirty="0" smtClean="0"/>
            <a:t>2. Selecting the proper schools in P.H.C area  to educate the students</a:t>
          </a:r>
        </a:p>
        <a:p>
          <a:pPr lvl="0" algn="just" defTabSz="1066800">
            <a:lnSpc>
              <a:spcPct val="90000"/>
            </a:lnSpc>
            <a:spcBef>
              <a:spcPct val="0"/>
            </a:spcBef>
            <a:spcAft>
              <a:spcPct val="35000"/>
            </a:spcAft>
          </a:pPr>
          <a:r>
            <a:rPr lang="en-US" sz="1600" b="0" u="none" kern="1200" dirty="0" smtClean="0"/>
            <a:t>3.  Screening the students and providing the quality education from nursery to H.S.C. </a:t>
          </a:r>
        </a:p>
        <a:p>
          <a:pPr lvl="0" algn="just" defTabSz="1066800">
            <a:lnSpc>
              <a:spcPct val="90000"/>
            </a:lnSpc>
            <a:spcBef>
              <a:spcPct val="0"/>
            </a:spcBef>
            <a:spcAft>
              <a:spcPct val="35000"/>
            </a:spcAft>
          </a:pPr>
          <a:r>
            <a:rPr lang="en-US" sz="1600" b="0" u="none" kern="1200" dirty="0" smtClean="0"/>
            <a:t>4. Treatment for dental, Ophthalmic, Cardiac problem if persists. </a:t>
          </a:r>
        </a:p>
        <a:p>
          <a:pPr lvl="0" algn="just" defTabSz="1066800">
            <a:lnSpc>
              <a:spcPct val="90000"/>
            </a:lnSpc>
            <a:spcBef>
              <a:spcPct val="0"/>
            </a:spcBef>
            <a:spcAft>
              <a:spcPct val="35000"/>
            </a:spcAft>
          </a:pPr>
          <a:r>
            <a:rPr lang="en-US" sz="1600" b="0" u="none" kern="1200" dirty="0" smtClean="0"/>
            <a:t>5. Educating adolescent girls about use of sanitary pads for best </a:t>
          </a:r>
          <a:r>
            <a:rPr lang="en-US" sz="1600" b="0" u="none" kern="1200" dirty="0" err="1" smtClean="0"/>
            <a:t>hygenie</a:t>
          </a:r>
          <a:r>
            <a:rPr lang="en-US" sz="1600" b="0" u="none" kern="1200" dirty="0" smtClean="0"/>
            <a:t> habits </a:t>
          </a:r>
        </a:p>
        <a:p>
          <a:pPr lvl="0" algn="ctr" defTabSz="1066800">
            <a:lnSpc>
              <a:spcPct val="90000"/>
            </a:lnSpc>
            <a:spcBef>
              <a:spcPct val="0"/>
            </a:spcBef>
            <a:spcAft>
              <a:spcPct val="35000"/>
            </a:spcAft>
          </a:pPr>
          <a:endParaRPr lang="en-US" sz="2400" kern="1200" dirty="0"/>
        </a:p>
      </dsp:txBody>
      <dsp:txXfrm>
        <a:off x="6094511" y="1668776"/>
        <a:ext cx="3045023" cy="5006339"/>
      </dsp:txXfrm>
    </dsp:sp>
    <dsp:sp modelId="{F33B5D6B-2B68-4C81-95D4-460EAF6778F7}">
      <dsp:nvSpPr>
        <dsp:cNvPr id="0" name=""/>
        <dsp:cNvSpPr/>
      </dsp:nvSpPr>
      <dsp:spPr>
        <a:xfrm>
          <a:off x="0" y="6469381"/>
          <a:ext cx="9144000" cy="205729"/>
        </a:xfrm>
        <a:prstGeom prst="rect">
          <a:avLst/>
        </a:prstGeom>
        <a:solidFill>
          <a:schemeClr val="accent1">
            <a:shade val="80000"/>
            <a:hueOff val="0"/>
            <a:satOff val="0"/>
            <a:lumOff val="0"/>
            <a:alphaOff val="0"/>
          </a:schemeClr>
        </a:solidFill>
        <a:ln>
          <a:noFill/>
        </a:ln>
        <a:effectLst>
          <a:outerShdw blurRad="50800" dist="38100" dir="5400000" rotWithShape="0">
            <a:srgbClr val="000000">
              <a:alpha val="43137"/>
            </a:srgbClr>
          </a:outerShdw>
        </a:effectLst>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EA8CD7-6EB1-4237-815B-67166C4D8AF5}" type="datetimeFigureOut">
              <a:rPr lang="en-US" smtClean="0"/>
              <a:pPr/>
              <a:t>4/15/2019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B97A22-32CF-46E5-96E1-26032CBD7DE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B97A22-32CF-46E5-96E1-26032CBD7DE6}"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B97A22-32CF-46E5-96E1-26032CBD7DE6}"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7B97A22-32CF-46E5-96E1-26032CBD7DE6}"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B97A22-32CF-46E5-96E1-26032CBD7DE6}"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9E76760A-13C3-434B-8E99-990EB4B19343}" type="datetime1">
              <a:rPr lang="en-US" smtClean="0"/>
              <a:pPr/>
              <a:t>4/15/2019</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25A45EC5-1A5B-4F5B-BE2A-7D61BAE724AF}"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r>
              <a:rPr lang="en-US" smtClean="0"/>
              <a:t>Sat Chikitsa Prasarak Mandal </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1C7A96-2C97-4217-B047-1FF1B1D5589C}" type="datetime1">
              <a:rPr lang="en-US" smtClean="0"/>
              <a:pPr/>
              <a:t>4/15/2019</a:t>
            </a:fld>
            <a:endParaRPr lang="en-US"/>
          </a:p>
        </p:txBody>
      </p:sp>
      <p:sp>
        <p:nvSpPr>
          <p:cNvPr id="5" name="Footer Placeholder 4"/>
          <p:cNvSpPr>
            <a:spLocks noGrp="1"/>
          </p:cNvSpPr>
          <p:nvPr>
            <p:ph type="ftr" sz="quarter" idx="11"/>
          </p:nvPr>
        </p:nvSpPr>
        <p:spPr/>
        <p:txBody>
          <a:bodyPr/>
          <a:lstStyle>
            <a:extLst/>
          </a:lstStyle>
          <a:p>
            <a:r>
              <a:rPr lang="en-US" smtClean="0"/>
              <a:t>Sat Chikitsa Prasarak Mandal </a:t>
            </a:r>
            <a:endParaRPr lang="en-US" dirty="0"/>
          </a:p>
        </p:txBody>
      </p:sp>
      <p:sp>
        <p:nvSpPr>
          <p:cNvPr id="6" name="Slide Number Placeholder 5"/>
          <p:cNvSpPr>
            <a:spLocks noGrp="1"/>
          </p:cNvSpPr>
          <p:nvPr>
            <p:ph type="sldNum" sz="quarter" idx="12"/>
          </p:nvPr>
        </p:nvSpPr>
        <p:spPr/>
        <p:txBody>
          <a:bodyPr/>
          <a:lstStyle>
            <a:extLst/>
          </a:lstStyle>
          <a:p>
            <a:fld id="{25A45EC5-1A5B-4F5B-BE2A-7D61BAE724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8421EBE-B55B-439D-823F-BD3B36A56DF6}" type="datetime1">
              <a:rPr lang="en-US" smtClean="0"/>
              <a:pPr/>
              <a:t>4/15/2019</a:t>
            </a:fld>
            <a:endParaRPr lang="en-US"/>
          </a:p>
        </p:txBody>
      </p:sp>
      <p:sp>
        <p:nvSpPr>
          <p:cNvPr id="5" name="Footer Placeholder 4"/>
          <p:cNvSpPr>
            <a:spLocks noGrp="1"/>
          </p:cNvSpPr>
          <p:nvPr>
            <p:ph type="ftr" sz="quarter" idx="11"/>
          </p:nvPr>
        </p:nvSpPr>
        <p:spPr/>
        <p:txBody>
          <a:bodyPr/>
          <a:lstStyle>
            <a:extLst/>
          </a:lstStyle>
          <a:p>
            <a:r>
              <a:rPr lang="en-US" smtClean="0"/>
              <a:t>Sat Chikitsa Prasarak Mandal </a:t>
            </a:r>
            <a:endParaRPr lang="en-US" dirty="0"/>
          </a:p>
        </p:txBody>
      </p:sp>
      <p:sp>
        <p:nvSpPr>
          <p:cNvPr id="6" name="Slide Number Placeholder 5"/>
          <p:cNvSpPr>
            <a:spLocks noGrp="1"/>
          </p:cNvSpPr>
          <p:nvPr>
            <p:ph type="sldNum" sz="quarter" idx="12"/>
          </p:nvPr>
        </p:nvSpPr>
        <p:spPr/>
        <p:txBody>
          <a:bodyPr/>
          <a:lstStyle>
            <a:extLst/>
          </a:lstStyle>
          <a:p>
            <a:fld id="{25A45EC5-1A5B-4F5B-BE2A-7D61BAE724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1FEFAB5-9F0F-415C-B2E0-D10D7CB22D7A}" type="datetime1">
              <a:rPr lang="en-US" smtClean="0"/>
              <a:pPr/>
              <a:t>4/15/2019</a:t>
            </a:fld>
            <a:endParaRPr lang="en-US"/>
          </a:p>
        </p:txBody>
      </p:sp>
      <p:sp>
        <p:nvSpPr>
          <p:cNvPr id="5" name="Footer Placeholder 4"/>
          <p:cNvSpPr>
            <a:spLocks noGrp="1"/>
          </p:cNvSpPr>
          <p:nvPr>
            <p:ph type="ftr" sz="quarter" idx="11"/>
          </p:nvPr>
        </p:nvSpPr>
        <p:spPr/>
        <p:txBody>
          <a:bodyPr/>
          <a:lstStyle>
            <a:extLst/>
          </a:lstStyle>
          <a:p>
            <a:r>
              <a:rPr lang="en-US" smtClean="0"/>
              <a:t>Sat Chikitsa Prasarak Mandal </a:t>
            </a:r>
            <a:endParaRPr lang="en-US" dirty="0"/>
          </a:p>
        </p:txBody>
      </p:sp>
      <p:sp>
        <p:nvSpPr>
          <p:cNvPr id="6" name="Slide Number Placeholder 5"/>
          <p:cNvSpPr>
            <a:spLocks noGrp="1"/>
          </p:cNvSpPr>
          <p:nvPr>
            <p:ph type="sldNum" sz="quarter" idx="12"/>
          </p:nvPr>
        </p:nvSpPr>
        <p:spPr/>
        <p:txBody>
          <a:bodyPr/>
          <a:lstStyle>
            <a:extLst/>
          </a:lstStyle>
          <a:p>
            <a:fld id="{25A45EC5-1A5B-4F5B-BE2A-7D61BAE724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50CAA6AA-75E6-48E4-9D95-B27EEE119479}" type="datetime1">
              <a:rPr lang="en-US" smtClean="0"/>
              <a:pPr/>
              <a:t>4/15/2019</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25A45EC5-1A5B-4F5B-BE2A-7D61BAE724AF}"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r>
              <a:rPr lang="en-US" smtClean="0"/>
              <a:t>Sat Chikitsa Prasarak Mandal </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162B117-D07D-4E8F-B2B9-8E9D7D66A401}" type="datetime1">
              <a:rPr lang="en-US" smtClean="0"/>
              <a:pPr/>
              <a:t>4/15/2019</a:t>
            </a:fld>
            <a:endParaRPr lang="en-US"/>
          </a:p>
        </p:txBody>
      </p:sp>
      <p:sp>
        <p:nvSpPr>
          <p:cNvPr id="6" name="Footer Placeholder 5"/>
          <p:cNvSpPr>
            <a:spLocks noGrp="1"/>
          </p:cNvSpPr>
          <p:nvPr>
            <p:ph type="ftr" sz="quarter" idx="11"/>
          </p:nvPr>
        </p:nvSpPr>
        <p:spPr/>
        <p:txBody>
          <a:bodyPr/>
          <a:lstStyle>
            <a:extLst/>
          </a:lstStyle>
          <a:p>
            <a:r>
              <a:rPr lang="en-US" smtClean="0"/>
              <a:t>Sat Chikitsa Prasarak Mandal </a:t>
            </a:r>
            <a:endParaRPr lang="en-US" dirty="0"/>
          </a:p>
        </p:txBody>
      </p:sp>
      <p:sp>
        <p:nvSpPr>
          <p:cNvPr id="7" name="Slide Number Placeholder 6"/>
          <p:cNvSpPr>
            <a:spLocks noGrp="1"/>
          </p:cNvSpPr>
          <p:nvPr>
            <p:ph type="sldNum" sz="quarter" idx="12"/>
          </p:nvPr>
        </p:nvSpPr>
        <p:spPr>
          <a:xfrm>
            <a:off x="8641080" y="6514568"/>
            <a:ext cx="464288" cy="274320"/>
          </a:xfrm>
        </p:spPr>
        <p:txBody>
          <a:bodyPr/>
          <a:lstStyle>
            <a:extLst/>
          </a:lstStyle>
          <a:p>
            <a:fld id="{25A45EC5-1A5B-4F5B-BE2A-7D61BAE724AF}"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CD9740E-F2F8-4742-98C5-EC1122B28F97}" type="datetime1">
              <a:rPr lang="en-US" smtClean="0"/>
              <a:pPr/>
              <a:t>4/15/2019</a:t>
            </a:fld>
            <a:endParaRPr lang="en-US"/>
          </a:p>
        </p:txBody>
      </p:sp>
      <p:sp>
        <p:nvSpPr>
          <p:cNvPr id="8" name="Footer Placeholder 7"/>
          <p:cNvSpPr>
            <a:spLocks noGrp="1"/>
          </p:cNvSpPr>
          <p:nvPr>
            <p:ph type="ftr" sz="quarter" idx="11"/>
          </p:nvPr>
        </p:nvSpPr>
        <p:spPr/>
        <p:txBody>
          <a:bodyPr/>
          <a:lstStyle>
            <a:extLst/>
          </a:lstStyle>
          <a:p>
            <a:r>
              <a:rPr lang="en-US" smtClean="0"/>
              <a:t>Sat Chikitsa Prasarak Mandal </a:t>
            </a:r>
            <a:endParaRPr lang="en-US" dirty="0"/>
          </a:p>
        </p:txBody>
      </p:sp>
      <p:sp>
        <p:nvSpPr>
          <p:cNvPr id="9" name="Slide Number Placeholder 8"/>
          <p:cNvSpPr>
            <a:spLocks noGrp="1"/>
          </p:cNvSpPr>
          <p:nvPr>
            <p:ph type="sldNum" sz="quarter" idx="12"/>
          </p:nvPr>
        </p:nvSpPr>
        <p:spPr>
          <a:xfrm>
            <a:off x="8641080" y="6514568"/>
            <a:ext cx="464288" cy="274320"/>
          </a:xfrm>
        </p:spPr>
        <p:txBody>
          <a:bodyPr/>
          <a:lstStyle>
            <a:extLst/>
          </a:lstStyle>
          <a:p>
            <a:fld id="{25A45EC5-1A5B-4F5B-BE2A-7D61BAE724A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32F5B99-5948-4767-B0A4-D46156993AA9}" type="datetime1">
              <a:rPr lang="en-US" smtClean="0"/>
              <a:pPr/>
              <a:t>4/15/2019</a:t>
            </a:fld>
            <a:endParaRPr lang="en-US"/>
          </a:p>
        </p:txBody>
      </p:sp>
      <p:sp>
        <p:nvSpPr>
          <p:cNvPr id="4" name="Footer Placeholder 3"/>
          <p:cNvSpPr>
            <a:spLocks noGrp="1"/>
          </p:cNvSpPr>
          <p:nvPr>
            <p:ph type="ftr" sz="quarter" idx="11"/>
          </p:nvPr>
        </p:nvSpPr>
        <p:spPr/>
        <p:txBody>
          <a:bodyPr/>
          <a:lstStyle>
            <a:extLst/>
          </a:lstStyle>
          <a:p>
            <a:r>
              <a:rPr lang="en-US" smtClean="0"/>
              <a:t>Sat Chikitsa Prasarak Mandal </a:t>
            </a:r>
            <a:endParaRPr lang="en-US" dirty="0"/>
          </a:p>
        </p:txBody>
      </p:sp>
      <p:sp>
        <p:nvSpPr>
          <p:cNvPr id="5" name="Slide Number Placeholder 4"/>
          <p:cNvSpPr>
            <a:spLocks noGrp="1"/>
          </p:cNvSpPr>
          <p:nvPr>
            <p:ph type="sldNum" sz="quarter" idx="12"/>
          </p:nvPr>
        </p:nvSpPr>
        <p:spPr/>
        <p:txBody>
          <a:bodyPr/>
          <a:lstStyle>
            <a:extLst/>
          </a:lstStyle>
          <a:p>
            <a:fld id="{25A45EC5-1A5B-4F5B-BE2A-7D61BAE724AF}"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FE48F6E-B003-4277-AEFD-B69C41951A18}" type="datetime1">
              <a:rPr lang="en-US" smtClean="0"/>
              <a:pPr/>
              <a:t>4/15/2019</a:t>
            </a:fld>
            <a:endParaRPr lang="en-US"/>
          </a:p>
        </p:txBody>
      </p:sp>
      <p:sp>
        <p:nvSpPr>
          <p:cNvPr id="3" name="Footer Placeholder 2"/>
          <p:cNvSpPr>
            <a:spLocks noGrp="1"/>
          </p:cNvSpPr>
          <p:nvPr>
            <p:ph type="ftr" sz="quarter" idx="11"/>
          </p:nvPr>
        </p:nvSpPr>
        <p:spPr/>
        <p:txBody>
          <a:bodyPr/>
          <a:lstStyle>
            <a:extLst/>
          </a:lstStyle>
          <a:p>
            <a:r>
              <a:rPr lang="en-US" smtClean="0"/>
              <a:t>Sat Chikitsa Prasarak Mandal </a:t>
            </a:r>
            <a:endParaRPr lang="en-US" dirty="0"/>
          </a:p>
        </p:txBody>
      </p:sp>
      <p:sp>
        <p:nvSpPr>
          <p:cNvPr id="4" name="Slide Number Placeholder 3"/>
          <p:cNvSpPr>
            <a:spLocks noGrp="1"/>
          </p:cNvSpPr>
          <p:nvPr>
            <p:ph type="sldNum" sz="quarter" idx="12"/>
          </p:nvPr>
        </p:nvSpPr>
        <p:spPr/>
        <p:txBody>
          <a:bodyPr/>
          <a:lstStyle>
            <a:extLst/>
          </a:lstStyle>
          <a:p>
            <a:fld id="{25A45EC5-1A5B-4F5B-BE2A-7D61BAE724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D0048C44-1F8E-4157-86B4-CA5669501743}" type="datetime1">
              <a:rPr lang="en-US" smtClean="0"/>
              <a:pPr/>
              <a:t>4/15/2019</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25A45EC5-1A5B-4F5B-BE2A-7D61BAE724AF}"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r>
              <a:rPr lang="en-US" smtClean="0"/>
              <a:t>Sat Chikitsa Prasarak Mandal </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6EE71A7B-957C-41D9-941A-08D40562C386}" type="datetime1">
              <a:rPr lang="en-US" smtClean="0"/>
              <a:pPr/>
              <a:t>4/15/2019</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25A45EC5-1A5B-4F5B-BE2A-7D61BAE724AF}"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r>
              <a:rPr lang="en-US" smtClean="0"/>
              <a:t>Sat Chikitsa Prasarak Mandal </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r>
              <a:rPr lang="en-US" smtClean="0"/>
              <a:t>Sat Chikitsa Prasarak Mandal </a:t>
            </a:r>
            <a:endParaRPr lang="en-US" dirty="0"/>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95F75BCB-96E6-4211-8A33-80B7EAB80A88}" type="datetime1">
              <a:rPr lang="en-US" smtClean="0"/>
              <a:pPr/>
              <a:t>4/15/2019</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25A45EC5-1A5B-4F5B-BE2A-7D61BAE724AF}"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dt="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895600"/>
            <a:ext cx="8686800" cy="1470025"/>
          </a:xfrm>
        </p:spPr>
        <p:txBody>
          <a:bodyPr>
            <a:normAutofit fontScale="90000"/>
          </a:bodyPr>
          <a:lstStyle/>
          <a:p>
            <a:pPr algn="ctr"/>
            <a:r>
              <a:rPr lang="en-US" sz="4700" b="1" dirty="0" smtClean="0">
                <a:latin typeface="Bookman Old Style" pitchFamily="18" charset="0"/>
              </a:rPr>
              <a:t/>
            </a:r>
            <a:br>
              <a:rPr lang="en-US" sz="4700" b="1" dirty="0" smtClean="0">
                <a:latin typeface="Bookman Old Style" pitchFamily="18" charset="0"/>
              </a:rPr>
            </a:br>
            <a:r>
              <a:rPr lang="en-US" sz="4700" dirty="0" smtClean="0">
                <a:latin typeface="Bookman Old Style" pitchFamily="18" charset="0"/>
              </a:rPr>
              <a:t/>
            </a:r>
            <a:br>
              <a:rPr lang="en-US" sz="4700" dirty="0" smtClean="0">
                <a:latin typeface="Bookman Old Style" pitchFamily="18" charset="0"/>
              </a:rPr>
            </a:br>
            <a:r>
              <a:rPr lang="en-US" sz="4700" dirty="0" smtClean="0">
                <a:latin typeface="Bookman Old Style" pitchFamily="18" charset="0"/>
              </a:rPr>
              <a:t/>
            </a:r>
            <a:br>
              <a:rPr lang="en-US" sz="4700" dirty="0" smtClean="0">
                <a:latin typeface="Bookman Old Style" pitchFamily="18" charset="0"/>
              </a:rPr>
            </a:br>
            <a:r>
              <a:rPr lang="en-US" sz="4700" dirty="0" smtClean="0">
                <a:latin typeface="Bookman Old Style" pitchFamily="18" charset="0"/>
              </a:rPr>
              <a:t/>
            </a:r>
            <a:br>
              <a:rPr lang="en-US" sz="4700" dirty="0" smtClean="0">
                <a:latin typeface="Bookman Old Style" pitchFamily="18" charset="0"/>
              </a:rPr>
            </a:br>
            <a:r>
              <a:rPr lang="en-US" sz="4700" b="1" dirty="0" smtClean="0">
                <a:latin typeface="Bookman Old Style" pitchFamily="18" charset="0"/>
              </a:rPr>
              <a:t>Sat Chikitsa Prasarak Mandal</a:t>
            </a:r>
            <a:r>
              <a:rPr lang="en-US" sz="4000" b="1" dirty="0" smtClean="0">
                <a:latin typeface="Bookman Old Style" pitchFamily="18" charset="0"/>
              </a:rPr>
              <a:t/>
            </a:r>
            <a:br>
              <a:rPr lang="en-US" sz="4000" b="1" dirty="0" smtClean="0">
                <a:latin typeface="Bookman Old Style" pitchFamily="18" charset="0"/>
              </a:rPr>
            </a:br>
            <a:r>
              <a:rPr lang="en-US" sz="4000" b="1" dirty="0" smtClean="0">
                <a:latin typeface="Bookman Old Style" pitchFamily="18" charset="0"/>
              </a:rPr>
              <a:t>	</a:t>
            </a:r>
            <a:r>
              <a:rPr lang="en-US" sz="2400" dirty="0" smtClean="0">
                <a:latin typeface="Bookman Old Style" pitchFamily="18" charset="0"/>
              </a:rPr>
              <a:t>(A registered public trust)</a:t>
            </a:r>
            <a:r>
              <a:rPr lang="en-US" sz="4000" b="1" dirty="0" smtClean="0">
                <a:latin typeface="Bookman Old Style" pitchFamily="18" charset="0"/>
              </a:rPr>
              <a:t> </a:t>
            </a:r>
            <a:br>
              <a:rPr lang="en-US" sz="4000" b="1" dirty="0" smtClean="0">
                <a:latin typeface="Bookman Old Style" pitchFamily="18" charset="0"/>
              </a:rPr>
            </a:br>
            <a:r>
              <a:rPr lang="en-US" sz="3100" b="1" dirty="0" smtClean="0">
                <a:latin typeface="Bookman Old Style" pitchFamily="18" charset="0"/>
              </a:rPr>
              <a:t>Trust that offers K.G. to PG Education</a:t>
            </a:r>
            <a:br>
              <a:rPr lang="en-US" sz="3100" b="1" dirty="0" smtClean="0">
                <a:latin typeface="Bookman Old Style" pitchFamily="18" charset="0"/>
              </a:rPr>
            </a:br>
            <a:r>
              <a:rPr lang="en-US" sz="3100" b="1" dirty="0" smtClean="0">
                <a:latin typeface="Bookman Old Style" pitchFamily="18" charset="0"/>
              </a:rPr>
              <a:t/>
            </a:r>
            <a:br>
              <a:rPr lang="en-US" sz="3100" b="1" dirty="0" smtClean="0">
                <a:latin typeface="Bookman Old Style" pitchFamily="18" charset="0"/>
              </a:rPr>
            </a:br>
            <a:r>
              <a:rPr lang="en-US" sz="3100" b="1" dirty="0" smtClean="0">
                <a:latin typeface="Bookman Old Style" pitchFamily="18" charset="0"/>
              </a:rPr>
              <a:t/>
            </a:r>
            <a:br>
              <a:rPr lang="en-US" sz="3100" b="1" dirty="0" smtClean="0">
                <a:latin typeface="Bookman Old Style" pitchFamily="18" charset="0"/>
              </a:rPr>
            </a:br>
            <a:endParaRPr lang="en-US" sz="2200" b="1" dirty="0">
              <a:latin typeface="Bookman Old Style" pitchFamily="18" charset="0"/>
            </a:endParaRPr>
          </a:p>
        </p:txBody>
      </p:sp>
      <p:sp>
        <p:nvSpPr>
          <p:cNvPr id="3" name="TextBox 2"/>
          <p:cNvSpPr txBox="1"/>
          <p:nvPr/>
        </p:nvSpPr>
        <p:spPr>
          <a:xfrm>
            <a:off x="0" y="5791201"/>
            <a:ext cx="9601200" cy="830997"/>
          </a:xfrm>
          <a:prstGeom prst="rect">
            <a:avLst/>
          </a:prstGeom>
          <a:noFill/>
        </p:spPr>
        <p:txBody>
          <a:bodyPr wrap="square" rtlCol="0">
            <a:spAutoFit/>
          </a:bodyPr>
          <a:lstStyle/>
          <a:p>
            <a:r>
              <a:rPr lang="en-US" sz="2400" b="1" dirty="0" smtClean="0">
                <a:latin typeface="Bookman Old Style" pitchFamily="18" charset="0"/>
              </a:rPr>
              <a:t>Sri Satya Sai Vidya Nagari, Civil lines, Yavatmal-445001.  </a:t>
            </a:r>
            <a:br>
              <a:rPr lang="en-US" sz="2400" b="1" dirty="0" smtClean="0">
                <a:latin typeface="Bookman Old Style" pitchFamily="18" charset="0"/>
              </a:rPr>
            </a:br>
            <a:r>
              <a:rPr lang="en-US" sz="2400" b="1" dirty="0" smtClean="0">
                <a:latin typeface="Bookman Old Style" pitchFamily="18" charset="0"/>
              </a:rPr>
              <a:t>Contact:- 07232-246162;    E-mail:- spmytl@gmail.com</a:t>
            </a:r>
            <a:endParaRPr lang="en-US" sz="2400" b="1"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8382000" cy="6324600"/>
          </a:xfrm>
        </p:spPr>
        <p:txBody>
          <a:bodyPr>
            <a:noAutofit/>
          </a:bodyPr>
          <a:lstStyle/>
          <a:p>
            <a:pPr>
              <a:buNone/>
            </a:pPr>
            <a:r>
              <a:rPr lang="en-US" sz="2000" b="1" u="sng" dirty="0" smtClean="0">
                <a:latin typeface="Times New Roman" pitchFamily="18" charset="0"/>
                <a:cs typeface="Times New Roman" pitchFamily="18" charset="0"/>
              </a:rPr>
              <a:t>About the trust:</a:t>
            </a:r>
          </a:p>
          <a:p>
            <a:pPr algn="just">
              <a:buFont typeface="Wingdings" pitchFamily="2" charset="2"/>
              <a:buChar char="Ø"/>
            </a:pPr>
            <a:r>
              <a:rPr lang="en-US" sz="2000" dirty="0" smtClean="0">
                <a:solidFill>
                  <a:schemeClr val="tx1"/>
                </a:solidFill>
                <a:latin typeface="Times New Roman" pitchFamily="18" charset="0"/>
                <a:cs typeface="Times New Roman" pitchFamily="18" charset="0"/>
              </a:rPr>
              <a:t>Sat </a:t>
            </a:r>
            <a:r>
              <a:rPr lang="en-US" sz="2000" dirty="0" err="1" smtClean="0">
                <a:solidFill>
                  <a:schemeClr val="tx1"/>
                </a:solidFill>
                <a:latin typeface="Times New Roman" pitchFamily="18" charset="0"/>
                <a:cs typeface="Times New Roman" pitchFamily="18" charset="0"/>
              </a:rPr>
              <a:t>Chikitsa</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Prasarak</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Mandal</a:t>
            </a:r>
            <a:r>
              <a:rPr lang="en-US" sz="2000" dirty="0" smtClean="0">
                <a:solidFill>
                  <a:schemeClr val="tx1"/>
                </a:solidFill>
                <a:latin typeface="Times New Roman" pitchFamily="18" charset="0"/>
                <a:cs typeface="Times New Roman" pitchFamily="18" charset="0"/>
              </a:rPr>
              <a:t>(S.P.M.) is a registered public trust established  by Late Dr. </a:t>
            </a:r>
            <a:r>
              <a:rPr lang="en-US" sz="2000" dirty="0" err="1" smtClean="0">
                <a:solidFill>
                  <a:schemeClr val="tx1"/>
                </a:solidFill>
                <a:latin typeface="Times New Roman" pitchFamily="18" charset="0"/>
                <a:cs typeface="Times New Roman" pitchFamily="18" charset="0"/>
              </a:rPr>
              <a:t>Babasaheb</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Nandurkar</a:t>
            </a:r>
            <a:r>
              <a:rPr lang="en-US" sz="2000" dirty="0" smtClean="0">
                <a:solidFill>
                  <a:schemeClr val="tx1"/>
                </a:solidFill>
                <a:latin typeface="Times New Roman" pitchFamily="18" charset="0"/>
                <a:cs typeface="Times New Roman" pitchFamily="18" charset="0"/>
              </a:rPr>
              <a:t>  in 1956. </a:t>
            </a:r>
          </a:p>
          <a:p>
            <a:pPr algn="just">
              <a:buFont typeface="Wingdings" pitchFamily="2" charset="2"/>
              <a:buChar char="Ø"/>
            </a:pPr>
            <a:r>
              <a:rPr lang="en-US" sz="2000" dirty="0" smtClean="0">
                <a:latin typeface="Times New Roman" pitchFamily="18" charset="0"/>
                <a:cs typeface="Times New Roman" pitchFamily="18" charset="0"/>
              </a:rPr>
              <a:t>The main motto of S.P.M. is to impart a quality education to all and make the today’s students as tomorrow’s global leaders. </a:t>
            </a:r>
          </a:p>
          <a:p>
            <a:pPr algn="just">
              <a:buFont typeface="Wingdings" pitchFamily="2" charset="2"/>
              <a:buChar char="Ø"/>
            </a:pPr>
            <a:r>
              <a:rPr lang="en-US" sz="2000" dirty="0" smtClean="0">
                <a:latin typeface="Times New Roman" pitchFamily="18" charset="0"/>
                <a:cs typeface="Times New Roman" pitchFamily="18" charset="0"/>
              </a:rPr>
              <a:t>Trust also strongly believes in the saying </a:t>
            </a:r>
            <a:r>
              <a:rPr lang="en-US" sz="2000" b="1" dirty="0" smtClean="0">
                <a:latin typeface="Times New Roman" pitchFamily="18" charset="0"/>
                <a:cs typeface="Times New Roman" pitchFamily="18" charset="0"/>
              </a:rPr>
              <a:t>“Service to man is service to god”</a:t>
            </a:r>
            <a:r>
              <a:rPr lang="en-US" sz="2000" dirty="0" smtClean="0">
                <a:latin typeface="Times New Roman" pitchFamily="18" charset="0"/>
                <a:cs typeface="Times New Roman" pitchFamily="18" charset="0"/>
              </a:rPr>
              <a:t>, so trust was also actively involved in many social responsibilities for helping the mankind in various aspects. </a:t>
            </a:r>
            <a:endParaRPr lang="en-US" sz="2000" dirty="0">
              <a:latin typeface="Times New Roman" pitchFamily="18" charset="0"/>
              <a:cs typeface="Times New Roman" pitchFamily="18" charset="0"/>
            </a:endParaRPr>
          </a:p>
          <a:p>
            <a:pPr algn="just">
              <a:buNone/>
            </a:pPr>
            <a:r>
              <a:rPr lang="en-US" sz="2000" b="1" u="sng" dirty="0" smtClean="0">
                <a:latin typeface="Times New Roman" pitchFamily="18" charset="0"/>
                <a:cs typeface="Times New Roman" pitchFamily="18" charset="0"/>
              </a:rPr>
              <a:t>Activities  of the trust:</a:t>
            </a:r>
            <a:endParaRPr lang="en-US" sz="2000" dirty="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 To fulfill the motto of the trust it has been into the education sector  by offering a quality education from Primary level (K.G.) to Post graduate(P.G.)  level for more then 4000  aspiring students in the various educational institutions of the trust.</a:t>
            </a:r>
          </a:p>
          <a:p>
            <a:pPr marL="457200" indent="-457200" algn="just">
              <a:buFont typeface="Wingdings" pitchFamily="2" charset="2"/>
              <a:buChar char="Ø"/>
            </a:pPr>
            <a:r>
              <a:rPr lang="en-US" sz="2000" dirty="0" smtClean="0">
                <a:latin typeface="Times New Roman" pitchFamily="18" charset="0"/>
                <a:cs typeface="Times New Roman" pitchFamily="18" charset="0"/>
              </a:rPr>
              <a:t>Trust also offers various skill education programs to the unskilled persons through the support of various  government agencies. It has successfully trained 5999 candidates in NSDC star scheme in agriculture, apparel, healthcare and in sector skill council. </a:t>
            </a:r>
          </a:p>
          <a:p>
            <a:pPr marL="457200" indent="-457200" algn="just">
              <a:buNone/>
            </a:pPr>
            <a:endParaRPr lang="en-US" sz="2000" dirty="0" smtClean="0">
              <a:latin typeface="Times New Roman" pitchFamily="18" charset="0"/>
              <a:cs typeface="Times New Roman" pitchFamily="18" charset="0"/>
            </a:endParaRPr>
          </a:p>
          <a:p>
            <a:pPr marL="457200" indent="-457200" algn="just">
              <a:buNone/>
            </a:pPr>
            <a:r>
              <a:rPr lang="en-US" sz="1700" dirty="0">
                <a:latin typeface="Times New Roman" pitchFamily="18" charset="0"/>
                <a:cs typeface="Times New Roman" pitchFamily="18" charset="0"/>
              </a:rPr>
              <a:t> </a:t>
            </a:r>
            <a:endParaRPr lang="en-US" sz="1700" dirty="0" smtClean="0">
              <a:latin typeface="Times New Roman" pitchFamily="18" charset="0"/>
              <a:cs typeface="Times New Roman" pitchFamily="18" charset="0"/>
            </a:endParaRPr>
          </a:p>
          <a:p>
            <a:pPr algn="just">
              <a:buNone/>
            </a:pPr>
            <a:endParaRPr lang="en-US" sz="1700" dirty="0">
              <a:latin typeface="Times New Roman" pitchFamily="18" charset="0"/>
              <a:cs typeface="Times New Roman" pitchFamily="18" charset="0"/>
            </a:endParaRPr>
          </a:p>
          <a:p>
            <a:pPr algn="just">
              <a:buNone/>
            </a:pPr>
            <a:r>
              <a:rPr lang="en-US" sz="1700" dirty="0" smtClean="0">
                <a:latin typeface="Times New Roman" pitchFamily="18" charset="0"/>
                <a:cs typeface="Times New Roman" pitchFamily="18" charset="0"/>
              </a:rPr>
              <a:t> </a:t>
            </a:r>
          </a:p>
          <a:p>
            <a:pPr>
              <a:buNone/>
            </a:pPr>
            <a:endParaRPr lang="en-US" sz="1700" b="1" u="sng"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457200" y="6356350"/>
            <a:ext cx="8458200" cy="365125"/>
          </a:xfrm>
        </p:spPr>
        <p:txBody>
          <a:bodyPr/>
          <a:lstStyle/>
          <a:p>
            <a:r>
              <a:rPr lang="en-US" sz="1800" b="1" dirty="0" smtClean="0">
                <a:solidFill>
                  <a:schemeClr val="tx1"/>
                </a:solidFill>
                <a:latin typeface="Shonar Bangla" pitchFamily="34" charset="0"/>
                <a:cs typeface="Shonar Bangla" pitchFamily="34" charset="0"/>
              </a:rPr>
              <a:t>Sat Chikitsa Prasarak Mandal </a:t>
            </a:r>
            <a:endParaRPr lang="en-US" sz="1800" b="1" dirty="0">
              <a:solidFill>
                <a:schemeClr val="tx1"/>
              </a:solidFill>
              <a:latin typeface="Shonar Bangla" pitchFamily="34" charset="0"/>
              <a:cs typeface="Shonar Bangla"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324600"/>
          </a:xfrm>
        </p:spPr>
        <p:txBody>
          <a:bodyPr>
            <a:noAutofit/>
          </a:bodyPr>
          <a:lstStyle/>
          <a:p>
            <a:pPr marL="457200" indent="-457200" algn="just">
              <a:buNone/>
            </a:pPr>
            <a:r>
              <a:rPr lang="en-US" sz="2000" b="1" dirty="0" smtClean="0">
                <a:latin typeface="Times New Roman" pitchFamily="18" charset="0"/>
                <a:cs typeface="Times New Roman" pitchFamily="18" charset="0"/>
              </a:rPr>
              <a:t>       </a:t>
            </a:r>
            <a:r>
              <a:rPr lang="en-US" sz="2000" b="1" u="sng" dirty="0" smtClean="0">
                <a:latin typeface="Times New Roman" pitchFamily="18" charset="0"/>
                <a:cs typeface="Times New Roman" pitchFamily="18" charset="0"/>
              </a:rPr>
              <a:t> Our  Leadership team:-</a:t>
            </a:r>
          </a:p>
          <a:p>
            <a:pPr marL="457200" indent="-457200">
              <a:buNone/>
            </a:pPr>
            <a:endParaRPr lang="en-US" sz="2000" dirty="0" smtClean="0">
              <a:latin typeface="Times New Roman" pitchFamily="18" charset="0"/>
              <a:cs typeface="Times New Roman" pitchFamily="18" charset="0"/>
            </a:endParaRPr>
          </a:p>
          <a:p>
            <a:pPr marL="457200" indent="-457200">
              <a:buNone/>
            </a:pPr>
            <a:r>
              <a:rPr lang="en-US" sz="2000" dirty="0" smtClean="0">
                <a:latin typeface="Times New Roman" pitchFamily="18" charset="0"/>
                <a:cs typeface="Times New Roman" pitchFamily="18" charset="0"/>
              </a:rPr>
              <a:t>We have admirable, renowned, elegant talented doctors, engineers &amp; other eminent personalities from various platform under one roof.  </a:t>
            </a:r>
            <a:endParaRPr lang="en-US" sz="1700" dirty="0" smtClean="0">
              <a:latin typeface="Times New Roman" pitchFamily="18" charset="0"/>
              <a:cs typeface="Times New Roman" pitchFamily="18" charset="0"/>
            </a:endParaRPr>
          </a:p>
          <a:p>
            <a:pPr algn="just">
              <a:buNone/>
            </a:pPr>
            <a:endParaRPr lang="en-US" sz="1700" dirty="0" smtClean="0">
              <a:latin typeface="Times New Roman" pitchFamily="18" charset="0"/>
              <a:cs typeface="Times New Roman" pitchFamily="18" charset="0"/>
            </a:endParaRPr>
          </a:p>
          <a:p>
            <a:pPr algn="just">
              <a:buNone/>
            </a:pPr>
            <a:r>
              <a:rPr lang="en-US" sz="1700" dirty="0" smtClean="0">
                <a:latin typeface="Times New Roman" pitchFamily="18" charset="0"/>
                <a:cs typeface="Times New Roman" pitchFamily="18" charset="0"/>
              </a:rPr>
              <a:t> </a:t>
            </a:r>
          </a:p>
          <a:p>
            <a:pPr>
              <a:buNone/>
            </a:pPr>
            <a:endParaRPr lang="en-US" sz="1700" b="1" u="sng"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1371600" y="6324600"/>
            <a:ext cx="8458200" cy="365125"/>
          </a:xfrm>
        </p:spPr>
        <p:txBody>
          <a:bodyPr/>
          <a:lstStyle/>
          <a:p>
            <a:r>
              <a:rPr lang="en-US" sz="1800" b="1" dirty="0" smtClean="0">
                <a:solidFill>
                  <a:schemeClr val="tx1"/>
                </a:solidFill>
                <a:latin typeface="Shonar Bangla" pitchFamily="34" charset="0"/>
                <a:cs typeface="Shonar Bangla" pitchFamily="34" charset="0"/>
              </a:rPr>
              <a:t>Sat Chikitsa Prasarak Mandal </a:t>
            </a:r>
            <a:endParaRPr lang="en-US" sz="1800" b="1" dirty="0">
              <a:solidFill>
                <a:schemeClr val="tx1"/>
              </a:solidFill>
              <a:latin typeface="Shonar Bangla" pitchFamily="34" charset="0"/>
              <a:cs typeface="Shonar Bangla" pitchFamily="34" charset="0"/>
            </a:endParaRPr>
          </a:p>
        </p:txBody>
      </p:sp>
      <p:graphicFrame>
        <p:nvGraphicFramePr>
          <p:cNvPr id="5" name="Table 4"/>
          <p:cNvGraphicFramePr>
            <a:graphicFrameLocks noGrp="1"/>
          </p:cNvGraphicFramePr>
          <p:nvPr/>
        </p:nvGraphicFramePr>
        <p:xfrm>
          <a:off x="429492" y="1524000"/>
          <a:ext cx="8257308" cy="4561970"/>
        </p:xfrm>
        <a:graphic>
          <a:graphicData uri="http://schemas.openxmlformats.org/drawingml/2006/table">
            <a:tbl>
              <a:tblPr firstRow="1" bandRow="1">
                <a:tableStyleId>{5C22544A-7EE6-4342-B048-85BDC9FD1C3A}</a:tableStyleId>
              </a:tblPr>
              <a:tblGrid>
                <a:gridCol w="995653"/>
                <a:gridCol w="4887749"/>
                <a:gridCol w="2373906"/>
              </a:tblGrid>
              <a:tr h="162433">
                <a:tc>
                  <a:txBody>
                    <a:bodyPr/>
                    <a:lstStyle/>
                    <a:p>
                      <a:pPr algn="ctr"/>
                      <a:r>
                        <a:rPr lang="en-US" sz="1400" b="1" dirty="0" smtClean="0">
                          <a:latin typeface="Bookman Old Style" pitchFamily="18" charset="0"/>
                        </a:rPr>
                        <a:t>S.No.</a:t>
                      </a:r>
                      <a:endParaRPr lang="en-US" sz="1400" b="1" dirty="0">
                        <a:latin typeface="Bookman Old Style" pitchFamily="18" charset="0"/>
                      </a:endParaRPr>
                    </a:p>
                  </a:txBody>
                  <a:tcPr/>
                </a:tc>
                <a:tc>
                  <a:txBody>
                    <a:bodyPr/>
                    <a:lstStyle/>
                    <a:p>
                      <a:pPr algn="ctr"/>
                      <a:r>
                        <a:rPr lang="en-US" sz="1400" b="1" dirty="0" smtClean="0">
                          <a:latin typeface="Bookman Old Style" pitchFamily="18" charset="0"/>
                        </a:rPr>
                        <a:t>Name of the executive </a:t>
                      </a:r>
                      <a:endParaRPr lang="en-US" sz="1400" b="1" dirty="0">
                        <a:latin typeface="Bookman Old Style" pitchFamily="18" charset="0"/>
                      </a:endParaRPr>
                    </a:p>
                  </a:txBody>
                  <a:tcPr/>
                </a:tc>
                <a:tc>
                  <a:txBody>
                    <a:bodyPr/>
                    <a:lstStyle/>
                    <a:p>
                      <a:pPr algn="ctr"/>
                      <a:r>
                        <a:rPr lang="en-US" sz="1400" b="1" dirty="0" smtClean="0">
                          <a:latin typeface="Bookman Old Style" pitchFamily="18" charset="0"/>
                        </a:rPr>
                        <a:t>Designation</a:t>
                      </a:r>
                      <a:endParaRPr lang="en-US" sz="1400" b="1" dirty="0">
                        <a:latin typeface="Bookman Old Style" pitchFamily="18" charset="0"/>
                      </a:endParaRPr>
                    </a:p>
                  </a:txBody>
                  <a:tcPr/>
                </a:tc>
              </a:tr>
              <a:tr h="334062">
                <a:tc>
                  <a:txBody>
                    <a:bodyPr/>
                    <a:lstStyle/>
                    <a:p>
                      <a:pPr algn="ctr"/>
                      <a:r>
                        <a:rPr lang="en-US" sz="1400" b="1" dirty="0" smtClean="0">
                          <a:latin typeface="Bookman Old Style" pitchFamily="18" charset="0"/>
                        </a:rPr>
                        <a:t>1. </a:t>
                      </a:r>
                      <a:endParaRPr lang="en-US" sz="1400" b="1" dirty="0">
                        <a:latin typeface="Bookman Old Style" pitchFamily="18" charset="0"/>
                      </a:endParaRPr>
                    </a:p>
                  </a:txBody>
                  <a:tcPr/>
                </a:tc>
                <a:tc>
                  <a:txBody>
                    <a:bodyPr/>
                    <a:lstStyle/>
                    <a:p>
                      <a:pPr algn="ctr"/>
                      <a:r>
                        <a:rPr lang="en-US" sz="1400" b="1" dirty="0" smtClean="0">
                          <a:latin typeface="Bookman Old Style" pitchFamily="18" charset="0"/>
                        </a:rPr>
                        <a:t>Dr. </a:t>
                      </a:r>
                      <a:r>
                        <a:rPr lang="en-US" sz="1400" b="1" dirty="0" err="1" smtClean="0">
                          <a:latin typeface="Bookman Old Style" pitchFamily="18" charset="0"/>
                        </a:rPr>
                        <a:t>Satish</a:t>
                      </a:r>
                      <a:r>
                        <a:rPr lang="en-US" sz="1400" b="1" dirty="0" smtClean="0">
                          <a:latin typeface="Bookman Old Style" pitchFamily="18" charset="0"/>
                        </a:rPr>
                        <a:t> </a:t>
                      </a:r>
                      <a:r>
                        <a:rPr lang="en-US" sz="1400" b="1" dirty="0" err="1" smtClean="0">
                          <a:latin typeface="Bookman Old Style" pitchFamily="18" charset="0"/>
                        </a:rPr>
                        <a:t>Khode</a:t>
                      </a:r>
                      <a:endParaRPr lang="en-US" sz="1400" b="1" dirty="0">
                        <a:latin typeface="Bookman Old Style" pitchFamily="18" charset="0"/>
                      </a:endParaRPr>
                    </a:p>
                  </a:txBody>
                  <a:tcPr/>
                </a:tc>
                <a:tc>
                  <a:txBody>
                    <a:bodyPr/>
                    <a:lstStyle/>
                    <a:p>
                      <a:pPr algn="ctr"/>
                      <a:r>
                        <a:rPr lang="en-US" sz="1400" b="1" dirty="0" smtClean="0">
                          <a:latin typeface="Bookman Old Style" pitchFamily="18" charset="0"/>
                        </a:rPr>
                        <a:t>President</a:t>
                      </a:r>
                      <a:endParaRPr lang="en-US" sz="1400" b="1" dirty="0">
                        <a:latin typeface="Bookman Old Style" pitchFamily="18" charset="0"/>
                      </a:endParaRPr>
                    </a:p>
                  </a:txBody>
                  <a:tcPr/>
                </a:tc>
              </a:tr>
              <a:tr h="334062">
                <a:tc>
                  <a:txBody>
                    <a:bodyPr/>
                    <a:lstStyle/>
                    <a:p>
                      <a:pPr algn="ctr"/>
                      <a:r>
                        <a:rPr lang="en-US" sz="1400" b="1" dirty="0" smtClean="0">
                          <a:latin typeface="Bookman Old Style" pitchFamily="18" charset="0"/>
                        </a:rPr>
                        <a:t>2.</a:t>
                      </a:r>
                      <a:endParaRPr lang="en-US" sz="1400" b="1" dirty="0">
                        <a:latin typeface="Bookman Old Style" pitchFamily="18" charset="0"/>
                      </a:endParaRPr>
                    </a:p>
                  </a:txBody>
                  <a:tcPr/>
                </a:tc>
                <a:tc>
                  <a:txBody>
                    <a:bodyPr/>
                    <a:lstStyle/>
                    <a:p>
                      <a:pPr algn="ctr"/>
                      <a:r>
                        <a:rPr lang="en-US" sz="1400" b="1" dirty="0" smtClean="0">
                          <a:latin typeface="Bookman Old Style" pitchFamily="18" charset="0"/>
                        </a:rPr>
                        <a:t>Dr. </a:t>
                      </a:r>
                      <a:r>
                        <a:rPr lang="en-US" sz="1400" b="1" dirty="0" err="1" smtClean="0">
                          <a:latin typeface="Bookman Old Style" pitchFamily="18" charset="0"/>
                        </a:rPr>
                        <a:t>Namdeorao</a:t>
                      </a:r>
                      <a:r>
                        <a:rPr lang="en-US" sz="1400" b="1" dirty="0" smtClean="0">
                          <a:latin typeface="Bookman Old Style" pitchFamily="18" charset="0"/>
                        </a:rPr>
                        <a:t> </a:t>
                      </a:r>
                      <a:r>
                        <a:rPr lang="en-US" sz="1400" b="1" dirty="0" err="1" smtClean="0">
                          <a:latin typeface="Bookman Old Style" pitchFamily="18" charset="0"/>
                        </a:rPr>
                        <a:t>Nandurkar</a:t>
                      </a:r>
                      <a:r>
                        <a:rPr lang="en-US" sz="1400" b="1" baseline="0" dirty="0" smtClean="0">
                          <a:latin typeface="Bookman Old Style" pitchFamily="18" charset="0"/>
                        </a:rPr>
                        <a:t> </a:t>
                      </a:r>
                      <a:endParaRPr lang="en-US" sz="1400" b="1" dirty="0">
                        <a:latin typeface="Bookman Old Style" pitchFamily="18" charset="0"/>
                      </a:endParaRPr>
                    </a:p>
                  </a:txBody>
                  <a:tcPr/>
                </a:tc>
                <a:tc>
                  <a:txBody>
                    <a:bodyPr/>
                    <a:lstStyle/>
                    <a:p>
                      <a:pPr algn="ctr"/>
                      <a:r>
                        <a:rPr lang="en-US" sz="1400" b="1" dirty="0" smtClean="0">
                          <a:latin typeface="Bookman Old Style" pitchFamily="18" charset="0"/>
                        </a:rPr>
                        <a:t>Vice-President</a:t>
                      </a:r>
                      <a:endParaRPr lang="en-US" sz="1400" b="1" dirty="0">
                        <a:latin typeface="Bookman Old Style" pitchFamily="18" charset="0"/>
                      </a:endParaRPr>
                    </a:p>
                  </a:txBody>
                  <a:tcPr/>
                </a:tc>
              </a:tr>
              <a:tr h="334062">
                <a:tc>
                  <a:txBody>
                    <a:bodyPr/>
                    <a:lstStyle/>
                    <a:p>
                      <a:pPr algn="ctr"/>
                      <a:r>
                        <a:rPr lang="en-US" sz="1400" b="1" dirty="0" smtClean="0">
                          <a:latin typeface="Bookman Old Style" pitchFamily="18" charset="0"/>
                        </a:rPr>
                        <a:t>3.</a:t>
                      </a:r>
                      <a:endParaRPr lang="en-US" sz="1400" b="1" dirty="0">
                        <a:latin typeface="Bookman Old Style" pitchFamily="18" charset="0"/>
                      </a:endParaRPr>
                    </a:p>
                  </a:txBody>
                  <a:tcPr/>
                </a:tc>
                <a:tc>
                  <a:txBody>
                    <a:bodyPr/>
                    <a:lstStyle/>
                    <a:p>
                      <a:pPr algn="ctr"/>
                      <a:r>
                        <a:rPr kumimoji="0" lang="en-US" sz="1400" b="1" kern="1200" dirty="0" smtClean="0">
                          <a:solidFill>
                            <a:schemeClr val="dk1"/>
                          </a:solidFill>
                          <a:latin typeface="Bookman Old Style" pitchFamily="18" charset="0"/>
                          <a:ea typeface="+mn-ea"/>
                          <a:cs typeface="+mn-cs"/>
                        </a:rPr>
                        <a:t>Dr. </a:t>
                      </a:r>
                      <a:r>
                        <a:rPr kumimoji="0" lang="en-US" sz="1400" b="1" kern="1200" dirty="0" err="1" smtClean="0">
                          <a:solidFill>
                            <a:schemeClr val="dk1"/>
                          </a:solidFill>
                          <a:latin typeface="Bookman Old Style" pitchFamily="18" charset="0"/>
                          <a:ea typeface="+mn-ea"/>
                          <a:cs typeface="+mn-cs"/>
                        </a:rPr>
                        <a:t>Ulhas</a:t>
                      </a:r>
                      <a:r>
                        <a:rPr kumimoji="0" lang="en-US" sz="1400" b="1" kern="1200" dirty="0" smtClean="0">
                          <a:solidFill>
                            <a:schemeClr val="dk1"/>
                          </a:solidFill>
                          <a:latin typeface="Bookman Old Style" pitchFamily="18" charset="0"/>
                          <a:ea typeface="+mn-ea"/>
                          <a:cs typeface="+mn-cs"/>
                        </a:rPr>
                        <a:t> </a:t>
                      </a:r>
                      <a:r>
                        <a:rPr kumimoji="0" lang="en-US" sz="1400" b="1" kern="1200" dirty="0" err="1" smtClean="0">
                          <a:solidFill>
                            <a:schemeClr val="dk1"/>
                          </a:solidFill>
                          <a:latin typeface="Bookman Old Style" pitchFamily="18" charset="0"/>
                          <a:ea typeface="+mn-ea"/>
                          <a:cs typeface="+mn-cs"/>
                        </a:rPr>
                        <a:t>Nandurkar</a:t>
                      </a:r>
                      <a:endParaRPr lang="en-US" sz="1400" b="1" dirty="0">
                        <a:latin typeface="Bookman Old Style" pitchFamily="18" charset="0"/>
                      </a:endParaRPr>
                    </a:p>
                  </a:txBody>
                  <a:tcPr/>
                </a:tc>
                <a:tc>
                  <a:txBody>
                    <a:bodyPr/>
                    <a:lstStyle/>
                    <a:p>
                      <a:pPr algn="ctr"/>
                      <a:r>
                        <a:rPr lang="en-US" sz="1400" b="1" dirty="0" smtClean="0">
                          <a:latin typeface="Bookman Old Style" pitchFamily="18" charset="0"/>
                        </a:rPr>
                        <a:t>Vice-President</a:t>
                      </a:r>
                      <a:endParaRPr lang="en-US" sz="1400" b="1" dirty="0">
                        <a:latin typeface="Bookman Old Style" pitchFamily="18" charset="0"/>
                      </a:endParaRPr>
                    </a:p>
                  </a:txBody>
                  <a:tcPr/>
                </a:tc>
              </a:tr>
              <a:tr h="334062">
                <a:tc>
                  <a:txBody>
                    <a:bodyPr/>
                    <a:lstStyle/>
                    <a:p>
                      <a:pPr algn="ctr"/>
                      <a:r>
                        <a:rPr lang="en-US" sz="1400" b="1" dirty="0" smtClean="0">
                          <a:latin typeface="Bookman Old Style" pitchFamily="18" charset="0"/>
                        </a:rPr>
                        <a:t>4.</a:t>
                      </a:r>
                      <a:endParaRPr lang="en-US" sz="1400" b="1" dirty="0">
                        <a:latin typeface="Bookman Old Style" pitchFamily="18" charset="0"/>
                      </a:endParaRPr>
                    </a:p>
                  </a:txBody>
                  <a:tcPr/>
                </a:tc>
                <a:tc>
                  <a:txBody>
                    <a:bodyPr/>
                    <a:lstStyle/>
                    <a:p>
                      <a:pPr algn="ctr"/>
                      <a:r>
                        <a:rPr lang="en-US" sz="1400" b="1" dirty="0" smtClean="0">
                          <a:latin typeface="Bookman Old Style" pitchFamily="18" charset="0"/>
                        </a:rPr>
                        <a:t>Dr. </a:t>
                      </a:r>
                      <a:r>
                        <a:rPr lang="en-US" sz="1400" b="1" dirty="0" err="1" smtClean="0">
                          <a:latin typeface="Bookman Old Style" pitchFamily="18" charset="0"/>
                        </a:rPr>
                        <a:t>Prakash</a:t>
                      </a:r>
                      <a:r>
                        <a:rPr lang="en-US" sz="1400" b="1" dirty="0" smtClean="0">
                          <a:latin typeface="Bookman Old Style" pitchFamily="18" charset="0"/>
                        </a:rPr>
                        <a:t> </a:t>
                      </a:r>
                      <a:r>
                        <a:rPr lang="en-US" sz="1400" b="1" dirty="0" err="1" smtClean="0">
                          <a:latin typeface="Bookman Old Style" pitchFamily="18" charset="0"/>
                        </a:rPr>
                        <a:t>Nandurkar</a:t>
                      </a:r>
                      <a:endParaRPr lang="en-US" sz="1400" b="1" dirty="0">
                        <a:latin typeface="Bookman Old Style" pitchFamily="18" charset="0"/>
                      </a:endParaRPr>
                    </a:p>
                  </a:txBody>
                  <a:tcPr/>
                </a:tc>
                <a:tc>
                  <a:txBody>
                    <a:bodyPr/>
                    <a:lstStyle/>
                    <a:p>
                      <a:pPr algn="ctr"/>
                      <a:r>
                        <a:rPr lang="en-US" sz="1400" b="1" dirty="0" smtClean="0">
                          <a:latin typeface="Bookman Old Style" pitchFamily="18" charset="0"/>
                        </a:rPr>
                        <a:t>Secretary</a:t>
                      </a:r>
                      <a:endParaRPr lang="en-US" sz="1400" b="1" dirty="0">
                        <a:latin typeface="Bookman Old Style" pitchFamily="18" charset="0"/>
                      </a:endParaRPr>
                    </a:p>
                  </a:txBody>
                  <a:tcPr/>
                </a:tc>
              </a:tr>
              <a:tr h="334062">
                <a:tc>
                  <a:txBody>
                    <a:bodyPr/>
                    <a:lstStyle/>
                    <a:p>
                      <a:pPr algn="ctr"/>
                      <a:r>
                        <a:rPr lang="en-US" sz="1400" b="1" dirty="0" smtClean="0">
                          <a:latin typeface="Bookman Old Style" pitchFamily="18" charset="0"/>
                        </a:rPr>
                        <a:t>5.</a:t>
                      </a:r>
                      <a:endParaRPr lang="en-US" sz="1400" b="1" dirty="0">
                        <a:latin typeface="Bookman Old Style" pitchFamily="18" charset="0"/>
                      </a:endParaRPr>
                    </a:p>
                  </a:txBody>
                  <a:tcPr/>
                </a:tc>
                <a:tc>
                  <a:txBody>
                    <a:bodyPr/>
                    <a:lstStyle/>
                    <a:p>
                      <a:pPr algn="ctr"/>
                      <a:r>
                        <a:rPr kumimoji="0" lang="en-US" sz="1400" b="1" kern="1200" dirty="0" err="1" smtClean="0">
                          <a:solidFill>
                            <a:schemeClr val="dk1"/>
                          </a:solidFill>
                          <a:latin typeface="Bookman Old Style" pitchFamily="18" charset="0"/>
                          <a:ea typeface="+mn-ea"/>
                          <a:cs typeface="+mn-cs"/>
                        </a:rPr>
                        <a:t>Shri</a:t>
                      </a:r>
                      <a:r>
                        <a:rPr kumimoji="0" lang="en-US" sz="1400" b="1" kern="1200" dirty="0" smtClean="0">
                          <a:solidFill>
                            <a:schemeClr val="dk1"/>
                          </a:solidFill>
                          <a:latin typeface="Bookman Old Style" pitchFamily="18" charset="0"/>
                          <a:ea typeface="+mn-ea"/>
                          <a:cs typeface="+mn-cs"/>
                        </a:rPr>
                        <a:t>. </a:t>
                      </a:r>
                      <a:r>
                        <a:rPr kumimoji="0" lang="en-US" sz="1400" b="1" kern="1200" dirty="0" err="1" smtClean="0">
                          <a:solidFill>
                            <a:schemeClr val="dk1"/>
                          </a:solidFill>
                          <a:latin typeface="Bookman Old Style" pitchFamily="18" charset="0"/>
                          <a:ea typeface="+mn-ea"/>
                          <a:cs typeface="+mn-cs"/>
                        </a:rPr>
                        <a:t>Balasaheb</a:t>
                      </a:r>
                      <a:r>
                        <a:rPr kumimoji="0" lang="en-US" sz="1400" b="1" kern="1200" dirty="0" smtClean="0">
                          <a:solidFill>
                            <a:schemeClr val="dk1"/>
                          </a:solidFill>
                          <a:latin typeface="Bookman Old Style" pitchFamily="18" charset="0"/>
                          <a:ea typeface="+mn-ea"/>
                          <a:cs typeface="+mn-cs"/>
                        </a:rPr>
                        <a:t> </a:t>
                      </a:r>
                      <a:r>
                        <a:rPr kumimoji="0" lang="en-US" sz="1400" b="1" kern="1200" dirty="0" err="1" smtClean="0">
                          <a:solidFill>
                            <a:schemeClr val="dk1"/>
                          </a:solidFill>
                          <a:latin typeface="Bookman Old Style" pitchFamily="18" charset="0"/>
                          <a:ea typeface="+mn-ea"/>
                          <a:cs typeface="+mn-cs"/>
                        </a:rPr>
                        <a:t>D.Charade</a:t>
                      </a:r>
                      <a:endParaRPr lang="en-US" sz="1400" b="1" dirty="0">
                        <a:latin typeface="Bookman Old Style" pitchFamily="18" charset="0"/>
                      </a:endParaRPr>
                    </a:p>
                  </a:txBody>
                  <a:tcPr/>
                </a:tc>
                <a:tc>
                  <a:txBody>
                    <a:bodyPr/>
                    <a:lstStyle/>
                    <a:p>
                      <a:pPr algn="ctr"/>
                      <a:r>
                        <a:rPr lang="en-US" sz="1400" b="1" dirty="0" smtClean="0">
                          <a:latin typeface="Bookman Old Style" pitchFamily="18" charset="0"/>
                        </a:rPr>
                        <a:t>Jt. Secretary</a:t>
                      </a:r>
                      <a:endParaRPr lang="en-US" sz="1400" b="1" dirty="0">
                        <a:latin typeface="Bookman Old Style" pitchFamily="18" charset="0"/>
                      </a:endParaRPr>
                    </a:p>
                  </a:txBody>
                  <a:tcPr/>
                </a:tc>
              </a:tr>
              <a:tr h="334062">
                <a:tc>
                  <a:txBody>
                    <a:bodyPr/>
                    <a:lstStyle/>
                    <a:p>
                      <a:pPr algn="ctr"/>
                      <a:r>
                        <a:rPr lang="en-US" sz="1400" b="1" dirty="0" smtClean="0">
                          <a:latin typeface="Bookman Old Style" pitchFamily="18" charset="0"/>
                        </a:rPr>
                        <a:t>6.</a:t>
                      </a:r>
                      <a:endParaRPr lang="en-US" sz="1400" b="1" dirty="0">
                        <a:latin typeface="Bookman Old Style" pitchFamily="18" charset="0"/>
                      </a:endParaRPr>
                    </a:p>
                  </a:txBody>
                  <a:tcPr/>
                </a:tc>
                <a:tc>
                  <a:txBody>
                    <a:bodyPr/>
                    <a:lstStyle/>
                    <a:p>
                      <a:pPr algn="ctr"/>
                      <a:r>
                        <a:rPr kumimoji="0" lang="en-US" sz="1400" b="1" kern="1200" dirty="0" err="1" smtClean="0">
                          <a:solidFill>
                            <a:schemeClr val="dk1"/>
                          </a:solidFill>
                          <a:latin typeface="Bookman Old Style" pitchFamily="18" charset="0"/>
                          <a:ea typeface="+mn-ea"/>
                          <a:cs typeface="+mn-cs"/>
                        </a:rPr>
                        <a:t>Shri</a:t>
                      </a:r>
                      <a:r>
                        <a:rPr kumimoji="0" lang="en-US" sz="1400" b="1" kern="1200" dirty="0" smtClean="0">
                          <a:solidFill>
                            <a:schemeClr val="dk1"/>
                          </a:solidFill>
                          <a:latin typeface="Bookman Old Style" pitchFamily="18" charset="0"/>
                          <a:ea typeface="+mn-ea"/>
                          <a:cs typeface="+mn-cs"/>
                        </a:rPr>
                        <a:t>. </a:t>
                      </a:r>
                      <a:r>
                        <a:rPr kumimoji="0" lang="en-US" sz="1400" b="1" kern="1200" dirty="0" err="1" smtClean="0">
                          <a:solidFill>
                            <a:schemeClr val="dk1"/>
                          </a:solidFill>
                          <a:latin typeface="Bookman Old Style" pitchFamily="18" charset="0"/>
                          <a:ea typeface="+mn-ea"/>
                          <a:cs typeface="+mn-cs"/>
                        </a:rPr>
                        <a:t>Madhavrao</a:t>
                      </a:r>
                      <a:r>
                        <a:rPr kumimoji="0" lang="en-US" sz="1400" b="1" kern="1200" dirty="0" smtClean="0">
                          <a:solidFill>
                            <a:schemeClr val="dk1"/>
                          </a:solidFill>
                          <a:latin typeface="Bookman Old Style" pitchFamily="18" charset="0"/>
                          <a:ea typeface="+mn-ea"/>
                          <a:cs typeface="+mn-cs"/>
                        </a:rPr>
                        <a:t> </a:t>
                      </a:r>
                      <a:r>
                        <a:rPr kumimoji="0" lang="en-US" sz="1400" b="1" kern="1200" dirty="0" err="1" smtClean="0">
                          <a:solidFill>
                            <a:schemeClr val="dk1"/>
                          </a:solidFill>
                          <a:latin typeface="Bookman Old Style" pitchFamily="18" charset="0"/>
                          <a:ea typeface="+mn-ea"/>
                          <a:cs typeface="+mn-cs"/>
                        </a:rPr>
                        <a:t>N.Ruikar</a:t>
                      </a:r>
                      <a:endParaRPr lang="en-US" sz="1400" b="1" dirty="0">
                        <a:latin typeface="Bookman Old Style" pitchFamily="18" charset="0"/>
                      </a:endParaRPr>
                    </a:p>
                  </a:txBody>
                  <a:tcPr/>
                </a:tc>
                <a:tc>
                  <a:txBody>
                    <a:bodyPr/>
                    <a:lstStyle/>
                    <a:p>
                      <a:pPr algn="ctr"/>
                      <a:r>
                        <a:rPr lang="en-US" sz="1400" b="1" dirty="0" smtClean="0">
                          <a:latin typeface="Bookman Old Style" pitchFamily="18" charset="0"/>
                        </a:rPr>
                        <a:t>Member</a:t>
                      </a:r>
                      <a:r>
                        <a:rPr lang="en-US" sz="1400" b="1" baseline="0" dirty="0" smtClean="0">
                          <a:latin typeface="Bookman Old Style" pitchFamily="18" charset="0"/>
                        </a:rPr>
                        <a:t> </a:t>
                      </a:r>
                      <a:endParaRPr lang="en-US" sz="1400" b="1" dirty="0">
                        <a:latin typeface="Bookman Old Style" pitchFamily="18" charset="0"/>
                      </a:endParaRPr>
                    </a:p>
                  </a:txBody>
                  <a:tcPr/>
                </a:tc>
              </a:tr>
              <a:tr h="334062">
                <a:tc>
                  <a:txBody>
                    <a:bodyPr/>
                    <a:lstStyle/>
                    <a:p>
                      <a:pPr algn="ctr"/>
                      <a:r>
                        <a:rPr lang="en-US" sz="1400" b="1" dirty="0" smtClean="0">
                          <a:latin typeface="Bookman Old Style" pitchFamily="18" charset="0"/>
                        </a:rPr>
                        <a:t>7.</a:t>
                      </a:r>
                      <a:endParaRPr lang="en-US" sz="1400" b="1" dirty="0">
                        <a:latin typeface="Bookman Old Style" pitchFamily="18" charset="0"/>
                      </a:endParaRPr>
                    </a:p>
                  </a:txBody>
                  <a:tcPr/>
                </a:tc>
                <a:tc>
                  <a:txBody>
                    <a:bodyPr/>
                    <a:lstStyle/>
                    <a:p>
                      <a:pPr algn="ctr"/>
                      <a:r>
                        <a:rPr kumimoji="0" lang="en-US" sz="1400" b="1" kern="1200" dirty="0" smtClean="0">
                          <a:solidFill>
                            <a:schemeClr val="dk1"/>
                          </a:solidFill>
                          <a:latin typeface="Bookman Old Style" pitchFamily="18" charset="0"/>
                          <a:ea typeface="+mn-ea"/>
                          <a:cs typeface="+mn-cs"/>
                        </a:rPr>
                        <a:t>Dr. </a:t>
                      </a:r>
                      <a:r>
                        <a:rPr kumimoji="0" lang="en-US" sz="1400" b="1" kern="1200" dirty="0" err="1" smtClean="0">
                          <a:solidFill>
                            <a:schemeClr val="dk1"/>
                          </a:solidFill>
                          <a:latin typeface="Bookman Old Style" pitchFamily="18" charset="0"/>
                          <a:ea typeface="+mn-ea"/>
                          <a:cs typeface="+mn-cs"/>
                        </a:rPr>
                        <a:t>Nanasaheb</a:t>
                      </a:r>
                      <a:r>
                        <a:rPr kumimoji="0" lang="en-US" sz="1400" b="1" kern="1200" dirty="0" smtClean="0">
                          <a:solidFill>
                            <a:schemeClr val="dk1"/>
                          </a:solidFill>
                          <a:latin typeface="Bookman Old Style" pitchFamily="18" charset="0"/>
                          <a:ea typeface="+mn-ea"/>
                          <a:cs typeface="+mn-cs"/>
                        </a:rPr>
                        <a:t> </a:t>
                      </a:r>
                      <a:r>
                        <a:rPr kumimoji="0" lang="en-US" sz="1400" b="1" kern="1200" dirty="0" err="1" smtClean="0">
                          <a:solidFill>
                            <a:schemeClr val="dk1"/>
                          </a:solidFill>
                          <a:latin typeface="Bookman Old Style" pitchFamily="18" charset="0"/>
                          <a:ea typeface="+mn-ea"/>
                          <a:cs typeface="+mn-cs"/>
                        </a:rPr>
                        <a:t>C.Lute</a:t>
                      </a:r>
                      <a:endParaRPr lang="en-US" sz="1400" b="1" dirty="0">
                        <a:latin typeface="Bookman Old Style"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Bookman Old Style" pitchFamily="18" charset="0"/>
                        </a:rPr>
                        <a:t>Member</a:t>
                      </a:r>
                      <a:r>
                        <a:rPr lang="en-US" sz="1400" b="1" baseline="0" dirty="0" smtClean="0">
                          <a:latin typeface="Bookman Old Style" pitchFamily="18" charset="0"/>
                        </a:rPr>
                        <a:t> </a:t>
                      </a:r>
                      <a:endParaRPr lang="en-US" sz="1400" b="1" dirty="0" smtClean="0">
                        <a:latin typeface="Bookman Old Style" pitchFamily="18" charset="0"/>
                      </a:endParaRPr>
                    </a:p>
                  </a:txBody>
                  <a:tcPr/>
                </a:tc>
              </a:tr>
              <a:tr h="327668">
                <a:tc>
                  <a:txBody>
                    <a:bodyPr/>
                    <a:lstStyle/>
                    <a:p>
                      <a:pPr algn="ctr"/>
                      <a:r>
                        <a:rPr lang="en-US" sz="1400" b="1" dirty="0" smtClean="0">
                          <a:latin typeface="Bookman Old Style" pitchFamily="18" charset="0"/>
                        </a:rPr>
                        <a:t>8.</a:t>
                      </a:r>
                      <a:endParaRPr lang="en-US" sz="1400" b="1" dirty="0">
                        <a:latin typeface="Bookman Old Style" pitchFamily="18" charset="0"/>
                      </a:endParaRPr>
                    </a:p>
                  </a:txBody>
                  <a:tcPr/>
                </a:tc>
                <a:tc>
                  <a:txBody>
                    <a:bodyPr/>
                    <a:lstStyle/>
                    <a:p>
                      <a:pPr algn="ctr"/>
                      <a:r>
                        <a:rPr kumimoji="0" lang="en-US" sz="1400" b="1" kern="1200" dirty="0" err="1" smtClean="0">
                          <a:solidFill>
                            <a:schemeClr val="dk1"/>
                          </a:solidFill>
                          <a:latin typeface="Bookman Old Style" pitchFamily="18" charset="0"/>
                          <a:ea typeface="+mn-ea"/>
                          <a:cs typeface="+mn-cs"/>
                        </a:rPr>
                        <a:t>Shri</a:t>
                      </a:r>
                      <a:r>
                        <a:rPr kumimoji="0" lang="en-US" sz="1400" b="1" kern="1200" dirty="0" smtClean="0">
                          <a:solidFill>
                            <a:schemeClr val="dk1"/>
                          </a:solidFill>
                          <a:latin typeface="Bookman Old Style" pitchFamily="18" charset="0"/>
                          <a:ea typeface="+mn-ea"/>
                          <a:cs typeface="+mn-cs"/>
                        </a:rPr>
                        <a:t>. </a:t>
                      </a:r>
                      <a:r>
                        <a:rPr kumimoji="0" lang="en-US" sz="1400" b="1" kern="1200" dirty="0" err="1" smtClean="0">
                          <a:solidFill>
                            <a:schemeClr val="dk1"/>
                          </a:solidFill>
                          <a:latin typeface="Bookman Old Style" pitchFamily="18" charset="0"/>
                          <a:ea typeface="+mn-ea"/>
                          <a:cs typeface="+mn-cs"/>
                        </a:rPr>
                        <a:t>Subhash</a:t>
                      </a:r>
                      <a:r>
                        <a:rPr kumimoji="0" lang="en-US" sz="1400" b="1" kern="1200" dirty="0" smtClean="0">
                          <a:solidFill>
                            <a:schemeClr val="dk1"/>
                          </a:solidFill>
                          <a:latin typeface="Bookman Old Style" pitchFamily="18" charset="0"/>
                          <a:ea typeface="+mn-ea"/>
                          <a:cs typeface="+mn-cs"/>
                        </a:rPr>
                        <a:t> L. </a:t>
                      </a:r>
                      <a:r>
                        <a:rPr kumimoji="0" lang="en-US" sz="1400" b="1" kern="1200" dirty="0" err="1" smtClean="0">
                          <a:solidFill>
                            <a:schemeClr val="dk1"/>
                          </a:solidFill>
                          <a:latin typeface="Bookman Old Style" pitchFamily="18" charset="0"/>
                          <a:ea typeface="+mn-ea"/>
                          <a:cs typeface="+mn-cs"/>
                        </a:rPr>
                        <a:t>Kurhekar</a:t>
                      </a:r>
                      <a:endParaRPr lang="en-US" sz="1400" b="1" dirty="0">
                        <a:latin typeface="Bookman Old Style" pitchFamily="18" charset="0"/>
                      </a:endParaRPr>
                    </a:p>
                  </a:txBody>
                  <a:tcPr/>
                </a:tc>
                <a:tc>
                  <a:txBody>
                    <a:bodyPr/>
                    <a:lstStyle/>
                    <a:p>
                      <a:pPr algn="ctr"/>
                      <a:r>
                        <a:rPr lang="en-US" sz="1400" b="1" dirty="0" smtClean="0">
                          <a:latin typeface="Bookman Old Style" pitchFamily="18" charset="0"/>
                        </a:rPr>
                        <a:t>Member </a:t>
                      </a:r>
                      <a:endParaRPr lang="en-US" sz="1400" b="1" dirty="0">
                        <a:latin typeface="Bookman Old Style" pitchFamily="18" charset="0"/>
                      </a:endParaRPr>
                    </a:p>
                  </a:txBody>
                  <a:tcPr/>
                </a:tc>
              </a:tr>
              <a:tr h="411133">
                <a:tc>
                  <a:txBody>
                    <a:bodyPr/>
                    <a:lstStyle/>
                    <a:p>
                      <a:pPr algn="ctr"/>
                      <a:r>
                        <a:rPr lang="en-US" sz="1400" b="1" dirty="0" smtClean="0">
                          <a:latin typeface="Bookman Old Style" pitchFamily="18" charset="0"/>
                        </a:rPr>
                        <a:t>9. </a:t>
                      </a:r>
                      <a:endParaRPr lang="en-US" sz="1400" b="1" dirty="0">
                        <a:latin typeface="Bookman Old Style" pitchFamily="18" charset="0"/>
                      </a:endParaRPr>
                    </a:p>
                  </a:txBody>
                  <a:tcPr/>
                </a:tc>
                <a:tc>
                  <a:txBody>
                    <a:bodyPr/>
                    <a:lstStyle/>
                    <a:p>
                      <a:pPr algn="ctr"/>
                      <a:r>
                        <a:rPr kumimoji="0" lang="en-US" sz="1400" b="1" kern="1200" dirty="0" err="1" smtClean="0">
                          <a:solidFill>
                            <a:schemeClr val="dk1"/>
                          </a:solidFill>
                          <a:latin typeface="Bookman Old Style" pitchFamily="18" charset="0"/>
                          <a:ea typeface="+mn-ea"/>
                          <a:cs typeface="+mn-cs"/>
                        </a:rPr>
                        <a:t>Shri</a:t>
                      </a:r>
                      <a:r>
                        <a:rPr kumimoji="0" lang="en-US" sz="1400" b="1" kern="1200" dirty="0" smtClean="0">
                          <a:solidFill>
                            <a:schemeClr val="dk1"/>
                          </a:solidFill>
                          <a:latin typeface="Bookman Old Style" pitchFamily="18" charset="0"/>
                          <a:ea typeface="+mn-ea"/>
                          <a:cs typeface="+mn-cs"/>
                        </a:rPr>
                        <a:t>. </a:t>
                      </a:r>
                      <a:r>
                        <a:rPr kumimoji="0" lang="en-US" sz="1400" b="1" kern="1200" dirty="0" err="1" smtClean="0">
                          <a:solidFill>
                            <a:schemeClr val="dk1"/>
                          </a:solidFill>
                          <a:latin typeface="Bookman Old Style" pitchFamily="18" charset="0"/>
                          <a:ea typeface="+mn-ea"/>
                          <a:cs typeface="+mn-cs"/>
                        </a:rPr>
                        <a:t>Shankarrao</a:t>
                      </a:r>
                      <a:r>
                        <a:rPr kumimoji="0" lang="en-US" sz="1400" b="1" kern="1200" dirty="0" smtClean="0">
                          <a:solidFill>
                            <a:schemeClr val="dk1"/>
                          </a:solidFill>
                          <a:latin typeface="Bookman Old Style" pitchFamily="18" charset="0"/>
                          <a:ea typeface="+mn-ea"/>
                          <a:cs typeface="+mn-cs"/>
                        </a:rPr>
                        <a:t> </a:t>
                      </a:r>
                      <a:r>
                        <a:rPr kumimoji="0" lang="en-US" sz="1400" b="1" kern="1200" dirty="0" err="1" smtClean="0">
                          <a:solidFill>
                            <a:schemeClr val="dk1"/>
                          </a:solidFill>
                          <a:latin typeface="Bookman Old Style" pitchFamily="18" charset="0"/>
                          <a:ea typeface="+mn-ea"/>
                          <a:cs typeface="+mn-cs"/>
                        </a:rPr>
                        <a:t>Barnela</a:t>
                      </a:r>
                      <a:endParaRPr lang="en-US" sz="1400" b="1" dirty="0">
                        <a:latin typeface="Bookman Old Style"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Bookman Old Style" pitchFamily="18" charset="0"/>
                        </a:rPr>
                        <a:t>Member </a:t>
                      </a:r>
                    </a:p>
                  </a:txBody>
                  <a:tcPr/>
                </a:tc>
              </a:tr>
              <a:tr h="327668">
                <a:tc>
                  <a:txBody>
                    <a:bodyPr/>
                    <a:lstStyle/>
                    <a:p>
                      <a:pPr algn="ctr"/>
                      <a:r>
                        <a:rPr lang="en-US" sz="1400" b="1" dirty="0" smtClean="0">
                          <a:latin typeface="Bookman Old Style" pitchFamily="18" charset="0"/>
                        </a:rPr>
                        <a:t>10.</a:t>
                      </a:r>
                      <a:endParaRPr lang="en-US" sz="1400" b="1" dirty="0">
                        <a:latin typeface="Bookman Old Style" pitchFamily="18" charset="0"/>
                      </a:endParaRPr>
                    </a:p>
                  </a:txBody>
                  <a:tcPr/>
                </a:tc>
                <a:tc>
                  <a:txBody>
                    <a:bodyPr/>
                    <a:lstStyle/>
                    <a:p>
                      <a:pPr algn="ctr"/>
                      <a:r>
                        <a:rPr kumimoji="0" lang="en-US" sz="1400" b="1" kern="1200" dirty="0" smtClean="0">
                          <a:solidFill>
                            <a:schemeClr val="dk1"/>
                          </a:solidFill>
                          <a:latin typeface="Bookman Old Style" pitchFamily="18" charset="0"/>
                          <a:ea typeface="+mn-ea"/>
                          <a:cs typeface="+mn-cs"/>
                        </a:rPr>
                        <a:t>Dr. Ram B. </a:t>
                      </a:r>
                      <a:r>
                        <a:rPr kumimoji="0" lang="en-US" sz="1400" b="1" kern="1200" dirty="0" err="1" smtClean="0">
                          <a:solidFill>
                            <a:schemeClr val="dk1"/>
                          </a:solidFill>
                          <a:latin typeface="Bookman Old Style" pitchFamily="18" charset="0"/>
                          <a:ea typeface="+mn-ea"/>
                          <a:cs typeface="+mn-cs"/>
                        </a:rPr>
                        <a:t>Nandurkar</a:t>
                      </a:r>
                      <a:endParaRPr lang="en-US" sz="1400" b="1" dirty="0">
                        <a:latin typeface="Bookman Old Style"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Bookman Old Style" pitchFamily="18" charset="0"/>
                        </a:rPr>
                        <a:t>Member </a:t>
                      </a:r>
                    </a:p>
                  </a:txBody>
                  <a:tcPr/>
                </a:tc>
              </a:tr>
              <a:tr h="327668">
                <a:tc>
                  <a:txBody>
                    <a:bodyPr/>
                    <a:lstStyle/>
                    <a:p>
                      <a:pPr algn="ctr"/>
                      <a:r>
                        <a:rPr lang="en-US" sz="1400" b="1" dirty="0" smtClean="0">
                          <a:latin typeface="Bookman Old Style" pitchFamily="18" charset="0"/>
                        </a:rPr>
                        <a:t>11.</a:t>
                      </a:r>
                      <a:endParaRPr lang="en-US" sz="1400" b="1" dirty="0">
                        <a:latin typeface="Bookman Old Style" pitchFamily="18" charset="0"/>
                      </a:endParaRPr>
                    </a:p>
                  </a:txBody>
                  <a:tcPr/>
                </a:tc>
                <a:tc>
                  <a:txBody>
                    <a:bodyPr/>
                    <a:lstStyle/>
                    <a:p>
                      <a:pPr algn="ctr"/>
                      <a:r>
                        <a:rPr kumimoji="0" lang="en-US" sz="1400" b="1" kern="1200" dirty="0" err="1" smtClean="0">
                          <a:solidFill>
                            <a:schemeClr val="dk1"/>
                          </a:solidFill>
                          <a:latin typeface="Bookman Old Style" pitchFamily="18" charset="0"/>
                          <a:ea typeface="+mn-ea"/>
                          <a:cs typeface="+mn-cs"/>
                        </a:rPr>
                        <a:t>Shri</a:t>
                      </a:r>
                      <a:r>
                        <a:rPr kumimoji="0" lang="en-US" sz="1400" b="1" kern="1200" dirty="0" smtClean="0">
                          <a:solidFill>
                            <a:schemeClr val="dk1"/>
                          </a:solidFill>
                          <a:latin typeface="Bookman Old Style" pitchFamily="18" charset="0"/>
                          <a:ea typeface="+mn-ea"/>
                          <a:cs typeface="+mn-cs"/>
                        </a:rPr>
                        <a:t>. Prasad P. </a:t>
                      </a:r>
                      <a:r>
                        <a:rPr kumimoji="0" lang="en-US" sz="1400" b="1" kern="1200" dirty="0" err="1" smtClean="0">
                          <a:solidFill>
                            <a:schemeClr val="dk1"/>
                          </a:solidFill>
                          <a:latin typeface="Bookman Old Style" pitchFamily="18" charset="0"/>
                          <a:ea typeface="+mn-ea"/>
                          <a:cs typeface="+mn-cs"/>
                        </a:rPr>
                        <a:t>Nandurkar</a:t>
                      </a:r>
                      <a:endParaRPr lang="en-US" sz="1400" b="1" dirty="0">
                        <a:latin typeface="Bookman Old Style"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Bookman Old Style" pitchFamily="18" charset="0"/>
                        </a:rPr>
                        <a:t>Member </a:t>
                      </a:r>
                    </a:p>
                  </a:txBody>
                  <a:tcPr/>
                </a:tc>
              </a:tr>
              <a:tr h="524599">
                <a:tc>
                  <a:txBody>
                    <a:bodyPr/>
                    <a:lstStyle/>
                    <a:p>
                      <a:pPr algn="ctr"/>
                      <a:r>
                        <a:rPr lang="en-US" sz="1400" b="1" dirty="0" smtClean="0">
                          <a:latin typeface="Bookman Old Style" pitchFamily="18" charset="0"/>
                        </a:rPr>
                        <a:t>12.</a:t>
                      </a:r>
                      <a:endParaRPr lang="en-US" sz="1400" b="1" dirty="0">
                        <a:latin typeface="Bookman Old Style" pitchFamily="18" charset="0"/>
                      </a:endParaRPr>
                    </a:p>
                  </a:txBody>
                  <a:tcPr/>
                </a:tc>
                <a:tc>
                  <a:txBody>
                    <a:bodyPr/>
                    <a:lstStyle/>
                    <a:p>
                      <a:pPr algn="ctr"/>
                      <a:r>
                        <a:rPr kumimoji="0" lang="en-US" sz="1400" b="1" kern="1200" dirty="0" smtClean="0">
                          <a:solidFill>
                            <a:schemeClr val="dk1"/>
                          </a:solidFill>
                          <a:latin typeface="Bookman Old Style" pitchFamily="18" charset="0"/>
                          <a:ea typeface="+mn-ea"/>
                          <a:cs typeface="+mn-cs"/>
                        </a:rPr>
                        <a:t>Dr. </a:t>
                      </a:r>
                      <a:r>
                        <a:rPr kumimoji="0" lang="en-US" sz="1400" b="1" kern="1200" dirty="0" err="1" smtClean="0">
                          <a:solidFill>
                            <a:schemeClr val="dk1"/>
                          </a:solidFill>
                          <a:latin typeface="Bookman Old Style" pitchFamily="18" charset="0"/>
                          <a:ea typeface="+mn-ea"/>
                          <a:cs typeface="+mn-cs"/>
                        </a:rPr>
                        <a:t>Nitinrao</a:t>
                      </a:r>
                      <a:r>
                        <a:rPr kumimoji="0" lang="en-US" sz="1400" b="1" kern="1200" dirty="0" smtClean="0">
                          <a:solidFill>
                            <a:schemeClr val="dk1"/>
                          </a:solidFill>
                          <a:latin typeface="Bookman Old Style" pitchFamily="18" charset="0"/>
                          <a:ea typeface="+mn-ea"/>
                          <a:cs typeface="+mn-cs"/>
                        </a:rPr>
                        <a:t> </a:t>
                      </a:r>
                      <a:r>
                        <a:rPr kumimoji="0" lang="en-US" sz="1400" b="1" kern="1200" dirty="0" err="1" smtClean="0">
                          <a:solidFill>
                            <a:schemeClr val="dk1"/>
                          </a:solidFill>
                          <a:latin typeface="Bookman Old Style" pitchFamily="18" charset="0"/>
                          <a:ea typeface="+mn-ea"/>
                          <a:cs typeface="+mn-cs"/>
                        </a:rPr>
                        <a:t>Ghavghave</a:t>
                      </a:r>
                      <a:endParaRPr lang="en-US" sz="1400" b="1" dirty="0">
                        <a:latin typeface="Bookman Old Style"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Bookman Old Style" pitchFamily="18" charset="0"/>
                        </a:rPr>
                        <a:t>Member</a:t>
                      </a:r>
                      <a:r>
                        <a:rPr lang="en-US" sz="1400" b="1" baseline="0" dirty="0" smtClean="0">
                          <a:latin typeface="Bookman Old Style" pitchFamily="18" charset="0"/>
                        </a:rPr>
                        <a:t> </a:t>
                      </a:r>
                      <a:endParaRPr lang="en-US" sz="1400" b="1" dirty="0" smtClean="0">
                        <a:latin typeface="Bookman Old Style" pitchFamily="18" charset="0"/>
                      </a:endParaRPr>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153400" cy="5867400"/>
          </a:xfrm>
        </p:spPr>
        <p:txBody>
          <a:bodyPr>
            <a:noAutofit/>
          </a:bodyPr>
          <a:lstStyle/>
          <a:p>
            <a:pPr>
              <a:buNone/>
            </a:pPr>
            <a:r>
              <a:rPr lang="en-US" sz="2000" b="1" u="sng" dirty="0" smtClean="0">
                <a:latin typeface="Times New Roman" pitchFamily="18" charset="0"/>
                <a:cs typeface="Times New Roman" pitchFamily="18" charset="0"/>
              </a:rPr>
              <a:t>Educational institutions of S.P.M. in </a:t>
            </a:r>
            <a:r>
              <a:rPr lang="en-US" sz="2000" b="1" u="sng" dirty="0" err="1" smtClean="0">
                <a:latin typeface="Times New Roman" pitchFamily="18" charset="0"/>
                <a:cs typeface="Times New Roman" pitchFamily="18" charset="0"/>
              </a:rPr>
              <a:t>Yavatmal</a:t>
            </a:r>
            <a:r>
              <a:rPr lang="en-US" sz="2000" b="1" u="sng" dirty="0" smtClean="0">
                <a:latin typeface="Times New Roman" pitchFamily="18" charset="0"/>
                <a:cs typeface="Times New Roman" pitchFamily="18" charset="0"/>
              </a:rPr>
              <a:t>:</a:t>
            </a:r>
          </a:p>
          <a:p>
            <a:pPr>
              <a:buFont typeface="Wingdings" pitchFamily="2" charset="2"/>
              <a:buChar char="Ø"/>
            </a:pPr>
            <a:r>
              <a:rPr lang="en-US" sz="2000" dirty="0" smtClean="0">
                <a:latin typeface="Times New Roman" pitchFamily="18" charset="0"/>
                <a:cs typeface="Times New Roman" pitchFamily="18" charset="0"/>
              </a:rPr>
              <a:t>Sai Vidya </a:t>
            </a:r>
            <a:r>
              <a:rPr lang="en-US" sz="2000" dirty="0" err="1" smtClean="0">
                <a:latin typeface="Times New Roman" pitchFamily="18" charset="0"/>
                <a:cs typeface="Times New Roman" pitchFamily="18" charset="0"/>
              </a:rPr>
              <a:t>Niketan</a:t>
            </a:r>
            <a:r>
              <a:rPr lang="en-US" sz="2000" dirty="0" smtClean="0">
                <a:latin typeface="Times New Roman" pitchFamily="18" charset="0"/>
                <a:cs typeface="Times New Roman" pitchFamily="18" charset="0"/>
              </a:rPr>
              <a:t> (K.G. to IV Std.) </a:t>
            </a:r>
          </a:p>
          <a:p>
            <a:pPr>
              <a:buFont typeface="Wingdings" pitchFamily="2" charset="2"/>
              <a:buChar char="Ø"/>
            </a:pPr>
            <a:r>
              <a:rPr lang="en-US" sz="2000" dirty="0" err="1" smtClean="0">
                <a:latin typeface="Times New Roman" pitchFamily="18" charset="0"/>
                <a:cs typeface="Times New Roman" pitchFamily="18" charset="0"/>
              </a:rPr>
              <a:t>Dr.Nandurkar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Maha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Vidyala</a:t>
            </a:r>
            <a:r>
              <a:rPr lang="en-US" sz="2000" dirty="0" smtClean="0">
                <a:latin typeface="Times New Roman" pitchFamily="18" charset="0"/>
                <a:cs typeface="Times New Roman" pitchFamily="18" charset="0"/>
              </a:rPr>
              <a:t> (V Std. to XII Std.)</a:t>
            </a:r>
          </a:p>
          <a:p>
            <a:pPr>
              <a:buFont typeface="Wingdings" pitchFamily="2" charset="2"/>
              <a:buChar char="Ø"/>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Shri</a:t>
            </a:r>
            <a:r>
              <a:rPr lang="en-US" sz="2000" dirty="0" smtClean="0">
                <a:latin typeface="Times New Roman" pitchFamily="18" charset="0"/>
                <a:cs typeface="Times New Roman" pitchFamily="18" charset="0"/>
              </a:rPr>
              <a:t>. Satya Sai English Medium School (K.G. to X Std.) </a:t>
            </a:r>
          </a:p>
          <a:p>
            <a:pPr>
              <a:buFont typeface="Wingdings" pitchFamily="2" charset="2"/>
              <a:buChar char="Ø"/>
            </a:pPr>
            <a:r>
              <a:rPr lang="en-US" sz="2000" dirty="0" smtClean="0">
                <a:latin typeface="Times New Roman" pitchFamily="18" charset="0"/>
                <a:cs typeface="Times New Roman" pitchFamily="18" charset="0"/>
              </a:rPr>
              <a:t> Dr. </a:t>
            </a:r>
            <a:r>
              <a:rPr lang="en-US" sz="2000" dirty="0" err="1" smtClean="0">
                <a:latin typeface="Times New Roman" pitchFamily="18" charset="0"/>
                <a:cs typeface="Times New Roman" pitchFamily="18" charset="0"/>
              </a:rPr>
              <a:t>Babasaheb</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Nandurkar</a:t>
            </a:r>
            <a:r>
              <a:rPr lang="en-US" sz="2000" dirty="0" smtClean="0">
                <a:latin typeface="Times New Roman" pitchFamily="18" charset="0"/>
                <a:cs typeface="Times New Roman" pitchFamily="18" charset="0"/>
              </a:rPr>
              <a:t> College of Physical Education</a:t>
            </a:r>
          </a:p>
          <a:p>
            <a:pPr>
              <a:buNone/>
            </a:pPr>
            <a:r>
              <a:rPr lang="en-US" sz="2000" dirty="0" smtClean="0">
                <a:latin typeface="Times New Roman" pitchFamily="18" charset="0"/>
                <a:cs typeface="Times New Roman" pitchFamily="18" charset="0"/>
              </a:rPr>
              <a:t>	 </a:t>
            </a:r>
            <a:r>
              <a:rPr lang="en-US" sz="2000" u="sng" dirty="0" smtClean="0">
                <a:latin typeface="Times New Roman" pitchFamily="18" charset="0"/>
                <a:cs typeface="Times New Roman" pitchFamily="18" charset="0"/>
              </a:rPr>
              <a:t>Courses offered</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B.P.Ed</a:t>
            </a:r>
            <a:r>
              <a:rPr lang="en-US" sz="2000" dirty="0" smtClean="0">
                <a:latin typeface="Times New Roman" pitchFamily="18" charset="0"/>
                <a:cs typeface="Times New Roman" pitchFamily="18" charset="0"/>
              </a:rPr>
              <a:t>. &amp; </a:t>
            </a:r>
            <a:r>
              <a:rPr lang="en-US" sz="2000" dirty="0" err="1" smtClean="0">
                <a:latin typeface="Times New Roman" pitchFamily="18" charset="0"/>
                <a:cs typeface="Times New Roman" pitchFamily="18" charset="0"/>
              </a:rPr>
              <a:t>M.P.Ed</a:t>
            </a:r>
            <a:r>
              <a:rPr lang="en-US" sz="2000" dirty="0" smtClean="0">
                <a:latin typeface="Times New Roman" pitchFamily="18" charset="0"/>
                <a:cs typeface="Times New Roman" pitchFamily="18" charset="0"/>
              </a:rPr>
              <a:t>. </a:t>
            </a:r>
          </a:p>
          <a:p>
            <a:pPr>
              <a:buFont typeface="Wingdings" pitchFamily="2" charset="2"/>
              <a:buChar char="Ø"/>
            </a:pPr>
            <a:r>
              <a:rPr lang="en-US" sz="2000" dirty="0" smtClean="0">
                <a:latin typeface="Times New Roman" pitchFamily="18" charset="0"/>
                <a:cs typeface="Times New Roman" pitchFamily="18" charset="0"/>
              </a:rPr>
              <a:t> Dr. </a:t>
            </a:r>
            <a:r>
              <a:rPr lang="en-US" sz="2000" dirty="0" err="1" smtClean="0">
                <a:latin typeface="Times New Roman" pitchFamily="18" charset="0"/>
                <a:cs typeface="Times New Roman" pitchFamily="18" charset="0"/>
              </a:rPr>
              <a:t>Babasaheb</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Nandurkar</a:t>
            </a:r>
            <a:r>
              <a:rPr lang="en-US" sz="2000" dirty="0" smtClean="0">
                <a:latin typeface="Times New Roman" pitchFamily="18" charset="0"/>
                <a:cs typeface="Times New Roman" pitchFamily="18" charset="0"/>
              </a:rPr>
              <a:t> College of Computer Education </a:t>
            </a:r>
          </a:p>
          <a:p>
            <a:pPr>
              <a:buNone/>
            </a:pPr>
            <a:r>
              <a:rPr lang="en-US" sz="2000" b="1" dirty="0" smtClean="0">
                <a:latin typeface="Times New Roman" pitchFamily="18" charset="0"/>
                <a:cs typeface="Times New Roman" pitchFamily="18" charset="0"/>
              </a:rPr>
              <a:t>        </a:t>
            </a:r>
            <a:r>
              <a:rPr lang="en-US" sz="2000" u="sng" dirty="0" smtClean="0">
                <a:latin typeface="Times New Roman" pitchFamily="18" charset="0"/>
                <a:cs typeface="Times New Roman" pitchFamily="18" charset="0"/>
              </a:rPr>
              <a:t>Courses offered</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B.C.A &amp; M.C.A.</a:t>
            </a:r>
          </a:p>
          <a:p>
            <a:pPr>
              <a:buFont typeface="Wingdings" pitchFamily="2" charset="2"/>
              <a:buChar char="Ø"/>
            </a:pPr>
            <a:r>
              <a:rPr lang="en-US" sz="2000" dirty="0" smtClean="0">
                <a:latin typeface="Times New Roman" pitchFamily="18" charset="0"/>
                <a:cs typeface="Times New Roman" pitchFamily="18" charset="0"/>
              </a:rPr>
              <a:t>Dr. </a:t>
            </a:r>
            <a:r>
              <a:rPr lang="en-US" sz="2000" dirty="0" err="1" smtClean="0">
                <a:latin typeface="Times New Roman" pitchFamily="18" charset="0"/>
                <a:cs typeface="Times New Roman" pitchFamily="18" charset="0"/>
              </a:rPr>
              <a:t>Bhausaheb</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Nandurkar</a:t>
            </a:r>
            <a:r>
              <a:rPr lang="en-US" sz="2000" dirty="0" smtClean="0">
                <a:latin typeface="Times New Roman" pitchFamily="18" charset="0"/>
                <a:cs typeface="Times New Roman" pitchFamily="18" charset="0"/>
              </a:rPr>
              <a:t> College of Engineering and Technology.</a:t>
            </a:r>
          </a:p>
          <a:p>
            <a:pPr>
              <a:buNone/>
            </a:pPr>
            <a:r>
              <a:rPr lang="en-US" sz="2000" dirty="0" smtClean="0">
                <a:latin typeface="Times New Roman" pitchFamily="18" charset="0"/>
                <a:cs typeface="Times New Roman" pitchFamily="18" charset="0"/>
              </a:rPr>
              <a:t>      </a:t>
            </a:r>
            <a:r>
              <a:rPr lang="en-US" sz="2000" u="sng" dirty="0" smtClean="0">
                <a:latin typeface="Times New Roman" pitchFamily="18" charset="0"/>
                <a:cs typeface="Times New Roman" pitchFamily="18" charset="0"/>
              </a:rPr>
              <a:t>Courses offered</a:t>
            </a:r>
            <a:r>
              <a:rPr lang="en-US" sz="2000" b="1"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B.E.</a:t>
            </a:r>
            <a:r>
              <a:rPr lang="en-US" sz="2000" dirty="0" smtClean="0">
                <a:latin typeface="Times New Roman" pitchFamily="18" charset="0"/>
                <a:cs typeface="Times New Roman" pitchFamily="18" charset="0"/>
              </a:rPr>
              <a:t> :-  1. Biomedical Engineering </a:t>
            </a:r>
          </a:p>
          <a:p>
            <a:pPr>
              <a:buNone/>
            </a:pPr>
            <a:r>
              <a:rPr lang="en-US" sz="2000" dirty="0" smtClean="0">
                <a:latin typeface="Times New Roman" pitchFamily="18" charset="0"/>
                <a:cs typeface="Times New Roman" pitchFamily="18" charset="0"/>
              </a:rPr>
              <a:t>                 2. Civil Engineering </a:t>
            </a:r>
          </a:p>
          <a:p>
            <a:pPr>
              <a:buNone/>
            </a:pPr>
            <a:r>
              <a:rPr lang="en-US" sz="2000" dirty="0" smtClean="0">
                <a:latin typeface="Times New Roman" pitchFamily="18" charset="0"/>
                <a:cs typeface="Times New Roman" pitchFamily="18" charset="0"/>
              </a:rPr>
              <a:t>                 3. Computer Engineering</a:t>
            </a:r>
          </a:p>
          <a:p>
            <a:pPr>
              <a:buNone/>
            </a:pPr>
            <a:r>
              <a:rPr lang="en-US" sz="2000" dirty="0" smtClean="0">
                <a:latin typeface="Times New Roman" pitchFamily="18" charset="0"/>
                <a:cs typeface="Times New Roman" pitchFamily="18" charset="0"/>
              </a:rPr>
              <a:t>                 4. Electronics &amp; Telecommunication Engineering </a:t>
            </a:r>
          </a:p>
          <a:p>
            <a:pPr>
              <a:buNone/>
            </a:pPr>
            <a:r>
              <a:rPr lang="en-US" sz="2000" dirty="0" smtClean="0">
                <a:latin typeface="Times New Roman" pitchFamily="18" charset="0"/>
                <a:cs typeface="Times New Roman" pitchFamily="18" charset="0"/>
              </a:rPr>
              <a:t>                 5. Information Technology </a:t>
            </a:r>
          </a:p>
          <a:p>
            <a:pPr>
              <a:buNone/>
            </a:pPr>
            <a:r>
              <a:rPr lang="en-US" sz="2000" dirty="0" smtClean="0">
                <a:latin typeface="Times New Roman" pitchFamily="18" charset="0"/>
                <a:cs typeface="Times New Roman" pitchFamily="18" charset="0"/>
              </a:rPr>
              <a:t>                 6. Mechanical Engineering </a:t>
            </a: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M.E.</a:t>
            </a:r>
            <a:r>
              <a:rPr lang="en-US" sz="2000" dirty="0" smtClean="0">
                <a:latin typeface="Times New Roman" pitchFamily="18" charset="0"/>
                <a:cs typeface="Times New Roman" pitchFamily="18" charset="0"/>
              </a:rPr>
              <a:t>:- 1. Digital Electronics </a:t>
            </a:r>
          </a:p>
          <a:p>
            <a:pPr>
              <a:buNone/>
            </a:pPr>
            <a:r>
              <a:rPr lang="en-US" sz="2000" dirty="0" smtClean="0">
                <a:latin typeface="Times New Roman" pitchFamily="18" charset="0"/>
                <a:cs typeface="Times New Roman" pitchFamily="18" charset="0"/>
              </a:rPr>
              <a:t>                  2. CAD/CAM. </a:t>
            </a:r>
          </a:p>
          <a:p>
            <a:pPr>
              <a:buNone/>
            </a:pPr>
            <a:r>
              <a:rPr lang="en-US" sz="2000" dirty="0" smtClean="0">
                <a:latin typeface="Times New Roman" pitchFamily="18" charset="0"/>
                <a:cs typeface="Times New Roman" pitchFamily="18" charset="0"/>
              </a:rPr>
              <a:t>     </a:t>
            </a:r>
          </a:p>
          <a:p>
            <a:pPr marL="457200" indent="-457200" algn="just">
              <a:buNone/>
            </a:pPr>
            <a:r>
              <a:rPr lang="en-US" sz="1700" dirty="0" smtClean="0">
                <a:latin typeface="Times New Roman" pitchFamily="18" charset="0"/>
                <a:cs typeface="Times New Roman" pitchFamily="18" charset="0"/>
              </a:rPr>
              <a:t> </a:t>
            </a:r>
          </a:p>
          <a:p>
            <a:pPr algn="just">
              <a:buNone/>
            </a:pPr>
            <a:endParaRPr lang="en-US" sz="1700" dirty="0" smtClean="0">
              <a:latin typeface="Times New Roman" pitchFamily="18" charset="0"/>
              <a:cs typeface="Times New Roman" pitchFamily="18" charset="0"/>
            </a:endParaRPr>
          </a:p>
          <a:p>
            <a:pPr algn="just">
              <a:buNone/>
            </a:pPr>
            <a:r>
              <a:rPr lang="en-US" sz="1700" dirty="0" smtClean="0">
                <a:latin typeface="Times New Roman" pitchFamily="18" charset="0"/>
                <a:cs typeface="Times New Roman" pitchFamily="18" charset="0"/>
              </a:rPr>
              <a:t> </a:t>
            </a:r>
          </a:p>
          <a:p>
            <a:pPr>
              <a:buNone/>
            </a:pPr>
            <a:endParaRPr lang="en-US" sz="1700" b="1" u="sng"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457200" y="6356350"/>
            <a:ext cx="8458200" cy="365125"/>
          </a:xfrm>
        </p:spPr>
        <p:txBody>
          <a:bodyPr/>
          <a:lstStyle/>
          <a:p>
            <a:r>
              <a:rPr lang="en-US" sz="1800" b="1" dirty="0" smtClean="0">
                <a:solidFill>
                  <a:schemeClr val="tx1"/>
                </a:solidFill>
                <a:latin typeface="Shonar Bangla" pitchFamily="34" charset="0"/>
                <a:cs typeface="Shonar Bangla" pitchFamily="34" charset="0"/>
              </a:rPr>
              <a:t>Sat Chikitsa Prasarak Mandal</a:t>
            </a:r>
            <a:r>
              <a:rPr lang="en-US" sz="2000" b="1" dirty="0" smtClean="0">
                <a:solidFill>
                  <a:schemeClr val="tx1"/>
                </a:solidFill>
                <a:latin typeface="Times New Roman" pitchFamily="18" charset="0"/>
                <a:cs typeface="Times New Roman" pitchFamily="18" charset="0"/>
              </a:rPr>
              <a:t> </a:t>
            </a:r>
            <a:endParaRPr lang="en-US" sz="2000" b="1" dirty="0">
              <a:solidFill>
                <a:schemeClr val="tx1"/>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28600"/>
            <a:ext cx="6629400" cy="487362"/>
          </a:xfrm>
        </p:spPr>
        <p:txBody>
          <a:bodyPr>
            <a:noAutofit/>
          </a:bodyPr>
          <a:lstStyle/>
          <a:p>
            <a:r>
              <a:rPr lang="en-US" sz="3200" b="1" dirty="0" smtClean="0">
                <a:solidFill>
                  <a:schemeClr val="tx1"/>
                </a:solidFill>
                <a:effectLst/>
                <a:latin typeface="Times New Roman" pitchFamily="18" charset="0"/>
                <a:cs typeface="Times New Roman" pitchFamily="18" charset="0"/>
              </a:rPr>
              <a:t>Services offered by S.P.M</a:t>
            </a:r>
            <a:r>
              <a:rPr lang="en-US" sz="3200" dirty="0" smtClean="0">
                <a:solidFill>
                  <a:schemeClr val="tx1"/>
                </a:solidFill>
                <a:effectLst/>
                <a:latin typeface="Times New Roman" pitchFamily="18" charset="0"/>
                <a:cs typeface="Times New Roman" pitchFamily="18" charset="0"/>
              </a:rPr>
              <a:t>. </a:t>
            </a:r>
            <a:endParaRPr lang="en-US" sz="3200" dirty="0">
              <a:solidFill>
                <a:schemeClr val="tx1"/>
              </a:solidFill>
              <a:effectLst/>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304800" y="685800"/>
          <a:ext cx="8534400" cy="5549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a:xfrm>
            <a:off x="1905000" y="6324600"/>
            <a:ext cx="5410200" cy="365125"/>
          </a:xfrm>
        </p:spPr>
        <p:txBody>
          <a:bodyPr/>
          <a:lstStyle/>
          <a:p>
            <a:r>
              <a:rPr lang="en-US" sz="2000" b="1" dirty="0" smtClean="0">
                <a:latin typeface="Times New Roman" pitchFamily="18" charset="0"/>
                <a:cs typeface="Times New Roman" pitchFamily="18" charset="0"/>
              </a:rPr>
              <a:t>Sat </a:t>
            </a:r>
            <a:r>
              <a:rPr lang="en-US" sz="2000" b="1" dirty="0" err="1" smtClean="0">
                <a:latin typeface="Times New Roman" pitchFamily="18" charset="0"/>
                <a:cs typeface="Times New Roman" pitchFamily="18" charset="0"/>
              </a:rPr>
              <a:t>Chikitsa</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Prasarak</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Mandal</a:t>
            </a:r>
            <a:r>
              <a:rPr lang="en-US" sz="2000" b="1" dirty="0" smtClean="0">
                <a:latin typeface="Times New Roman" pitchFamily="18" charset="0"/>
                <a:cs typeface="Times New Roman" pitchFamily="18" charset="0"/>
              </a:rPr>
              <a:t> </a:t>
            </a:r>
            <a:endParaRPr lang="en-US" sz="2000"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737064"/>
          </a:xfrm>
        </p:spPr>
        <p:txBody>
          <a:bodyPr>
            <a:normAutofit fontScale="90000"/>
          </a:bodyPr>
          <a:lstStyle/>
          <a:p>
            <a:r>
              <a:rPr lang="en-US" dirty="0" err="1" smtClean="0"/>
              <a:t>Acheivements</a:t>
            </a:r>
            <a:r>
              <a:rPr lang="en-US" dirty="0" smtClean="0"/>
              <a:t> </a:t>
            </a:r>
            <a:endParaRPr lang="en-US" dirty="0"/>
          </a:p>
        </p:txBody>
      </p:sp>
      <p:sp>
        <p:nvSpPr>
          <p:cNvPr id="3" name="Content Placeholder 2"/>
          <p:cNvSpPr>
            <a:spLocks noGrp="1"/>
          </p:cNvSpPr>
          <p:nvPr>
            <p:ph idx="1"/>
          </p:nvPr>
        </p:nvSpPr>
        <p:spPr>
          <a:xfrm>
            <a:off x="304800" y="914400"/>
            <a:ext cx="8534400" cy="5486399"/>
          </a:xfrm>
        </p:spPr>
        <p:txBody>
          <a:bodyPr>
            <a:normAutofit fontScale="47500" lnSpcReduction="20000"/>
          </a:bodyPr>
          <a:lstStyle/>
          <a:p>
            <a:pPr lvl="0"/>
            <a:r>
              <a:rPr lang="en-US" sz="3400" b="1" dirty="0" smtClean="0"/>
              <a:t>For promotion of games and sports, trust established “Dr. </a:t>
            </a:r>
            <a:r>
              <a:rPr lang="en-US" sz="3400" b="1" dirty="0" err="1" smtClean="0"/>
              <a:t>Nandurkar</a:t>
            </a:r>
            <a:r>
              <a:rPr lang="en-US" sz="3400" b="1" dirty="0" smtClean="0"/>
              <a:t> </a:t>
            </a:r>
            <a:r>
              <a:rPr lang="en-US" sz="3400" b="1" dirty="0" err="1" smtClean="0"/>
              <a:t>krida</a:t>
            </a:r>
            <a:r>
              <a:rPr lang="en-US" sz="3400" b="1" dirty="0" smtClean="0"/>
              <a:t> </a:t>
            </a:r>
            <a:r>
              <a:rPr lang="en-US" sz="3400" b="1" dirty="0" err="1" smtClean="0"/>
              <a:t>Mandal</a:t>
            </a:r>
            <a:r>
              <a:rPr lang="en-US" sz="3400" b="1" dirty="0" smtClean="0"/>
              <a:t>”, Yavatmal in 1994.</a:t>
            </a:r>
          </a:p>
          <a:p>
            <a:pPr lvl="0">
              <a:buNone/>
            </a:pPr>
            <a:endParaRPr lang="en-US" sz="3400" b="1" dirty="0" smtClean="0"/>
          </a:p>
          <a:p>
            <a:pPr lvl="0"/>
            <a:r>
              <a:rPr lang="en-US" sz="3400" b="1" dirty="0" smtClean="0"/>
              <a:t>More than 100 players of this club have participated in state and national level tournaments in various games and sports. Many of our players had led the team as Maharashtra state team captain.   </a:t>
            </a:r>
          </a:p>
          <a:p>
            <a:pPr lvl="0">
              <a:buNone/>
            </a:pPr>
            <a:endParaRPr lang="en-US" sz="3400" b="1" dirty="0" smtClean="0"/>
          </a:p>
          <a:p>
            <a:pPr lvl="0"/>
            <a:r>
              <a:rPr lang="en-US" sz="3400" b="1" dirty="0" smtClean="0"/>
              <a:t>Government of Maharashtra state had honored the 12 of our  players of our club with highest sports award of Maharashtra state i.e., “</a:t>
            </a:r>
            <a:r>
              <a:rPr lang="en-US" sz="3400" b="1" dirty="0" err="1" smtClean="0"/>
              <a:t>Shiv</a:t>
            </a:r>
            <a:r>
              <a:rPr lang="en-US" sz="3400" b="1" dirty="0" smtClean="0"/>
              <a:t> Chatrapathi Sports award”. </a:t>
            </a:r>
          </a:p>
          <a:p>
            <a:pPr lvl="0">
              <a:buNone/>
            </a:pPr>
            <a:endParaRPr lang="en-US" sz="3400" b="1" dirty="0" smtClean="0"/>
          </a:p>
          <a:p>
            <a:pPr lvl="0"/>
            <a:r>
              <a:rPr lang="en-US" sz="3400" b="1" dirty="0" smtClean="0"/>
              <a:t>Trust had organized international tournaments in Yavatmal District. </a:t>
            </a:r>
          </a:p>
          <a:p>
            <a:pPr lvl="0">
              <a:buNone/>
            </a:pPr>
            <a:endParaRPr lang="en-US" sz="3400" b="1" dirty="0" smtClean="0"/>
          </a:p>
          <a:p>
            <a:pPr lvl="0"/>
            <a:r>
              <a:rPr lang="en-US" sz="3400" b="1" dirty="0" smtClean="0"/>
              <a:t> Trust is pioneer in organizing mass marriages for all religions since 1984</a:t>
            </a:r>
          </a:p>
          <a:p>
            <a:pPr lvl="0">
              <a:buNone/>
            </a:pPr>
            <a:endParaRPr lang="en-US" sz="3400" b="1" dirty="0" smtClean="0"/>
          </a:p>
          <a:p>
            <a:pPr lvl="0"/>
            <a:r>
              <a:rPr lang="en-US" sz="3400" b="1" dirty="0" smtClean="0"/>
              <a:t> Trust has been offering free food in the name of  “</a:t>
            </a:r>
            <a:r>
              <a:rPr lang="en-US" sz="3400" b="1" dirty="0" err="1" smtClean="0"/>
              <a:t>Narayana</a:t>
            </a:r>
            <a:r>
              <a:rPr lang="en-US" sz="3400" b="1" dirty="0" smtClean="0"/>
              <a:t> </a:t>
            </a:r>
            <a:r>
              <a:rPr lang="en-US" sz="3400" b="1" dirty="0" err="1" smtClean="0"/>
              <a:t>Seva</a:t>
            </a:r>
            <a:r>
              <a:rPr lang="en-US" sz="3400" b="1" dirty="0" smtClean="0"/>
              <a:t>” to 50 poor and needy people who are accompanying patients everyday from the past 26 years in the Government Hospital, Yavatmal. </a:t>
            </a:r>
          </a:p>
          <a:p>
            <a:endParaRPr lang="en-US" sz="3400" b="1" dirty="0" smtClean="0"/>
          </a:p>
          <a:p>
            <a:pPr lvl="0"/>
            <a:r>
              <a:rPr lang="en-US" sz="3400" b="1" dirty="0" smtClean="0"/>
              <a:t> Dr. </a:t>
            </a:r>
            <a:r>
              <a:rPr lang="en-US" sz="3400" b="1" dirty="0" err="1" smtClean="0"/>
              <a:t>Ulhas</a:t>
            </a:r>
            <a:r>
              <a:rPr lang="en-US" sz="3400" b="1" dirty="0" smtClean="0"/>
              <a:t> </a:t>
            </a:r>
            <a:r>
              <a:rPr lang="en-US" sz="3400" b="1" dirty="0" err="1" smtClean="0"/>
              <a:t>Nandurkar</a:t>
            </a:r>
            <a:r>
              <a:rPr lang="en-US" sz="3400" b="1" dirty="0" smtClean="0"/>
              <a:t> has also been awarded with “Best coach award” i.e., ‘</a:t>
            </a:r>
            <a:r>
              <a:rPr lang="en-US" sz="3400" b="1" dirty="0" err="1" smtClean="0"/>
              <a:t>Dadojee</a:t>
            </a:r>
            <a:r>
              <a:rPr lang="en-US" sz="3400" b="1" dirty="0" smtClean="0"/>
              <a:t> </a:t>
            </a:r>
            <a:r>
              <a:rPr lang="en-US" sz="3400" b="1" dirty="0" err="1" smtClean="0"/>
              <a:t>konddev</a:t>
            </a:r>
            <a:r>
              <a:rPr lang="en-US" sz="3400" b="1" dirty="0" smtClean="0"/>
              <a:t> state sports award’ in the year 2005-06. </a:t>
            </a:r>
          </a:p>
          <a:p>
            <a:pPr lvl="0">
              <a:buNone/>
            </a:pPr>
            <a:endParaRPr lang="en-US" sz="3400" b="1" dirty="0" smtClean="0"/>
          </a:p>
          <a:p>
            <a:r>
              <a:rPr lang="en-US" sz="3400" b="1" dirty="0" smtClean="0"/>
              <a:t> Dr. </a:t>
            </a:r>
            <a:r>
              <a:rPr lang="en-US" sz="3400" b="1" dirty="0" err="1" smtClean="0"/>
              <a:t>Praksash</a:t>
            </a:r>
            <a:r>
              <a:rPr lang="en-US" sz="3400" b="1" dirty="0" smtClean="0"/>
              <a:t> </a:t>
            </a:r>
            <a:r>
              <a:rPr lang="en-US" sz="3400" b="1" dirty="0" err="1" smtClean="0"/>
              <a:t>Nandurkar</a:t>
            </a:r>
            <a:r>
              <a:rPr lang="en-US" sz="3400" b="1" dirty="0" smtClean="0"/>
              <a:t>, Secretary of trust had worked as chairman of selection committee for Indian team for </a:t>
            </a:r>
            <a:r>
              <a:rPr lang="en-US" sz="3400" b="1" dirty="0" err="1" smtClean="0"/>
              <a:t>Tennikoit</a:t>
            </a:r>
            <a:r>
              <a:rPr lang="en-US" sz="3400" b="1" dirty="0" smtClean="0"/>
              <a:t> organized in </a:t>
            </a:r>
            <a:r>
              <a:rPr lang="en-US" sz="3400" b="1" dirty="0" err="1" smtClean="0"/>
              <a:t>southafrica</a:t>
            </a:r>
            <a:r>
              <a:rPr lang="en-US" sz="3400" b="1" dirty="0" smtClean="0"/>
              <a:t> &amp; Germany </a:t>
            </a:r>
          </a:p>
          <a:p>
            <a:endParaRPr lang="en-US" sz="3400" b="1" dirty="0" smtClean="0"/>
          </a:p>
          <a:p>
            <a:r>
              <a:rPr lang="en-US" sz="3400" b="1" dirty="0" smtClean="0"/>
              <a:t> Trust had also organized </a:t>
            </a:r>
            <a:r>
              <a:rPr lang="en-US" sz="3400" b="1" dirty="0" err="1" smtClean="0"/>
              <a:t>Zopadpati</a:t>
            </a:r>
            <a:r>
              <a:rPr lang="en-US" sz="3400" b="1" dirty="0" smtClean="0"/>
              <a:t> football tournament for youth residing in slums &amp; got addicted to alcohol, chewing tobacco, smoking. </a:t>
            </a:r>
          </a:p>
          <a:p>
            <a:endParaRPr lang="en-US" dirty="0" smtClean="0"/>
          </a:p>
          <a:p>
            <a:pPr lvl="0"/>
            <a:endParaRPr lang="en-US" dirty="0" smtClean="0"/>
          </a:p>
        </p:txBody>
      </p:sp>
      <p:sp>
        <p:nvSpPr>
          <p:cNvPr id="4" name="Footer Placeholder 3"/>
          <p:cNvSpPr>
            <a:spLocks noGrp="1"/>
          </p:cNvSpPr>
          <p:nvPr>
            <p:ph type="ftr" sz="quarter" idx="11"/>
          </p:nvPr>
        </p:nvSpPr>
        <p:spPr/>
        <p:txBody>
          <a:bodyPr/>
          <a:lstStyle/>
          <a:p>
            <a:r>
              <a:rPr lang="en-US" smtClean="0"/>
              <a:t>Sat Chikitsa Prasarak Mandal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pPr algn="ctr"/>
            <a:r>
              <a:rPr lang="en-US" sz="1800" dirty="0" smtClean="0"/>
              <a:t>Sat </a:t>
            </a:r>
            <a:r>
              <a:rPr lang="en-US" sz="1800" dirty="0" err="1" smtClean="0"/>
              <a:t>Chikitsa</a:t>
            </a:r>
            <a:r>
              <a:rPr lang="en-US" sz="1800" dirty="0" smtClean="0"/>
              <a:t> </a:t>
            </a:r>
            <a:r>
              <a:rPr lang="en-US" sz="1800" dirty="0" err="1" smtClean="0"/>
              <a:t>Prasarak</a:t>
            </a:r>
            <a:r>
              <a:rPr lang="en-US" sz="1800" dirty="0" smtClean="0"/>
              <a:t> </a:t>
            </a:r>
            <a:r>
              <a:rPr lang="en-US" sz="1800" dirty="0" err="1" smtClean="0"/>
              <a:t>Mandal</a:t>
            </a:r>
            <a:r>
              <a:rPr lang="en-US" sz="1800" dirty="0" smtClean="0"/>
              <a:t> </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dirty="0" smtClean="0"/>
          </a:p>
          <a:p>
            <a:pPr algn="ctr">
              <a:buNone/>
            </a:pPr>
            <a:endParaRPr lang="en-US" dirty="0" smtClean="0"/>
          </a:p>
          <a:p>
            <a:pPr algn="ctr">
              <a:buNone/>
            </a:pPr>
            <a:r>
              <a:rPr lang="en-US" sz="8000" b="1" dirty="0" smtClean="0"/>
              <a:t>Thank You!!</a:t>
            </a:r>
            <a:endParaRPr lang="en-US" sz="8000" b="1" dirty="0"/>
          </a:p>
        </p:txBody>
      </p:sp>
      <p:sp>
        <p:nvSpPr>
          <p:cNvPr id="4" name="Footer Placeholder 3"/>
          <p:cNvSpPr>
            <a:spLocks noGrp="1"/>
          </p:cNvSpPr>
          <p:nvPr>
            <p:ph type="ftr" sz="quarter" idx="11"/>
          </p:nvPr>
        </p:nvSpPr>
        <p:spPr/>
        <p:txBody>
          <a:bodyPr/>
          <a:lstStyle/>
          <a:p>
            <a:r>
              <a:rPr lang="en-US" smtClean="0"/>
              <a:t>Sat Chikitsa Prasarak Mandal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958</TotalTime>
  <Words>938</Words>
  <Application>Microsoft Office PowerPoint</Application>
  <PresentationFormat>On-screen Show (4:3)</PresentationFormat>
  <Paragraphs>160</Paragraphs>
  <Slides>8</Slides>
  <Notes>4</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Foundry</vt:lpstr>
      <vt:lpstr>    Sat Chikitsa Prasarak Mandal  (A registered public trust)  Trust that offers K.G. to PG Education   </vt:lpstr>
      <vt:lpstr>Slide 2</vt:lpstr>
      <vt:lpstr>Slide 3</vt:lpstr>
      <vt:lpstr>Slide 4</vt:lpstr>
      <vt:lpstr>Services offered by S.P.M. </vt:lpstr>
      <vt:lpstr>Acheivements </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 Chikitsa Prasarak Mandal  (A registered public trust)  Trust that offers K.G. to PG Education</dc:title>
  <dc:creator>goutham</dc:creator>
  <cp:lastModifiedBy>user</cp:lastModifiedBy>
  <cp:revision>71</cp:revision>
  <dcterms:created xsi:type="dcterms:W3CDTF">2016-05-30T03:39:52Z</dcterms:created>
  <dcterms:modified xsi:type="dcterms:W3CDTF">2019-04-15T13:25:50Z</dcterms:modified>
</cp:coreProperties>
</file>