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A484-25FE-4863-BFB5-56A8093D7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73FEA-87B2-4B5D-92F2-F3536DB0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7C04-A3CD-4BD8-8CDF-35AC8A19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2B36-F6CC-4EDB-BFEC-D9651119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044E-65D7-4A0A-8B5B-5A34A59B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506A-E7D3-4EB5-A9C6-D3B30BFC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305CE-5D41-4BD4-AC83-C3A11BF1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680E-928C-4268-985C-23186B5A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2A9D0-CB11-4B04-BBD0-9BE310AF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3FF1A-F08E-4EC0-BCB9-F100B4D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F046F-7092-4508-B586-569960C9C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A8344-2F4D-4E58-B504-789C348A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C967-A33C-4132-A30D-7B5E9A16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598E-564A-4394-9C73-384E6C1B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C8F6-B54B-4086-8547-ADD43C88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F5DC-F4B1-4CF9-8590-4F50A2E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C430-9919-4E7D-8E6E-1C2949B7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57CE-D0E7-4637-A82A-3F63DF05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8D88-B423-43DA-BBC7-D34AA436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3C04-C5FE-4EEF-AD62-2483BAAD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7DC0-2C94-48B4-9A59-D396AB4F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1A636-CA37-4E6C-B606-09CBEACE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550F-62A1-4DBE-84DC-B0DD3F60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548D-09BA-4D0B-A3D2-BF4BCE34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A93C-FC7C-4DB7-814E-1D93612D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06FE-DE37-4143-8CB0-5C431D3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57E5-C5E5-42C0-8742-2C7B820E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BA6FD-6325-4970-BF6A-A59E4DF4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9797-FB4B-4CBE-B437-5953B784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2679-FE3B-477C-A47B-83689D36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B73C-FF26-4F0A-8AD9-7F011494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799C-E995-40E8-927D-F6CE5875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8C2A-B079-4399-9775-9B3677BB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6ED78-2ADB-45DC-AF86-BF2977E0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DB400-7FA8-47C5-BB92-3E967796E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5D7BC-B3E9-4CF8-B230-9C59037CB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4692D-DB3C-45B9-8429-10C1E432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28A02-8ED5-46B8-A390-D231ACA3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D5A15-C123-4262-9B11-F5502C5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4EE7-F23D-46FF-AE99-74EA4D8B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58B6B-6982-4542-B81A-693A0B32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CFA0A-BE62-48B6-9819-F80BD99D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7D27-E976-43F8-AA3E-71BE17B6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8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9ADD6-8950-4866-BA32-BD5762BC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A5397-BCA1-48BD-ABDD-B5FC652A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F861-DC58-444D-A363-A25C8188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D109-9884-4D48-8E14-2B51389D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A875-8515-4DE6-94FF-25283398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522C-C0D5-48BB-B4D4-4041A084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7E99-5F7C-497F-B35E-0592A4C5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2C5FE-CE46-4FB8-869B-E813C1AC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1C9F-FCB2-43A9-8943-62444FC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536-E718-4287-A668-B4D86861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5686C-453C-44F0-B19E-B0BD7BDBB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3CBFC-39C5-4DA2-BC1F-EF68C297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AB30-6126-4CFA-BF66-A80E87D0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D8EBB-24EB-4EBF-84A0-931920FC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814C0-309B-4BB2-96B4-72F83B91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8A3F9-1973-403C-BABA-63580B65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16F7-D41B-4BBF-977F-8858679C1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C88C-93AB-48E6-958C-87CD20A78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06C3-2027-46E5-9F03-5254E1E6261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FF17-C54F-4729-AB90-D5E7C5E85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D5DB-50CE-4B12-8354-4C821EA1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019B-2E55-4A83-9371-E852358A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2B756C-6CE5-40E6-852B-3292336190AC}"/>
              </a:ext>
            </a:extLst>
          </p:cNvPr>
          <p:cNvSpPr/>
          <p:nvPr/>
        </p:nvSpPr>
        <p:spPr>
          <a:xfrm>
            <a:off x="5031404" y="2553346"/>
            <a:ext cx="2928731" cy="13914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CRUISE CONTROL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79D931B-C444-4A21-A0CD-87E5CF26C11D}"/>
              </a:ext>
            </a:extLst>
          </p:cNvPr>
          <p:cNvSpPr/>
          <p:nvPr/>
        </p:nvSpPr>
        <p:spPr>
          <a:xfrm rot="16200000">
            <a:off x="3685456" y="2065380"/>
            <a:ext cx="328601" cy="2398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8DC61-7D6D-4E80-9473-8C28CA73C7FF}"/>
              </a:ext>
            </a:extLst>
          </p:cNvPr>
          <p:cNvSpPr/>
          <p:nvPr/>
        </p:nvSpPr>
        <p:spPr>
          <a:xfrm>
            <a:off x="589722" y="2710070"/>
            <a:ext cx="2120348" cy="10601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NRCS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(Near Range Camera)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439149-390C-44AF-B78F-99E074E0DC83}"/>
              </a:ext>
            </a:extLst>
          </p:cNvPr>
          <p:cNvSpPr/>
          <p:nvPr/>
        </p:nvSpPr>
        <p:spPr>
          <a:xfrm>
            <a:off x="10681249" y="2577549"/>
            <a:ext cx="424069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9366B3-FE45-48B0-966D-47773609B673}"/>
              </a:ext>
            </a:extLst>
          </p:cNvPr>
          <p:cNvSpPr/>
          <p:nvPr/>
        </p:nvSpPr>
        <p:spPr>
          <a:xfrm>
            <a:off x="10681249" y="3538331"/>
            <a:ext cx="424069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ECF150-3112-4709-9FAB-17C9870A755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004310" y="2776331"/>
            <a:ext cx="2676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DB04-41B3-48BA-A268-25A2BEA6F2E2}"/>
              </a:ext>
            </a:extLst>
          </p:cNvPr>
          <p:cNvCxnSpPr>
            <a:cxnSpLocks/>
          </p:cNvCxnSpPr>
          <p:nvPr/>
        </p:nvCxnSpPr>
        <p:spPr>
          <a:xfrm>
            <a:off x="7964554" y="3737112"/>
            <a:ext cx="2716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34A97-FF66-4A1D-AD67-1FA70ECAC73B}"/>
              </a:ext>
            </a:extLst>
          </p:cNvPr>
          <p:cNvSpPr/>
          <p:nvPr/>
        </p:nvSpPr>
        <p:spPr>
          <a:xfrm>
            <a:off x="6268282" y="795132"/>
            <a:ext cx="516834" cy="450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790D89-F801-457D-8CB4-432939D87A70}"/>
              </a:ext>
            </a:extLst>
          </p:cNvPr>
          <p:cNvSpPr/>
          <p:nvPr/>
        </p:nvSpPr>
        <p:spPr>
          <a:xfrm>
            <a:off x="6394176" y="894524"/>
            <a:ext cx="291548" cy="251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21A28F-8F1C-4F08-8393-EB69C0436A41}"/>
              </a:ext>
            </a:extLst>
          </p:cNvPr>
          <p:cNvCxnSpPr>
            <a:stCxn id="13" idx="2"/>
            <a:endCxn id="4" idx="0"/>
          </p:cNvCxnSpPr>
          <p:nvPr/>
        </p:nvCxnSpPr>
        <p:spPr>
          <a:xfrm flipH="1">
            <a:off x="6495770" y="1245706"/>
            <a:ext cx="30929" cy="130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E5F34-0EAC-4777-B812-314A4BB05CF6}"/>
              </a:ext>
            </a:extLst>
          </p:cNvPr>
          <p:cNvSpPr/>
          <p:nvPr/>
        </p:nvSpPr>
        <p:spPr>
          <a:xfrm>
            <a:off x="5262766" y="5772577"/>
            <a:ext cx="2464909" cy="4994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 CLUSTER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F5B47-650E-4F31-870A-2D592BF6F7FF}"/>
              </a:ext>
            </a:extLst>
          </p:cNvPr>
          <p:cNvSpPr/>
          <p:nvPr/>
        </p:nvSpPr>
        <p:spPr>
          <a:xfrm>
            <a:off x="9428917" y="2082044"/>
            <a:ext cx="29287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 LAMP 1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 : ON/OFF =&gt;  set/reset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6153022-F395-4482-8883-BB5DB04F9130}"/>
              </a:ext>
            </a:extLst>
          </p:cNvPr>
          <p:cNvSpPr/>
          <p:nvPr/>
        </p:nvSpPr>
        <p:spPr>
          <a:xfrm>
            <a:off x="6324604" y="3929590"/>
            <a:ext cx="377675" cy="1842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D69D383-B215-4834-BBEB-D0760826E5DA}"/>
              </a:ext>
            </a:extLst>
          </p:cNvPr>
          <p:cNvSpPr/>
          <p:nvPr/>
        </p:nvSpPr>
        <p:spPr>
          <a:xfrm>
            <a:off x="6621118" y="4697893"/>
            <a:ext cx="2676939" cy="35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6DF6FF-F16F-4B28-BDDC-6FC3163A6876}"/>
              </a:ext>
            </a:extLst>
          </p:cNvPr>
          <p:cNvSpPr/>
          <p:nvPr/>
        </p:nvSpPr>
        <p:spPr>
          <a:xfrm>
            <a:off x="9322901" y="4499111"/>
            <a:ext cx="2676939" cy="7222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Engine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613CFD-0D1A-4E94-A000-AF003CF69772}"/>
              </a:ext>
            </a:extLst>
          </p:cNvPr>
          <p:cNvSpPr/>
          <p:nvPr/>
        </p:nvSpPr>
        <p:spPr>
          <a:xfrm>
            <a:off x="4313586" y="4583232"/>
            <a:ext cx="29287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 output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3D9085-EBE4-4D0E-B546-180C68FE0882}"/>
              </a:ext>
            </a:extLst>
          </p:cNvPr>
          <p:cNvSpPr/>
          <p:nvPr/>
        </p:nvSpPr>
        <p:spPr>
          <a:xfrm>
            <a:off x="6414049" y="4447215"/>
            <a:ext cx="292873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icle speed / acceleration command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22C6E-B5D4-4296-8FCB-AD48B01E2FE2}"/>
              </a:ext>
            </a:extLst>
          </p:cNvPr>
          <p:cNvSpPr/>
          <p:nvPr/>
        </p:nvSpPr>
        <p:spPr>
          <a:xfrm>
            <a:off x="6495221" y="5432739"/>
            <a:ext cx="292873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WARNING LAMP status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7D96C1-E1A8-4EA9-9A7E-84A1B153EEA6}"/>
              </a:ext>
            </a:extLst>
          </p:cNvPr>
          <p:cNvSpPr/>
          <p:nvPr/>
        </p:nvSpPr>
        <p:spPr>
          <a:xfrm>
            <a:off x="4965841" y="308079"/>
            <a:ext cx="31482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 2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turn ON CC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2A2AA-6DFC-446F-8AD5-955BB55A1FF2}"/>
              </a:ext>
            </a:extLst>
          </p:cNvPr>
          <p:cNvSpPr/>
          <p:nvPr/>
        </p:nvSpPr>
        <p:spPr>
          <a:xfrm>
            <a:off x="8938175" y="3075568"/>
            <a:ext cx="34861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WARNING LAMP 2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Lamp is ON if : CC is ON but No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 from NRCS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72CA2A-62F3-45F1-8C18-5E6117290510}"/>
              </a:ext>
            </a:extLst>
          </p:cNvPr>
          <p:cNvSpPr/>
          <p:nvPr/>
        </p:nvSpPr>
        <p:spPr>
          <a:xfrm>
            <a:off x="2650434" y="2766736"/>
            <a:ext cx="239864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object distance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DCA80B-1C84-4274-A4DE-BC4088F5EE5B}"/>
              </a:ext>
            </a:extLst>
          </p:cNvPr>
          <p:cNvSpPr/>
          <p:nvPr/>
        </p:nvSpPr>
        <p:spPr>
          <a:xfrm>
            <a:off x="2650434" y="3518742"/>
            <a:ext cx="239864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input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1845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63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Eswara venkata butchi babu Majji</dc:creator>
  <cp:lastModifiedBy>Eswara venkata butchi babu Majji</cp:lastModifiedBy>
  <cp:revision>14</cp:revision>
  <dcterms:created xsi:type="dcterms:W3CDTF">2022-07-28T10:11:51Z</dcterms:created>
  <dcterms:modified xsi:type="dcterms:W3CDTF">2022-07-30T13:18:44Z</dcterms:modified>
</cp:coreProperties>
</file>