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6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7A6F608-B153-4BED-94BD-390BC35559E2}"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352422-6FFC-45CF-A720-53E02973A5F4}" type="slidenum">
              <a:rPr lang="en-IN" smtClean="0"/>
              <a:t>‹#›</a:t>
            </a:fld>
            <a:endParaRPr lang="en-IN"/>
          </a:p>
        </p:txBody>
      </p:sp>
    </p:spTree>
    <p:extLst>
      <p:ext uri="{BB962C8B-B14F-4D97-AF65-F5344CB8AC3E}">
        <p14:creationId xmlns:p14="http://schemas.microsoft.com/office/powerpoint/2010/main" val="2434314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A6F608-B153-4BED-94BD-390BC35559E2}"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352422-6FFC-45CF-A720-53E02973A5F4}" type="slidenum">
              <a:rPr lang="en-IN" smtClean="0"/>
              <a:t>‹#›</a:t>
            </a:fld>
            <a:endParaRPr lang="en-IN"/>
          </a:p>
        </p:txBody>
      </p:sp>
    </p:spTree>
    <p:extLst>
      <p:ext uri="{BB962C8B-B14F-4D97-AF65-F5344CB8AC3E}">
        <p14:creationId xmlns:p14="http://schemas.microsoft.com/office/powerpoint/2010/main" val="73166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A6F608-B153-4BED-94BD-390BC35559E2}"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352422-6FFC-45CF-A720-53E02973A5F4}" type="slidenum">
              <a:rPr lang="en-IN" smtClean="0"/>
              <a:t>‹#›</a:t>
            </a:fld>
            <a:endParaRPr lang="en-IN"/>
          </a:p>
        </p:txBody>
      </p:sp>
    </p:spTree>
    <p:extLst>
      <p:ext uri="{BB962C8B-B14F-4D97-AF65-F5344CB8AC3E}">
        <p14:creationId xmlns:p14="http://schemas.microsoft.com/office/powerpoint/2010/main" val="1746931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A6F608-B153-4BED-94BD-390BC35559E2}"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352422-6FFC-45CF-A720-53E02973A5F4}" type="slidenum">
              <a:rPr lang="en-IN" smtClean="0"/>
              <a:t>‹#›</a:t>
            </a:fld>
            <a:endParaRPr lang="en-IN"/>
          </a:p>
        </p:txBody>
      </p:sp>
    </p:spTree>
    <p:extLst>
      <p:ext uri="{BB962C8B-B14F-4D97-AF65-F5344CB8AC3E}">
        <p14:creationId xmlns:p14="http://schemas.microsoft.com/office/powerpoint/2010/main" val="141697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A6F608-B153-4BED-94BD-390BC35559E2}"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352422-6FFC-45CF-A720-53E02973A5F4}" type="slidenum">
              <a:rPr lang="en-IN" smtClean="0"/>
              <a:t>‹#›</a:t>
            </a:fld>
            <a:endParaRPr lang="en-IN"/>
          </a:p>
        </p:txBody>
      </p:sp>
    </p:spTree>
    <p:extLst>
      <p:ext uri="{BB962C8B-B14F-4D97-AF65-F5344CB8AC3E}">
        <p14:creationId xmlns:p14="http://schemas.microsoft.com/office/powerpoint/2010/main" val="2530388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7A6F608-B153-4BED-94BD-390BC35559E2}"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352422-6FFC-45CF-A720-53E02973A5F4}" type="slidenum">
              <a:rPr lang="en-IN" smtClean="0"/>
              <a:t>‹#›</a:t>
            </a:fld>
            <a:endParaRPr lang="en-IN"/>
          </a:p>
        </p:txBody>
      </p:sp>
    </p:spTree>
    <p:extLst>
      <p:ext uri="{BB962C8B-B14F-4D97-AF65-F5344CB8AC3E}">
        <p14:creationId xmlns:p14="http://schemas.microsoft.com/office/powerpoint/2010/main" val="2841964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7A6F608-B153-4BED-94BD-390BC35559E2}" type="datetimeFigureOut">
              <a:rPr lang="en-IN" smtClean="0"/>
              <a:t>14-09-2023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352422-6FFC-45CF-A720-53E02973A5F4}" type="slidenum">
              <a:rPr lang="en-IN" smtClean="0"/>
              <a:t>‹#›</a:t>
            </a:fld>
            <a:endParaRPr lang="en-IN"/>
          </a:p>
        </p:txBody>
      </p:sp>
    </p:spTree>
    <p:extLst>
      <p:ext uri="{BB962C8B-B14F-4D97-AF65-F5344CB8AC3E}">
        <p14:creationId xmlns:p14="http://schemas.microsoft.com/office/powerpoint/2010/main" val="110150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7A6F608-B153-4BED-94BD-390BC35559E2}" type="datetimeFigureOut">
              <a:rPr lang="en-IN" smtClean="0"/>
              <a:t>14-09-2023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352422-6FFC-45CF-A720-53E02973A5F4}" type="slidenum">
              <a:rPr lang="en-IN" smtClean="0"/>
              <a:t>‹#›</a:t>
            </a:fld>
            <a:endParaRPr lang="en-IN"/>
          </a:p>
        </p:txBody>
      </p:sp>
    </p:spTree>
    <p:extLst>
      <p:ext uri="{BB962C8B-B14F-4D97-AF65-F5344CB8AC3E}">
        <p14:creationId xmlns:p14="http://schemas.microsoft.com/office/powerpoint/2010/main" val="2527785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6F608-B153-4BED-94BD-390BC35559E2}" type="datetimeFigureOut">
              <a:rPr lang="en-IN" smtClean="0"/>
              <a:t>14-09-2023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352422-6FFC-45CF-A720-53E02973A5F4}" type="slidenum">
              <a:rPr lang="en-IN" smtClean="0"/>
              <a:t>‹#›</a:t>
            </a:fld>
            <a:endParaRPr lang="en-IN"/>
          </a:p>
        </p:txBody>
      </p:sp>
    </p:spTree>
    <p:extLst>
      <p:ext uri="{BB962C8B-B14F-4D97-AF65-F5344CB8AC3E}">
        <p14:creationId xmlns:p14="http://schemas.microsoft.com/office/powerpoint/2010/main" val="562179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A6F608-B153-4BED-94BD-390BC35559E2}"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352422-6FFC-45CF-A720-53E02973A5F4}" type="slidenum">
              <a:rPr lang="en-IN" smtClean="0"/>
              <a:t>‹#›</a:t>
            </a:fld>
            <a:endParaRPr lang="en-IN"/>
          </a:p>
        </p:txBody>
      </p:sp>
    </p:spTree>
    <p:extLst>
      <p:ext uri="{BB962C8B-B14F-4D97-AF65-F5344CB8AC3E}">
        <p14:creationId xmlns:p14="http://schemas.microsoft.com/office/powerpoint/2010/main" val="1877350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A6F608-B153-4BED-94BD-390BC35559E2}"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352422-6FFC-45CF-A720-53E02973A5F4}" type="slidenum">
              <a:rPr lang="en-IN" smtClean="0"/>
              <a:t>‹#›</a:t>
            </a:fld>
            <a:endParaRPr lang="en-IN"/>
          </a:p>
        </p:txBody>
      </p:sp>
    </p:spTree>
    <p:extLst>
      <p:ext uri="{BB962C8B-B14F-4D97-AF65-F5344CB8AC3E}">
        <p14:creationId xmlns:p14="http://schemas.microsoft.com/office/powerpoint/2010/main" val="2984337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6F608-B153-4BED-94BD-390BC35559E2}" type="datetimeFigureOut">
              <a:rPr lang="en-IN" smtClean="0"/>
              <a:t>14-09-2023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52422-6FFC-45CF-A720-53E02973A5F4}" type="slidenum">
              <a:rPr lang="en-IN" smtClean="0"/>
              <a:t>‹#›</a:t>
            </a:fld>
            <a:endParaRPr lang="en-IN"/>
          </a:p>
        </p:txBody>
      </p:sp>
    </p:spTree>
    <p:extLst>
      <p:ext uri="{BB962C8B-B14F-4D97-AF65-F5344CB8AC3E}">
        <p14:creationId xmlns:p14="http://schemas.microsoft.com/office/powerpoint/2010/main" val="2142224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INFINITY YOGA TUTOR  YOGA POSTURE DETECTION AND CORRECTION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8847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SOFTWARE &amp; HARDWARE REQUIREMENTS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Software Requirements:</a:t>
            </a:r>
          </a:p>
          <a:p>
            <a:pPr marL="0" indent="0">
              <a:buNone/>
            </a:pPr>
            <a:r>
              <a:rPr lang="en-US" dirty="0" smtClean="0"/>
              <a:t>	Operating system :- 	Windows 10.</a:t>
            </a:r>
          </a:p>
          <a:p>
            <a:pPr marL="0" indent="0">
              <a:buNone/>
            </a:pPr>
            <a:r>
              <a:rPr lang="en-US" dirty="0" smtClean="0"/>
              <a:t>	Coding Language  :-	Python</a:t>
            </a:r>
          </a:p>
          <a:p>
            <a:pPr marL="0" indent="0">
              <a:buNone/>
            </a:pPr>
            <a:r>
              <a:rPr lang="en-US" dirty="0" smtClean="0"/>
              <a:t>	IDE		   :-	</a:t>
            </a:r>
            <a:r>
              <a:rPr lang="en-US" dirty="0" err="1" smtClean="0"/>
              <a:t>Spyder</a:t>
            </a:r>
            <a:endParaRPr lang="en-US" dirty="0" smtClean="0"/>
          </a:p>
          <a:p>
            <a:pPr marL="0" indent="0">
              <a:buNone/>
            </a:pPr>
            <a:r>
              <a:rPr lang="en-US" dirty="0" smtClean="0"/>
              <a:t>	Database               :-	SQLite</a:t>
            </a:r>
          </a:p>
          <a:p>
            <a:endParaRPr lang="en-US" dirty="0" smtClean="0"/>
          </a:p>
          <a:p>
            <a:r>
              <a:rPr lang="en-US" dirty="0" smtClean="0"/>
              <a:t>Hardware Requirements:</a:t>
            </a:r>
          </a:p>
          <a:p>
            <a:endParaRPr lang="en-US" dirty="0" smtClean="0"/>
          </a:p>
          <a:p>
            <a:pPr marL="0" indent="0">
              <a:buNone/>
            </a:pPr>
            <a:r>
              <a:rPr lang="en-US" dirty="0" smtClean="0"/>
              <a:t>	System	   :-	             Intel I5  Processor.</a:t>
            </a:r>
          </a:p>
          <a:p>
            <a:pPr marL="0" indent="0">
              <a:buNone/>
            </a:pPr>
            <a:r>
              <a:rPr lang="en-US" dirty="0" smtClean="0"/>
              <a:t>	Hard Disk :-                     40 GB.</a:t>
            </a:r>
          </a:p>
          <a:p>
            <a:pPr marL="0" indent="0">
              <a:buNone/>
            </a:pPr>
            <a:r>
              <a:rPr lang="en-US" dirty="0" smtClean="0"/>
              <a:t>	Monitor   :-	            15.</a:t>
            </a:r>
          </a:p>
          <a:p>
            <a:pPr marL="0" indent="0">
              <a:buNone/>
            </a:pPr>
            <a:r>
              <a:rPr lang="en-US" dirty="0" smtClean="0"/>
              <a:t>	Ram         :-	            8 GB</a:t>
            </a:r>
          </a:p>
          <a:p>
            <a:endParaRPr lang="en-IN" dirty="0"/>
          </a:p>
        </p:txBody>
      </p:sp>
    </p:spTree>
    <p:extLst>
      <p:ext uri="{BB962C8B-B14F-4D97-AF65-F5344CB8AC3E}">
        <p14:creationId xmlns:p14="http://schemas.microsoft.com/office/powerpoint/2010/main" val="4194876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IN" dirty="0"/>
          </a:p>
        </p:txBody>
      </p:sp>
      <p:sp>
        <p:nvSpPr>
          <p:cNvPr id="3" name="Content Placeholder 2"/>
          <p:cNvSpPr>
            <a:spLocks noGrp="1"/>
          </p:cNvSpPr>
          <p:nvPr>
            <p:ph idx="1"/>
          </p:nvPr>
        </p:nvSpPr>
        <p:spPr/>
        <p:txBody>
          <a:bodyPr/>
          <a:lstStyle/>
          <a:p>
            <a:pPr marL="0" indent="0">
              <a:buNone/>
            </a:pPr>
            <a:endParaRPr lang="en-IN" dirty="0" smtClean="0"/>
          </a:p>
          <a:p>
            <a:pPr marL="0" indent="0">
              <a:buNone/>
            </a:pPr>
            <a:r>
              <a:rPr lang="en-IN" dirty="0" smtClean="0"/>
              <a:t>In </a:t>
            </a:r>
            <a:r>
              <a:rPr lang="en-IN" dirty="0"/>
              <a:t>order to support a healthy lifestyle for the community of yoga practitioners, we have proposed a system which is able to guide them to practice yoga more accurately in real time. This proposed system is capable of identifying yoga postures using an android mobile. When the user practices yoga, a live mobile feed is streamed to the server which has multiple modules interconnected to predict and output the asana and the accuracy. A video guide of the predicted pose is shown to the user in real time helping the user reach the stance properly.</a:t>
            </a:r>
          </a:p>
          <a:p>
            <a:pPr marL="0" indent="0">
              <a:buNone/>
            </a:pPr>
            <a:endParaRPr lang="en-IN" dirty="0"/>
          </a:p>
        </p:txBody>
      </p:sp>
    </p:spTree>
    <p:extLst>
      <p:ext uri="{BB962C8B-B14F-4D97-AF65-F5344CB8AC3E}">
        <p14:creationId xmlns:p14="http://schemas.microsoft.com/office/powerpoint/2010/main" val="2099459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REFERENCES</a:t>
            </a:r>
            <a:r>
              <a:rPr lang="en-US" b="1" dirty="0" smtClean="0"/>
              <a:t> </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pPr lvl="0"/>
            <a:r>
              <a:rPr lang="en-IN" dirty="0"/>
              <a:t>M. </a:t>
            </a:r>
            <a:r>
              <a:rPr lang="en-IN" dirty="0" err="1"/>
              <a:t>Gochoo</a:t>
            </a:r>
            <a:r>
              <a:rPr lang="en-IN" dirty="0"/>
              <a:t> et al, "Novel </a:t>
            </a:r>
            <a:r>
              <a:rPr lang="en-IN" dirty="0" err="1"/>
              <a:t>IoT</a:t>
            </a:r>
            <a:r>
              <a:rPr lang="en-IN" dirty="0"/>
              <a:t>-Based Privacy-Preserving Yoga Posture Recognition System Using Low-Resolution Infrared Sensors and Deep Learning," in IEEE Internet of Things Journal, vol. 6, no. 4, pp. 7192- 7200, Aug. 2019.</a:t>
            </a:r>
          </a:p>
          <a:p>
            <a:pPr lvl="0"/>
            <a:r>
              <a:rPr lang="en-IN" dirty="0"/>
              <a:t>M. U. Islam, H. Mahmud, F. B. Ashraf, I. Hossain and M. K. Hasan, "Yoga posture recognition by detecting human joint points in real time using </a:t>
            </a:r>
            <a:r>
              <a:rPr lang="en-IN" dirty="0" err="1"/>
              <a:t>microsoft</a:t>
            </a:r>
            <a:r>
              <a:rPr lang="en-IN" dirty="0"/>
              <a:t> </a:t>
            </a:r>
            <a:r>
              <a:rPr lang="en-IN" dirty="0" err="1"/>
              <a:t>kinect</a:t>
            </a:r>
            <a:r>
              <a:rPr lang="en-IN" dirty="0"/>
              <a:t>," 2017 IEEE Region 10 Humanitarian Technology Conference (R10-HTC), Dhaka, 2017, pp. 668-673.</a:t>
            </a:r>
          </a:p>
          <a:p>
            <a:pPr lvl="0"/>
            <a:r>
              <a:rPr lang="en-IN" dirty="0"/>
              <a:t>P.K. </a:t>
            </a:r>
            <a:r>
              <a:rPr lang="en-IN" dirty="0" err="1"/>
              <a:t>Borkar</a:t>
            </a:r>
            <a:r>
              <a:rPr lang="en-IN" dirty="0"/>
              <a:t>, M.M. </a:t>
            </a:r>
            <a:r>
              <a:rPr lang="en-IN" dirty="0" err="1"/>
              <a:t>Pulinthitha</a:t>
            </a:r>
            <a:r>
              <a:rPr lang="en-IN" dirty="0"/>
              <a:t>, A. </a:t>
            </a:r>
            <a:r>
              <a:rPr lang="en-IN" dirty="0" err="1"/>
              <a:t>Pansare</a:t>
            </a:r>
            <a:r>
              <a:rPr lang="en-IN" dirty="0"/>
              <a:t>, 2019, "Match Pose - A System for Comparing Poses," International Journal of Engineering Research and Technology(IJERT), vol. 08, issue 10, Oct 2019.</a:t>
            </a:r>
          </a:p>
          <a:p>
            <a:pPr lvl="0"/>
            <a:r>
              <a:rPr lang="en-IN" dirty="0"/>
              <a:t>M. C. </a:t>
            </a:r>
            <a:r>
              <a:rPr lang="en-IN" dirty="0" err="1"/>
              <a:t>Thar</a:t>
            </a:r>
            <a:r>
              <a:rPr lang="en-IN" dirty="0"/>
              <a:t>, K. Z. N. Winn, N. </a:t>
            </a:r>
            <a:r>
              <a:rPr lang="en-IN" dirty="0" err="1"/>
              <a:t>Funabiki</a:t>
            </a:r>
            <a:r>
              <a:rPr lang="en-IN" dirty="0"/>
              <a:t>, "A Proposal of Yoga Pose Assessment Method Using Pose Detection for Self-Learning, 2019 International Conference on Advanced Information Technologies (ICAIT), Yangon, Myanmar, 2019, pp. </a:t>
            </a:r>
            <a:r>
              <a:rPr lang="en-IN"/>
              <a:t>137-142</a:t>
            </a:r>
          </a:p>
          <a:p>
            <a:endParaRPr lang="en-IN" dirty="0"/>
          </a:p>
        </p:txBody>
      </p:sp>
    </p:spTree>
    <p:extLst>
      <p:ext uri="{BB962C8B-B14F-4D97-AF65-F5344CB8AC3E}">
        <p14:creationId xmlns:p14="http://schemas.microsoft.com/office/powerpoint/2010/main" val="427229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INTRODUCTION</a:t>
            </a:r>
            <a:endParaRPr lang="en-IN" dirty="0"/>
          </a:p>
        </p:txBody>
      </p:sp>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a:p>
          <a:p>
            <a:pPr marL="0" indent="0">
              <a:buNone/>
            </a:pPr>
            <a:r>
              <a:rPr lang="en-IN" dirty="0" smtClean="0"/>
              <a:t>In </a:t>
            </a:r>
            <a:r>
              <a:rPr lang="en-IN" dirty="0"/>
              <a:t>today's world, people are occupied with their schedules of hectic work. Due to those busy time schedules, most of the people are facing many health issues. According to the University of Rochester Medical Centre [1], top ten medical issues are physical activity and nutrition, overweight and obesity, tobacco substance abuse, HIV/AIDS, mental health, injury and violence, environmental quality, immunization and access to health care.</a:t>
            </a:r>
          </a:p>
          <a:p>
            <a:pPr marL="0" indent="0">
              <a:buNone/>
            </a:pPr>
            <a:endParaRPr lang="en-IN" dirty="0"/>
          </a:p>
        </p:txBody>
      </p:sp>
    </p:spTree>
    <p:extLst>
      <p:ext uri="{BB962C8B-B14F-4D97-AF65-F5344CB8AC3E}">
        <p14:creationId xmlns:p14="http://schemas.microsoft.com/office/powerpoint/2010/main" val="4181805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MOTIVATION</a:t>
            </a:r>
            <a:endParaRPr lang="en-IN" dirty="0"/>
          </a:p>
        </p:txBody>
      </p:sp>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a:p>
          <a:p>
            <a:pPr marL="0" indent="0">
              <a:buNone/>
            </a:pPr>
            <a:r>
              <a:rPr lang="en-IN" dirty="0" smtClean="0"/>
              <a:t>When </a:t>
            </a:r>
            <a:r>
              <a:rPr lang="en-IN" dirty="0"/>
              <a:t>you're stronger and more flexible, your posture improves. Most standing and sitting poses develop core strength, since you need your core muscles to support and maintain each pose. With a stronger core, you're more likely to sit and stand "tall." Yoga also helps your body awareness.</a:t>
            </a:r>
          </a:p>
          <a:p>
            <a:pPr marL="0" indent="0">
              <a:buNone/>
            </a:pPr>
            <a:endParaRPr lang="en-IN" dirty="0"/>
          </a:p>
        </p:txBody>
      </p:sp>
    </p:spTree>
    <p:extLst>
      <p:ext uri="{BB962C8B-B14F-4D97-AF65-F5344CB8AC3E}">
        <p14:creationId xmlns:p14="http://schemas.microsoft.com/office/powerpoint/2010/main" val="1651353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OBJECTIVE</a:t>
            </a:r>
            <a:endParaRPr lang="en-IN" dirty="0"/>
          </a:p>
        </p:txBody>
      </p:sp>
      <p:sp>
        <p:nvSpPr>
          <p:cNvPr id="3" name="Content Placeholder 2"/>
          <p:cNvSpPr>
            <a:spLocks noGrp="1"/>
          </p:cNvSpPr>
          <p:nvPr>
            <p:ph idx="1"/>
          </p:nvPr>
        </p:nvSpPr>
        <p:spPr/>
        <p:txBody>
          <a:bodyPr/>
          <a:lstStyle/>
          <a:p>
            <a:pPr lvl="0"/>
            <a:endParaRPr lang="en-IN" dirty="0" smtClean="0"/>
          </a:p>
          <a:p>
            <a:pPr lvl="0"/>
            <a:endParaRPr lang="en-IN" dirty="0"/>
          </a:p>
          <a:p>
            <a:pPr lvl="0"/>
            <a:r>
              <a:rPr lang="en-IN" sz="3200" dirty="0" smtClean="0"/>
              <a:t>To </a:t>
            </a:r>
            <a:r>
              <a:rPr lang="en-IN" sz="3200" dirty="0"/>
              <a:t>improve strength, balance and flexibility.</a:t>
            </a:r>
          </a:p>
          <a:p>
            <a:pPr lvl="0"/>
            <a:r>
              <a:rPr lang="en-IN" sz="3200" dirty="0"/>
              <a:t>To enable the student to have good health.</a:t>
            </a:r>
          </a:p>
          <a:p>
            <a:pPr lvl="0"/>
            <a:r>
              <a:rPr lang="en-IN" sz="3200" dirty="0"/>
              <a:t>To practice mental hygiene.</a:t>
            </a:r>
          </a:p>
          <a:p>
            <a:pPr lvl="0"/>
            <a:r>
              <a:rPr lang="en-IN" sz="3200" dirty="0"/>
              <a:t>To possess emotional stability</a:t>
            </a:r>
            <a:r>
              <a:rPr lang="en-IN" sz="3200" dirty="0" smtClean="0"/>
              <a:t>.</a:t>
            </a:r>
          </a:p>
          <a:p>
            <a:pPr lvl="0"/>
            <a:endParaRPr lang="en-IN" sz="3200" dirty="0"/>
          </a:p>
          <a:p>
            <a:endParaRPr lang="en-IN" dirty="0"/>
          </a:p>
        </p:txBody>
      </p:sp>
    </p:spTree>
    <p:extLst>
      <p:ext uri="{BB962C8B-B14F-4D97-AF65-F5344CB8AC3E}">
        <p14:creationId xmlns:p14="http://schemas.microsoft.com/office/powerpoint/2010/main" val="2341647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SYSTEM ARCHITECTURE</a:t>
            </a:r>
            <a:endParaRPr lang="en-IN" dirty="0"/>
          </a:p>
        </p:txBody>
      </p:sp>
      <p:pic>
        <p:nvPicPr>
          <p:cNvPr id="5"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614612" y="2520156"/>
            <a:ext cx="6962775" cy="2962275"/>
          </a:xfrm>
          <a:prstGeom prst="rect">
            <a:avLst/>
          </a:prstGeom>
        </p:spPr>
      </p:pic>
    </p:spTree>
    <p:extLst>
      <p:ext uri="{BB962C8B-B14F-4D97-AF65-F5344CB8AC3E}">
        <p14:creationId xmlns:p14="http://schemas.microsoft.com/office/powerpoint/2010/main" val="2568743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p:cNvSpPr>
            <a:spLocks noGrp="1"/>
          </p:cNvSpPr>
          <p:nvPr>
            <p:ph idx="1"/>
          </p:nvPr>
        </p:nvSpPr>
        <p:spPr/>
        <p:txBody>
          <a:bodyPr>
            <a:normAutofit fontScale="92500" lnSpcReduction="20000"/>
          </a:bodyPr>
          <a:lstStyle/>
          <a:p>
            <a:r>
              <a:rPr lang="en-US" sz="4400" b="1" u="sng" dirty="0" smtClean="0"/>
              <a:t>PROJECT NAME :-</a:t>
            </a:r>
            <a:r>
              <a:rPr lang="en-US" dirty="0" smtClean="0">
                <a:latin typeface="Arial" panose="020B0604020202020204" pitchFamily="34" charset="0"/>
                <a:cs typeface="Arial" panose="020B0604020202020204" pitchFamily="34" charset="0"/>
              </a:rPr>
              <a:t>Simulation of Optically Injection-Locked Microwave Oscillators Using a Novel SPICE Model</a:t>
            </a:r>
          </a:p>
          <a:p>
            <a:r>
              <a:rPr lang="en-US" sz="4400" b="1" u="sng" dirty="0" smtClean="0">
                <a:cs typeface="Arial" panose="020B0604020202020204" pitchFamily="34" charset="0"/>
              </a:rPr>
              <a:t>ABSTRACT :-</a:t>
            </a:r>
            <a:r>
              <a:rPr lang="en-US" sz="3000" dirty="0">
                <a:cs typeface="Arial" panose="020B0604020202020204" pitchFamily="34" charset="0"/>
              </a:rPr>
              <a:t>O</a:t>
            </a:r>
            <a:r>
              <a:rPr lang="en-US" sz="3000" dirty="0" smtClean="0">
                <a:cs typeface="Arial" panose="020B0604020202020204" pitchFamily="34" charset="0"/>
              </a:rPr>
              <a:t>ptical</a:t>
            </a:r>
            <a:r>
              <a:rPr lang="en-US" sz="3100" dirty="0" smtClean="0">
                <a:cs typeface="Arial" panose="020B0604020202020204" pitchFamily="34" charset="0"/>
              </a:rPr>
              <a:t> injection locking of </a:t>
            </a:r>
            <a:r>
              <a:rPr lang="en-US" sz="3100" dirty="0" err="1" smtClean="0">
                <a:cs typeface="Arial" panose="020B0604020202020204" pitchFamily="34" charset="0"/>
              </a:rPr>
              <a:t>GaAs</a:t>
            </a:r>
            <a:r>
              <a:rPr lang="en-US" sz="3100" dirty="0" smtClean="0">
                <a:cs typeface="Arial" panose="020B0604020202020204" pitchFamily="34" charset="0"/>
              </a:rPr>
              <a:t> FET microwave oscillators has been examined experimentally as well as by using two different optical interaction models. A novel first-order interaction model which utilizes a standard version of SPICE has been developed which produces predictions of injection locking range in excellent agreement with measured results.</a:t>
            </a:r>
            <a:endParaRPr lang="en-US" sz="3100" dirty="0" smtClean="0">
              <a:latin typeface="Arial" panose="020B0604020202020204" pitchFamily="34" charset="0"/>
              <a:cs typeface="Arial" panose="020B0604020202020204" pitchFamily="34" charset="0"/>
            </a:endParaRPr>
          </a:p>
          <a:p>
            <a:pPr algn="just"/>
            <a:endParaRPr lang="en-US" sz="4400" b="1" u="sng" dirty="0" smtClean="0">
              <a:cs typeface="Arial" panose="020B0604020202020204" pitchFamily="34" charset="0"/>
            </a:endParaRPr>
          </a:p>
          <a:p>
            <a:pPr algn="just"/>
            <a:r>
              <a:rPr lang="en-US" sz="4400" b="1" u="sng" dirty="0" smtClean="0">
                <a:cs typeface="Arial" panose="020B0604020202020204" pitchFamily="34" charset="0"/>
              </a:rPr>
              <a:t>KEYWORDS :- </a:t>
            </a:r>
            <a:r>
              <a:rPr lang="en-US" sz="2400" dirty="0" smtClean="0">
                <a:latin typeface="Arial" panose="020B0604020202020204" pitchFamily="34" charset="0"/>
                <a:cs typeface="Arial" panose="020B0604020202020204" pitchFamily="34" charset="0"/>
              </a:rPr>
              <a:t>Machine learning, Artificial learning, CNN and Image processing.</a:t>
            </a:r>
          </a:p>
          <a:p>
            <a:endParaRPr lang="en-IN" dirty="0"/>
          </a:p>
        </p:txBody>
      </p:sp>
    </p:spTree>
    <p:extLst>
      <p:ext uri="{BB962C8B-B14F-4D97-AF65-F5344CB8AC3E}">
        <p14:creationId xmlns:p14="http://schemas.microsoft.com/office/powerpoint/2010/main" val="2359249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3806"/>
            <a:ext cx="10515600" cy="5663157"/>
          </a:xfrm>
        </p:spPr>
        <p:txBody>
          <a:bodyPr>
            <a:normAutofit/>
          </a:bodyPr>
          <a:lstStyle/>
          <a:p>
            <a:r>
              <a:rPr lang="en-US" sz="4400" b="1" u="sng" dirty="0" smtClean="0"/>
              <a:t>PROJECT NAME :-</a:t>
            </a:r>
            <a:r>
              <a:rPr lang="en-US" sz="2400" dirty="0" smtClean="0"/>
              <a:t>Novel </a:t>
            </a:r>
            <a:r>
              <a:rPr lang="en-US" sz="2400" dirty="0" err="1"/>
              <a:t>IoT</a:t>
            </a:r>
            <a:r>
              <a:rPr lang="en-US" sz="2400" dirty="0"/>
              <a:t>-Based Privacy-Preserving Yoga Posture Recognition System Using Low-Resolution Infrared Sensors and Deep Learning </a:t>
            </a:r>
            <a:endParaRPr lang="en-US" sz="2400" b="1" u="sng" dirty="0" smtClean="0">
              <a:cs typeface="Arial" panose="020B0604020202020204" pitchFamily="34" charset="0"/>
            </a:endParaRPr>
          </a:p>
          <a:p>
            <a:r>
              <a:rPr lang="en-US" sz="4400" b="1" u="sng" dirty="0" smtClean="0">
                <a:cs typeface="Arial" panose="020B0604020202020204" pitchFamily="34" charset="0"/>
              </a:rPr>
              <a:t>ABSTRACT :-</a:t>
            </a:r>
            <a:r>
              <a:rPr lang="en-US" sz="4400" dirty="0" smtClean="0"/>
              <a:t> </a:t>
            </a:r>
            <a:r>
              <a:rPr lang="en-US" dirty="0"/>
              <a:t>In recent years, the number of yoga practitioners has been drastically increased and there are more men and older people practice yoga than ever before. </a:t>
            </a:r>
            <a:r>
              <a:rPr lang="en-US" dirty="0" err="1"/>
              <a:t>IoT</a:t>
            </a:r>
            <a:r>
              <a:rPr lang="en-US" dirty="0"/>
              <a:t>-based yoga training system is needed for those who want to practice yoga at home. Some studies have proposed RGB/Kinect camera-based or wearable device-based yoga posture recognition methods with a high accuracy; however, the former has a privacy issue and the latter is impractical in the long-term </a:t>
            </a:r>
            <a:r>
              <a:rPr lang="en-US" dirty="0" smtClean="0"/>
              <a:t>application. </a:t>
            </a:r>
            <a:endParaRPr lang="en-US" u="sng" dirty="0" smtClean="0">
              <a:cs typeface="Arial" panose="020B0604020202020204" pitchFamily="34" charset="0"/>
            </a:endParaRPr>
          </a:p>
          <a:p>
            <a:pPr algn="just"/>
            <a:r>
              <a:rPr lang="en-US" sz="4400" b="1" u="sng" dirty="0" smtClean="0">
                <a:cs typeface="Arial" panose="020B0604020202020204" pitchFamily="34" charset="0"/>
              </a:rPr>
              <a:t>KEYWORDS :- </a:t>
            </a:r>
            <a:r>
              <a:rPr lang="en-US" sz="2400" dirty="0" smtClean="0">
                <a:latin typeface="Arial" panose="020B0604020202020204" pitchFamily="34" charset="0"/>
                <a:cs typeface="Arial" panose="020B0604020202020204" pitchFamily="34" charset="0"/>
              </a:rPr>
              <a:t>Machine learning, Artificial learning, CNN and Image processing.</a:t>
            </a:r>
          </a:p>
          <a:p>
            <a:endParaRPr lang="en-IN" dirty="0"/>
          </a:p>
        </p:txBody>
      </p:sp>
    </p:spTree>
    <p:extLst>
      <p:ext uri="{BB962C8B-B14F-4D97-AF65-F5344CB8AC3E}">
        <p14:creationId xmlns:p14="http://schemas.microsoft.com/office/powerpoint/2010/main" val="394066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0515600" cy="5872163"/>
          </a:xfrm>
        </p:spPr>
        <p:txBody>
          <a:bodyPr>
            <a:normAutofit/>
          </a:bodyPr>
          <a:lstStyle/>
          <a:p>
            <a:r>
              <a:rPr lang="en-US" sz="4400" b="1" u="sng" dirty="0" smtClean="0"/>
              <a:t>PROJECT NAME :-</a:t>
            </a:r>
            <a:r>
              <a:rPr lang="en-US" sz="2400" dirty="0"/>
              <a:t>Yoga Posture Recognition By Detecting </a:t>
            </a:r>
            <a:r>
              <a:rPr lang="en-US" sz="2400" dirty="0" smtClean="0"/>
              <a:t>Human Joint </a:t>
            </a:r>
            <a:r>
              <a:rPr lang="en-US" sz="2400" dirty="0"/>
              <a:t>Points In Real Time Using Microsoft Kinect</a:t>
            </a:r>
            <a:endParaRPr lang="en-US" sz="2400" b="1" u="sng" dirty="0" smtClean="0">
              <a:cs typeface="Arial" panose="020B0604020202020204" pitchFamily="34" charset="0"/>
            </a:endParaRPr>
          </a:p>
          <a:p>
            <a:endParaRPr lang="en-US" sz="4400" b="1" u="sng" dirty="0" smtClean="0">
              <a:cs typeface="Arial" panose="020B0604020202020204" pitchFamily="34" charset="0"/>
            </a:endParaRPr>
          </a:p>
          <a:p>
            <a:r>
              <a:rPr lang="en-US" sz="4400" b="1" u="sng" dirty="0" smtClean="0">
                <a:cs typeface="Arial" panose="020B0604020202020204" pitchFamily="34" charset="0"/>
              </a:rPr>
              <a:t>ABSTRACT :-</a:t>
            </a:r>
            <a:r>
              <a:rPr lang="en-US" sz="2600" dirty="0" smtClean="0">
                <a:cs typeface="Arial" panose="020B0604020202020204" pitchFamily="34" charset="0"/>
              </a:rPr>
              <a:t>Musculoskeletal disorder is increasing in humans due to accidents or aging which is a great concern for future world. Physical exercises can reduce this disorder. Yoga is a great medium of physical exercise. For doing yoga a trainer is important who can monitor the perfectness of different yoga poses.</a:t>
            </a:r>
          </a:p>
          <a:p>
            <a:pPr algn="just"/>
            <a:endParaRPr lang="en-US" sz="4400" b="1" u="sng" dirty="0" smtClean="0">
              <a:cs typeface="Arial" panose="020B0604020202020204" pitchFamily="34" charset="0"/>
            </a:endParaRPr>
          </a:p>
          <a:p>
            <a:pPr algn="just"/>
            <a:r>
              <a:rPr lang="en-US" sz="4400" b="1" u="sng" dirty="0" smtClean="0">
                <a:cs typeface="Arial" panose="020B0604020202020204" pitchFamily="34" charset="0"/>
              </a:rPr>
              <a:t>KEYWORDS :- </a:t>
            </a:r>
            <a:r>
              <a:rPr lang="en-US" sz="2400" dirty="0" smtClean="0">
                <a:latin typeface="Arial" panose="020B0604020202020204" pitchFamily="34" charset="0"/>
                <a:cs typeface="Arial" panose="020B0604020202020204" pitchFamily="34" charset="0"/>
              </a:rPr>
              <a:t>Machine learning, Artificial learning, CNN and Image processing.</a:t>
            </a:r>
          </a:p>
          <a:p>
            <a:endParaRPr lang="en-IN" dirty="0"/>
          </a:p>
        </p:txBody>
      </p:sp>
    </p:spTree>
    <p:extLst>
      <p:ext uri="{BB962C8B-B14F-4D97-AF65-F5344CB8AC3E}">
        <p14:creationId xmlns:p14="http://schemas.microsoft.com/office/powerpoint/2010/main" val="246104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MATHEMATICAL MODEL</a:t>
            </a:r>
            <a:endParaRPr lang="en-IN" dirty="0"/>
          </a:p>
        </p:txBody>
      </p:sp>
      <p:sp>
        <p:nvSpPr>
          <p:cNvPr id="3" name="Content Placeholder 2"/>
          <p:cNvSpPr>
            <a:spLocks noGrp="1"/>
          </p:cNvSpPr>
          <p:nvPr>
            <p:ph idx="1"/>
          </p:nvPr>
        </p:nvSpPr>
        <p:spPr/>
        <p:txBody>
          <a:bodyPr>
            <a:normAutofit fontScale="55000" lnSpcReduction="20000"/>
          </a:bodyPr>
          <a:lstStyle/>
          <a:p>
            <a:r>
              <a:rPr lang="en-US" dirty="0" smtClean="0"/>
              <a:t>Let S be the Whole system S= {I,P,O}</a:t>
            </a:r>
            <a:endParaRPr lang="en-IN" dirty="0" smtClean="0"/>
          </a:p>
          <a:p>
            <a:r>
              <a:rPr lang="en-US" dirty="0" smtClean="0"/>
              <a:t>I-input</a:t>
            </a:r>
            <a:endParaRPr lang="en-IN" dirty="0" smtClean="0"/>
          </a:p>
          <a:p>
            <a:r>
              <a:rPr lang="en-US" dirty="0" smtClean="0"/>
              <a:t>P-procedure</a:t>
            </a:r>
            <a:endParaRPr lang="en-IN" dirty="0" smtClean="0"/>
          </a:p>
          <a:p>
            <a:r>
              <a:rPr lang="en-US" dirty="0" smtClean="0"/>
              <a:t>O-output</a:t>
            </a:r>
            <a:endParaRPr lang="en-IN" dirty="0" smtClean="0"/>
          </a:p>
          <a:p>
            <a:pPr marL="0" indent="0">
              <a:buNone/>
            </a:pPr>
            <a:r>
              <a:rPr lang="en-IN" dirty="0" smtClean="0"/>
              <a:t> </a:t>
            </a:r>
          </a:p>
          <a:p>
            <a:pPr lvl="0"/>
            <a:r>
              <a:rPr lang="en-US" dirty="0" smtClean="0"/>
              <a:t>  Input( I)</a:t>
            </a:r>
            <a:endParaRPr lang="en-IN" dirty="0" smtClean="0"/>
          </a:p>
          <a:p>
            <a:r>
              <a:rPr lang="en-US" dirty="0" smtClean="0"/>
              <a:t>I={ Image dataset}</a:t>
            </a:r>
            <a:endParaRPr lang="en-IN" dirty="0" smtClean="0"/>
          </a:p>
          <a:p>
            <a:r>
              <a:rPr lang="en-US" dirty="0" smtClean="0"/>
              <a:t>Where,</a:t>
            </a:r>
            <a:endParaRPr lang="en-IN" dirty="0" smtClean="0"/>
          </a:p>
          <a:p>
            <a:r>
              <a:rPr lang="en-US" dirty="0" smtClean="0"/>
              <a:t>Dataset-&gt; Image </a:t>
            </a:r>
            <a:endParaRPr lang="en-IN" dirty="0" smtClean="0"/>
          </a:p>
          <a:p>
            <a:pPr marL="0" indent="0">
              <a:buNone/>
            </a:pPr>
            <a:r>
              <a:rPr lang="en-IN" dirty="0" smtClean="0"/>
              <a:t> </a:t>
            </a:r>
          </a:p>
          <a:p>
            <a:pPr lvl="0"/>
            <a:r>
              <a:rPr lang="en-US" dirty="0" smtClean="0"/>
              <a:t>Procedure (P),</a:t>
            </a:r>
            <a:endParaRPr lang="en-IN" dirty="0" smtClean="0"/>
          </a:p>
          <a:p>
            <a:r>
              <a:rPr lang="en-US" dirty="0" smtClean="0"/>
              <a:t>P={I,  Using I System perform operations and calculate the prediction }</a:t>
            </a:r>
            <a:endParaRPr lang="en-IN" dirty="0" smtClean="0"/>
          </a:p>
          <a:p>
            <a:pPr marL="0" indent="0">
              <a:buNone/>
            </a:pPr>
            <a:r>
              <a:rPr lang="en-IN" dirty="0" smtClean="0"/>
              <a:t> </a:t>
            </a:r>
          </a:p>
          <a:p>
            <a:pPr lvl="0"/>
            <a:r>
              <a:rPr lang="en-US" dirty="0" smtClean="0"/>
              <a:t>Output(O)-</a:t>
            </a:r>
            <a:endParaRPr lang="en-IN" dirty="0" smtClean="0"/>
          </a:p>
          <a:p>
            <a:r>
              <a:rPr lang="en-US" dirty="0" smtClean="0"/>
              <a:t>O={System detect the yoga pose}</a:t>
            </a:r>
            <a:endParaRPr lang="en-IN" dirty="0" smtClean="0"/>
          </a:p>
          <a:p>
            <a:endParaRPr lang="en-IN" dirty="0"/>
          </a:p>
        </p:txBody>
      </p:sp>
    </p:spTree>
    <p:extLst>
      <p:ext uri="{BB962C8B-B14F-4D97-AF65-F5344CB8AC3E}">
        <p14:creationId xmlns:p14="http://schemas.microsoft.com/office/powerpoint/2010/main" val="1115485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779</Words>
  <Application>Microsoft Office PowerPoint</Application>
  <PresentationFormat>Custom</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INFINITY YOGA TUTOR  YOGA POSTURE DETECTION AND CORRECTION SYSTEM</vt:lpstr>
      <vt:lpstr>INTRODUCTION</vt:lpstr>
      <vt:lpstr>MOTIVATION</vt:lpstr>
      <vt:lpstr>OBJECTIVE</vt:lpstr>
      <vt:lpstr>SYSTEM ARCHITECTURE</vt:lpstr>
      <vt:lpstr>LITERATURE SURVEY</vt:lpstr>
      <vt:lpstr>PowerPoint Presentation</vt:lpstr>
      <vt:lpstr>PowerPoint Presentation</vt:lpstr>
      <vt:lpstr>MATHEMATICAL MODEL</vt:lpstr>
      <vt:lpstr>SOFTWARE &amp; HARDWARE REQUIREMENTS</vt:lpstr>
      <vt:lpstr>CONCLUSION</vt:lpstr>
      <vt:lpstr>REFERENCES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INFINITY YOGA TUTOR : YOGA POSTURE DETECTION AND CORRECTION SYSTEM</dc:title>
  <dc:creator>LENOVO</dc:creator>
  <cp:lastModifiedBy>COMPUTER</cp:lastModifiedBy>
  <cp:revision>4</cp:revision>
  <dcterms:created xsi:type="dcterms:W3CDTF">2022-08-16T10:22:11Z</dcterms:created>
  <dcterms:modified xsi:type="dcterms:W3CDTF">2023-09-14T11:02:02Z</dcterms:modified>
</cp:coreProperties>
</file>