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71" r:id="rId7"/>
    <p:sldId id="272" r:id="rId8"/>
    <p:sldId id="273" r:id="rId9"/>
    <p:sldId id="274" r:id="rId10"/>
    <p:sldId id="275" r:id="rId11"/>
    <p:sldId id="268" r:id="rId12"/>
    <p:sldId id="269" r:id="rId13"/>
    <p:sldId id="270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sng">
                <a:solidFill>
                  <a:schemeClr val="bg1"/>
                </a:solidFill>
                <a:latin typeface="RobotoBlack"/>
                <a:cs typeface="Roboto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sng">
                <a:solidFill>
                  <a:schemeClr val="bg1"/>
                </a:solidFill>
                <a:latin typeface="RobotoBlack"/>
                <a:cs typeface="Roboto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398389" y="1649729"/>
            <a:ext cx="2728595" cy="2757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RobotoBlack"/>
                <a:cs typeface="RobotoBlack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sng">
                <a:solidFill>
                  <a:schemeClr val="bg1"/>
                </a:solidFill>
                <a:latin typeface="RobotoBlack"/>
                <a:cs typeface="Roboto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8538" y="638301"/>
            <a:ext cx="8546922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sng">
                <a:solidFill>
                  <a:schemeClr val="bg1"/>
                </a:solidFill>
                <a:latin typeface="RobotoBlack"/>
                <a:cs typeface="Roboto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5080" y="1728977"/>
            <a:ext cx="7593838" cy="2174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4536" y="394969"/>
            <a:ext cx="1228725" cy="426720"/>
          </a:xfrm>
          <a:custGeom>
            <a:avLst/>
            <a:gdLst/>
            <a:ahLst/>
            <a:cxnLst/>
            <a:rect l="l" t="t" r="r" b="b"/>
            <a:pathLst>
              <a:path w="1228725" h="426719">
                <a:moveTo>
                  <a:pt x="1228598" y="0"/>
                </a:moveTo>
                <a:lnTo>
                  <a:pt x="0" y="0"/>
                </a:lnTo>
                <a:lnTo>
                  <a:pt x="0" y="38100"/>
                </a:lnTo>
                <a:lnTo>
                  <a:pt x="0" y="388620"/>
                </a:lnTo>
                <a:lnTo>
                  <a:pt x="0" y="426720"/>
                </a:lnTo>
                <a:lnTo>
                  <a:pt x="1228598" y="426720"/>
                </a:lnTo>
                <a:lnTo>
                  <a:pt x="1228598" y="388620"/>
                </a:lnTo>
                <a:lnTo>
                  <a:pt x="38201" y="388620"/>
                </a:lnTo>
                <a:lnTo>
                  <a:pt x="38201" y="38100"/>
                </a:lnTo>
                <a:lnTo>
                  <a:pt x="1190396" y="38100"/>
                </a:lnTo>
                <a:lnTo>
                  <a:pt x="1190396" y="388112"/>
                </a:lnTo>
                <a:lnTo>
                  <a:pt x="1228598" y="388112"/>
                </a:lnTo>
                <a:lnTo>
                  <a:pt x="1228598" y="38100"/>
                </a:lnTo>
                <a:lnTo>
                  <a:pt x="1228598" y="0"/>
                </a:lnTo>
                <a:close/>
              </a:path>
            </a:pathLst>
          </a:custGeom>
          <a:solidFill>
            <a:srgbClr val="97C6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05532" y="99568"/>
            <a:ext cx="1101725" cy="368935"/>
          </a:xfrm>
          <a:custGeom>
            <a:avLst/>
            <a:gdLst/>
            <a:ahLst/>
            <a:cxnLst/>
            <a:rect l="l" t="t" r="r" b="b"/>
            <a:pathLst>
              <a:path w="1101725" h="368934">
                <a:moveTo>
                  <a:pt x="550799" y="0"/>
                </a:moveTo>
                <a:lnTo>
                  <a:pt x="542417" y="0"/>
                </a:lnTo>
                <a:lnTo>
                  <a:pt x="534035" y="1143"/>
                </a:lnTo>
                <a:lnTo>
                  <a:pt x="525653" y="3429"/>
                </a:lnTo>
                <a:lnTo>
                  <a:pt x="476599" y="5995"/>
                </a:lnTo>
                <a:lnTo>
                  <a:pt x="427877" y="11180"/>
                </a:lnTo>
                <a:lnTo>
                  <a:pt x="379588" y="18948"/>
                </a:lnTo>
                <a:lnTo>
                  <a:pt x="331837" y="29266"/>
                </a:lnTo>
                <a:lnTo>
                  <a:pt x="284727" y="42100"/>
                </a:lnTo>
                <a:lnTo>
                  <a:pt x="238362" y="57417"/>
                </a:lnTo>
                <a:lnTo>
                  <a:pt x="192845" y="75182"/>
                </a:lnTo>
                <a:lnTo>
                  <a:pt x="148281" y="95362"/>
                </a:lnTo>
                <a:lnTo>
                  <a:pt x="104772" y="117923"/>
                </a:lnTo>
                <a:lnTo>
                  <a:pt x="62422" y="142831"/>
                </a:lnTo>
                <a:lnTo>
                  <a:pt x="21336" y="170053"/>
                </a:lnTo>
                <a:lnTo>
                  <a:pt x="0" y="185293"/>
                </a:lnTo>
                <a:lnTo>
                  <a:pt x="21336" y="200533"/>
                </a:lnTo>
                <a:lnTo>
                  <a:pt x="64530" y="229267"/>
                </a:lnTo>
                <a:lnTo>
                  <a:pt x="108984" y="255392"/>
                </a:lnTo>
                <a:lnTo>
                  <a:pt x="154601" y="278882"/>
                </a:lnTo>
                <a:lnTo>
                  <a:pt x="201287" y="299709"/>
                </a:lnTo>
                <a:lnTo>
                  <a:pt x="248947" y="317846"/>
                </a:lnTo>
                <a:lnTo>
                  <a:pt x="297486" y="333266"/>
                </a:lnTo>
                <a:lnTo>
                  <a:pt x="346809" y="345944"/>
                </a:lnTo>
                <a:lnTo>
                  <a:pt x="396820" y="355851"/>
                </a:lnTo>
                <a:lnTo>
                  <a:pt x="447425" y="362960"/>
                </a:lnTo>
                <a:lnTo>
                  <a:pt x="498529" y="367246"/>
                </a:lnTo>
                <a:lnTo>
                  <a:pt x="550037" y="368681"/>
                </a:lnTo>
                <a:lnTo>
                  <a:pt x="601581" y="367246"/>
                </a:lnTo>
                <a:lnTo>
                  <a:pt x="652782" y="362960"/>
                </a:lnTo>
                <a:lnTo>
                  <a:pt x="703523" y="355851"/>
                </a:lnTo>
                <a:lnTo>
                  <a:pt x="753687" y="345944"/>
                </a:lnTo>
                <a:lnTo>
                  <a:pt x="803157" y="333266"/>
                </a:lnTo>
                <a:lnTo>
                  <a:pt x="812033" y="330454"/>
                </a:lnTo>
                <a:lnTo>
                  <a:pt x="518032" y="330454"/>
                </a:lnTo>
                <a:lnTo>
                  <a:pt x="470032" y="327301"/>
                </a:lnTo>
                <a:lnTo>
                  <a:pt x="422413" y="321526"/>
                </a:lnTo>
                <a:lnTo>
                  <a:pt x="375275" y="313164"/>
                </a:lnTo>
                <a:lnTo>
                  <a:pt x="328719" y="302253"/>
                </a:lnTo>
                <a:lnTo>
                  <a:pt x="282844" y="288829"/>
                </a:lnTo>
                <a:lnTo>
                  <a:pt x="237751" y="272929"/>
                </a:lnTo>
                <a:lnTo>
                  <a:pt x="193538" y="254588"/>
                </a:lnTo>
                <a:lnTo>
                  <a:pt x="150306" y="233844"/>
                </a:lnTo>
                <a:lnTo>
                  <a:pt x="108154" y="210733"/>
                </a:lnTo>
                <a:lnTo>
                  <a:pt x="67182" y="185293"/>
                </a:lnTo>
                <a:lnTo>
                  <a:pt x="113891" y="156393"/>
                </a:lnTo>
                <a:lnTo>
                  <a:pt x="162211" y="130753"/>
                </a:lnTo>
                <a:lnTo>
                  <a:pt x="211978" y="108330"/>
                </a:lnTo>
                <a:lnTo>
                  <a:pt x="263026" y="89083"/>
                </a:lnTo>
                <a:lnTo>
                  <a:pt x="315188" y="72968"/>
                </a:lnTo>
                <a:lnTo>
                  <a:pt x="368300" y="59944"/>
                </a:lnTo>
                <a:lnTo>
                  <a:pt x="413003" y="59944"/>
                </a:lnTo>
                <a:lnTo>
                  <a:pt x="417194" y="50800"/>
                </a:lnTo>
                <a:lnTo>
                  <a:pt x="441840" y="47371"/>
                </a:lnTo>
                <a:lnTo>
                  <a:pt x="450723" y="46228"/>
                </a:lnTo>
                <a:lnTo>
                  <a:pt x="829275" y="46228"/>
                </a:lnTo>
                <a:lnTo>
                  <a:pt x="816811" y="42100"/>
                </a:lnTo>
                <a:lnTo>
                  <a:pt x="769782" y="29266"/>
                </a:lnTo>
                <a:lnTo>
                  <a:pt x="722084" y="18948"/>
                </a:lnTo>
                <a:lnTo>
                  <a:pt x="673828" y="11180"/>
                </a:lnTo>
                <a:lnTo>
                  <a:pt x="625121" y="5995"/>
                </a:lnTo>
                <a:lnTo>
                  <a:pt x="576072" y="3429"/>
                </a:lnTo>
                <a:lnTo>
                  <a:pt x="569783" y="1928"/>
                </a:lnTo>
                <a:lnTo>
                  <a:pt x="563483" y="857"/>
                </a:lnTo>
                <a:lnTo>
                  <a:pt x="557158" y="214"/>
                </a:lnTo>
                <a:lnTo>
                  <a:pt x="550799" y="0"/>
                </a:lnTo>
                <a:close/>
              </a:path>
              <a:path w="1101725" h="368934">
                <a:moveTo>
                  <a:pt x="413003" y="59944"/>
                </a:moveTo>
                <a:lnTo>
                  <a:pt x="368300" y="59944"/>
                </a:lnTo>
                <a:lnTo>
                  <a:pt x="355517" y="104055"/>
                </a:lnTo>
                <a:lnTo>
                  <a:pt x="353387" y="148234"/>
                </a:lnTo>
                <a:lnTo>
                  <a:pt x="361082" y="190976"/>
                </a:lnTo>
                <a:lnTo>
                  <a:pt x="377777" y="230774"/>
                </a:lnTo>
                <a:lnTo>
                  <a:pt x="402645" y="266126"/>
                </a:lnTo>
                <a:lnTo>
                  <a:pt x="434861" y="295527"/>
                </a:lnTo>
                <a:lnTo>
                  <a:pt x="473599" y="317470"/>
                </a:lnTo>
                <a:lnTo>
                  <a:pt x="518032" y="330454"/>
                </a:lnTo>
                <a:lnTo>
                  <a:pt x="812033" y="330454"/>
                </a:lnTo>
                <a:lnTo>
                  <a:pt x="818044" y="328549"/>
                </a:lnTo>
                <a:lnTo>
                  <a:pt x="593470" y="328549"/>
                </a:lnTo>
                <a:lnTo>
                  <a:pt x="635614" y="314027"/>
                </a:lnTo>
                <a:lnTo>
                  <a:pt x="665737" y="295275"/>
                </a:lnTo>
                <a:lnTo>
                  <a:pt x="551561" y="295275"/>
                </a:lnTo>
                <a:lnTo>
                  <a:pt x="507074" y="289093"/>
                </a:lnTo>
                <a:lnTo>
                  <a:pt x="468272" y="271899"/>
                </a:lnTo>
                <a:lnTo>
                  <a:pt x="436269" y="245715"/>
                </a:lnTo>
                <a:lnTo>
                  <a:pt x="412178" y="212566"/>
                </a:lnTo>
                <a:lnTo>
                  <a:pt x="397112" y="174476"/>
                </a:lnTo>
                <a:lnTo>
                  <a:pt x="392183" y="133469"/>
                </a:lnTo>
                <a:lnTo>
                  <a:pt x="398507" y="91568"/>
                </a:lnTo>
                <a:lnTo>
                  <a:pt x="413003" y="59944"/>
                </a:lnTo>
                <a:close/>
              </a:path>
              <a:path w="1101725" h="368934">
                <a:moveTo>
                  <a:pt x="869516" y="59944"/>
                </a:moveTo>
                <a:lnTo>
                  <a:pt x="733425" y="59944"/>
                </a:lnTo>
                <a:lnTo>
                  <a:pt x="786492" y="73074"/>
                </a:lnTo>
                <a:lnTo>
                  <a:pt x="838642" y="89422"/>
                </a:lnTo>
                <a:lnTo>
                  <a:pt x="889698" y="108902"/>
                </a:lnTo>
                <a:lnTo>
                  <a:pt x="939484" y="131430"/>
                </a:lnTo>
                <a:lnTo>
                  <a:pt x="987824" y="156922"/>
                </a:lnTo>
                <a:lnTo>
                  <a:pt x="1034542" y="185293"/>
                </a:lnTo>
                <a:lnTo>
                  <a:pt x="989998" y="212800"/>
                </a:lnTo>
                <a:lnTo>
                  <a:pt x="944072" y="237541"/>
                </a:lnTo>
                <a:lnTo>
                  <a:pt x="896878" y="259461"/>
                </a:lnTo>
                <a:lnTo>
                  <a:pt x="848531" y="278501"/>
                </a:lnTo>
                <a:lnTo>
                  <a:pt x="799143" y="294607"/>
                </a:lnTo>
                <a:lnTo>
                  <a:pt x="748829" y="307721"/>
                </a:lnTo>
                <a:lnTo>
                  <a:pt x="697703" y="317786"/>
                </a:lnTo>
                <a:lnTo>
                  <a:pt x="645879" y="324748"/>
                </a:lnTo>
                <a:lnTo>
                  <a:pt x="593470" y="328549"/>
                </a:lnTo>
                <a:lnTo>
                  <a:pt x="818044" y="328549"/>
                </a:lnTo>
                <a:lnTo>
                  <a:pt x="899548" y="299709"/>
                </a:lnTo>
                <a:lnTo>
                  <a:pt x="946235" y="278882"/>
                </a:lnTo>
                <a:lnTo>
                  <a:pt x="991762" y="255392"/>
                </a:lnTo>
                <a:lnTo>
                  <a:pt x="1036010" y="229267"/>
                </a:lnTo>
                <a:lnTo>
                  <a:pt x="1101725" y="185293"/>
                </a:lnTo>
                <a:lnTo>
                  <a:pt x="1038128" y="142831"/>
                </a:lnTo>
                <a:lnTo>
                  <a:pt x="996071" y="117923"/>
                </a:lnTo>
                <a:lnTo>
                  <a:pt x="952802" y="95362"/>
                </a:lnTo>
                <a:lnTo>
                  <a:pt x="908430" y="75182"/>
                </a:lnTo>
                <a:lnTo>
                  <a:pt x="869516" y="59944"/>
                </a:lnTo>
                <a:close/>
              </a:path>
              <a:path w="1101725" h="368934">
                <a:moveTo>
                  <a:pt x="829275" y="46228"/>
                </a:moveTo>
                <a:lnTo>
                  <a:pt x="652398" y="46228"/>
                </a:lnTo>
                <a:lnTo>
                  <a:pt x="686054" y="50800"/>
                </a:lnTo>
                <a:lnTo>
                  <a:pt x="704741" y="91568"/>
                </a:lnTo>
                <a:lnTo>
                  <a:pt x="711063" y="133469"/>
                </a:lnTo>
                <a:lnTo>
                  <a:pt x="706130" y="174476"/>
                </a:lnTo>
                <a:lnTo>
                  <a:pt x="691054" y="212566"/>
                </a:lnTo>
                <a:lnTo>
                  <a:pt x="666948" y="245715"/>
                </a:lnTo>
                <a:lnTo>
                  <a:pt x="634922" y="271899"/>
                </a:lnTo>
                <a:lnTo>
                  <a:pt x="596089" y="289093"/>
                </a:lnTo>
                <a:lnTo>
                  <a:pt x="551561" y="295275"/>
                </a:lnTo>
                <a:lnTo>
                  <a:pt x="665737" y="295275"/>
                </a:lnTo>
                <a:lnTo>
                  <a:pt x="702314" y="261732"/>
                </a:lnTo>
                <a:lnTo>
                  <a:pt x="725455" y="226726"/>
                </a:lnTo>
                <a:lnTo>
                  <a:pt x="740845" y="187660"/>
                </a:lnTo>
                <a:lnTo>
                  <a:pt x="747776" y="145919"/>
                </a:lnTo>
                <a:lnTo>
                  <a:pt x="745538" y="102885"/>
                </a:lnTo>
                <a:lnTo>
                  <a:pt x="733425" y="59944"/>
                </a:lnTo>
                <a:lnTo>
                  <a:pt x="869516" y="59944"/>
                </a:lnTo>
                <a:lnTo>
                  <a:pt x="863063" y="57417"/>
                </a:lnTo>
                <a:lnTo>
                  <a:pt x="829275" y="46228"/>
                </a:lnTo>
                <a:close/>
              </a:path>
              <a:path w="1101725" h="368934">
                <a:moveTo>
                  <a:pt x="652398" y="46228"/>
                </a:moveTo>
                <a:lnTo>
                  <a:pt x="450723" y="46228"/>
                </a:lnTo>
                <a:lnTo>
                  <a:pt x="427943" y="80895"/>
                </a:lnTo>
                <a:lnTo>
                  <a:pt x="417312" y="118086"/>
                </a:lnTo>
                <a:lnTo>
                  <a:pt x="417810" y="155598"/>
                </a:lnTo>
                <a:lnTo>
                  <a:pt x="448117" y="222777"/>
                </a:lnTo>
                <a:lnTo>
                  <a:pt x="510707" y="264810"/>
                </a:lnTo>
                <a:lnTo>
                  <a:pt x="551561" y="270891"/>
                </a:lnTo>
                <a:lnTo>
                  <a:pt x="592393" y="264810"/>
                </a:lnTo>
                <a:lnTo>
                  <a:pt x="627092" y="248038"/>
                </a:lnTo>
                <a:lnTo>
                  <a:pt x="674227" y="191230"/>
                </a:lnTo>
                <a:lnTo>
                  <a:pt x="685067" y="130753"/>
                </a:lnTo>
                <a:lnTo>
                  <a:pt x="685192" y="117923"/>
                </a:lnTo>
                <a:lnTo>
                  <a:pt x="674782" y="80895"/>
                </a:lnTo>
                <a:lnTo>
                  <a:pt x="652398" y="46228"/>
                </a:lnTo>
                <a:close/>
              </a:path>
            </a:pathLst>
          </a:custGeom>
          <a:solidFill>
            <a:srgbClr val="97C62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153923"/>
            <a:ext cx="4358640" cy="4890135"/>
            <a:chOff x="0" y="153923"/>
            <a:chExt cx="4358640" cy="4890135"/>
          </a:xfrm>
        </p:grpSpPr>
        <p:sp>
          <p:nvSpPr>
            <p:cNvPr id="6" name="object 6"/>
            <p:cNvSpPr/>
            <p:nvPr/>
          </p:nvSpPr>
          <p:spPr>
            <a:xfrm>
              <a:off x="3470402" y="1215135"/>
              <a:ext cx="407034" cy="127635"/>
            </a:xfrm>
            <a:custGeom>
              <a:avLst/>
              <a:gdLst/>
              <a:ahLst/>
              <a:cxnLst/>
              <a:rect l="l" t="t" r="r" b="b"/>
              <a:pathLst>
                <a:path w="407035" h="127634">
                  <a:moveTo>
                    <a:pt x="203200" y="0"/>
                  </a:moveTo>
                  <a:lnTo>
                    <a:pt x="159353" y="3247"/>
                  </a:lnTo>
                  <a:lnTo>
                    <a:pt x="116293" y="12992"/>
                  </a:lnTo>
                  <a:lnTo>
                    <a:pt x="74836" y="29242"/>
                  </a:lnTo>
                  <a:lnTo>
                    <a:pt x="35799" y="52002"/>
                  </a:lnTo>
                  <a:lnTo>
                    <a:pt x="0" y="81279"/>
                  </a:lnTo>
                  <a:lnTo>
                    <a:pt x="42799" y="127126"/>
                  </a:lnTo>
                  <a:lnTo>
                    <a:pt x="78839" y="98550"/>
                  </a:lnTo>
                  <a:lnTo>
                    <a:pt x="118522" y="78152"/>
                  </a:lnTo>
                  <a:lnTo>
                    <a:pt x="160635" y="65922"/>
                  </a:lnTo>
                  <a:lnTo>
                    <a:pt x="203962" y="61849"/>
                  </a:lnTo>
                  <a:lnTo>
                    <a:pt x="247362" y="65922"/>
                  </a:lnTo>
                  <a:lnTo>
                    <a:pt x="289512" y="78152"/>
                  </a:lnTo>
                  <a:lnTo>
                    <a:pt x="329209" y="98550"/>
                  </a:lnTo>
                  <a:lnTo>
                    <a:pt x="365251" y="127126"/>
                  </a:lnTo>
                  <a:lnTo>
                    <a:pt x="406526" y="81279"/>
                  </a:lnTo>
                  <a:lnTo>
                    <a:pt x="370677" y="52002"/>
                  </a:lnTo>
                  <a:lnTo>
                    <a:pt x="331627" y="29242"/>
                  </a:lnTo>
                  <a:lnTo>
                    <a:pt x="290169" y="12992"/>
                  </a:lnTo>
                  <a:lnTo>
                    <a:pt x="247096" y="324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7C6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59047" y="1342643"/>
              <a:ext cx="229235" cy="913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24707" y="1459991"/>
              <a:ext cx="97722" cy="982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78708" y="1082166"/>
              <a:ext cx="589915" cy="163830"/>
            </a:xfrm>
            <a:custGeom>
              <a:avLst/>
              <a:gdLst/>
              <a:ahLst/>
              <a:cxnLst/>
              <a:rect l="l" t="t" r="r" b="b"/>
              <a:pathLst>
                <a:path w="589914" h="163830">
                  <a:moveTo>
                    <a:pt x="294893" y="0"/>
                  </a:moveTo>
                  <a:lnTo>
                    <a:pt x="249460" y="2410"/>
                  </a:lnTo>
                  <a:lnTo>
                    <a:pt x="204440" y="9638"/>
                  </a:lnTo>
                  <a:lnTo>
                    <a:pt x="160246" y="21683"/>
                  </a:lnTo>
                  <a:lnTo>
                    <a:pt x="117292" y="38542"/>
                  </a:lnTo>
                  <a:lnTo>
                    <a:pt x="75991" y="60213"/>
                  </a:lnTo>
                  <a:lnTo>
                    <a:pt x="36755" y="86694"/>
                  </a:lnTo>
                  <a:lnTo>
                    <a:pt x="0" y="117983"/>
                  </a:lnTo>
                  <a:lnTo>
                    <a:pt x="42799" y="163830"/>
                  </a:lnTo>
                  <a:lnTo>
                    <a:pt x="79543" y="132683"/>
                  </a:lnTo>
                  <a:lnTo>
                    <a:pt x="119163" y="107192"/>
                  </a:lnTo>
                  <a:lnTo>
                    <a:pt x="161083" y="87360"/>
                  </a:lnTo>
                  <a:lnTo>
                    <a:pt x="204728" y="73189"/>
                  </a:lnTo>
                  <a:lnTo>
                    <a:pt x="249523" y="64684"/>
                  </a:lnTo>
                  <a:lnTo>
                    <a:pt x="294893" y="61849"/>
                  </a:lnTo>
                  <a:lnTo>
                    <a:pt x="340264" y="64684"/>
                  </a:lnTo>
                  <a:lnTo>
                    <a:pt x="385063" y="73189"/>
                  </a:lnTo>
                  <a:lnTo>
                    <a:pt x="428720" y="87360"/>
                  </a:lnTo>
                  <a:lnTo>
                    <a:pt x="470661" y="107192"/>
                  </a:lnTo>
                  <a:lnTo>
                    <a:pt x="510317" y="132683"/>
                  </a:lnTo>
                  <a:lnTo>
                    <a:pt x="547115" y="163830"/>
                  </a:lnTo>
                  <a:lnTo>
                    <a:pt x="589788" y="117983"/>
                  </a:lnTo>
                  <a:lnTo>
                    <a:pt x="553072" y="86694"/>
                  </a:lnTo>
                  <a:lnTo>
                    <a:pt x="513852" y="60213"/>
                  </a:lnTo>
                  <a:lnTo>
                    <a:pt x="472548" y="38542"/>
                  </a:lnTo>
                  <a:lnTo>
                    <a:pt x="429581" y="21683"/>
                  </a:lnTo>
                  <a:lnTo>
                    <a:pt x="385369" y="9638"/>
                  </a:lnTo>
                  <a:lnTo>
                    <a:pt x="340334" y="2410"/>
                  </a:lnTo>
                  <a:lnTo>
                    <a:pt x="294893" y="0"/>
                  </a:lnTo>
                  <a:close/>
                </a:path>
              </a:pathLst>
            </a:custGeom>
            <a:solidFill>
              <a:srgbClr val="97C6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902207"/>
              <a:ext cx="4358259" cy="41417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66928" y="2473832"/>
              <a:ext cx="161512" cy="1612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38330" y="755015"/>
              <a:ext cx="160086" cy="16243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85441" y="588924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39" h="231140">
                  <a:moveTo>
                    <a:pt x="230733" y="0"/>
                  </a:moveTo>
                  <a:lnTo>
                    <a:pt x="0" y="0"/>
                  </a:lnTo>
                  <a:lnTo>
                    <a:pt x="0" y="230733"/>
                  </a:lnTo>
                  <a:lnTo>
                    <a:pt x="230733" y="230733"/>
                  </a:lnTo>
                  <a:lnTo>
                    <a:pt x="2307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38707" y="153923"/>
              <a:ext cx="1855470" cy="666115"/>
            </a:xfrm>
            <a:custGeom>
              <a:avLst/>
              <a:gdLst/>
              <a:ahLst/>
              <a:cxnLst/>
              <a:rect l="l" t="t" r="r" b="b"/>
              <a:pathLst>
                <a:path w="1855470" h="666115">
                  <a:moveTo>
                    <a:pt x="431838" y="207060"/>
                  </a:moveTo>
                  <a:lnTo>
                    <a:pt x="427024" y="169252"/>
                  </a:lnTo>
                  <a:lnTo>
                    <a:pt x="415074" y="132168"/>
                  </a:lnTo>
                  <a:lnTo>
                    <a:pt x="395617" y="96710"/>
                  </a:lnTo>
                  <a:lnTo>
                    <a:pt x="392950" y="93497"/>
                  </a:lnTo>
                  <a:lnTo>
                    <a:pt x="392950" y="227241"/>
                  </a:lnTo>
                  <a:lnTo>
                    <a:pt x="385826" y="267487"/>
                  </a:lnTo>
                  <a:lnTo>
                    <a:pt x="368642" y="306197"/>
                  </a:lnTo>
                  <a:lnTo>
                    <a:pt x="340741" y="341757"/>
                  </a:lnTo>
                  <a:lnTo>
                    <a:pt x="281698" y="381393"/>
                  </a:lnTo>
                  <a:lnTo>
                    <a:pt x="217043" y="393954"/>
                  </a:lnTo>
                  <a:lnTo>
                    <a:pt x="172085" y="388213"/>
                  </a:lnTo>
                  <a:lnTo>
                    <a:pt x="130098" y="371640"/>
                  </a:lnTo>
                  <a:lnTo>
                    <a:pt x="93383" y="345211"/>
                  </a:lnTo>
                  <a:lnTo>
                    <a:pt x="64287" y="309892"/>
                  </a:lnTo>
                  <a:lnTo>
                    <a:pt x="45123" y="266687"/>
                  </a:lnTo>
                  <a:lnTo>
                    <a:pt x="38227" y="216535"/>
                  </a:lnTo>
                  <a:lnTo>
                    <a:pt x="44564" y="168922"/>
                  </a:lnTo>
                  <a:lnTo>
                    <a:pt x="62458" y="126441"/>
                  </a:lnTo>
                  <a:lnTo>
                    <a:pt x="90195" y="90652"/>
                  </a:lnTo>
                  <a:lnTo>
                    <a:pt x="126085" y="63144"/>
                  </a:lnTo>
                  <a:lnTo>
                    <a:pt x="168427" y="45491"/>
                  </a:lnTo>
                  <a:lnTo>
                    <a:pt x="215519" y="39243"/>
                  </a:lnTo>
                  <a:lnTo>
                    <a:pt x="260642" y="44704"/>
                  </a:lnTo>
                  <a:lnTo>
                    <a:pt x="300266" y="60007"/>
                  </a:lnTo>
                  <a:lnTo>
                    <a:pt x="333717" y="83515"/>
                  </a:lnTo>
                  <a:lnTo>
                    <a:pt x="360375" y="113614"/>
                  </a:lnTo>
                  <a:lnTo>
                    <a:pt x="379564" y="148691"/>
                  </a:lnTo>
                  <a:lnTo>
                    <a:pt x="390639" y="187109"/>
                  </a:lnTo>
                  <a:lnTo>
                    <a:pt x="392950" y="227241"/>
                  </a:lnTo>
                  <a:lnTo>
                    <a:pt x="392950" y="93497"/>
                  </a:lnTo>
                  <a:lnTo>
                    <a:pt x="368300" y="63754"/>
                  </a:lnTo>
                  <a:lnTo>
                    <a:pt x="338467" y="39243"/>
                  </a:lnTo>
                  <a:lnTo>
                    <a:pt x="333552" y="35204"/>
                  </a:lnTo>
                  <a:lnTo>
                    <a:pt x="296125" y="15354"/>
                  </a:lnTo>
                  <a:lnTo>
                    <a:pt x="257035" y="3771"/>
                  </a:lnTo>
                  <a:lnTo>
                    <a:pt x="217297" y="0"/>
                  </a:lnTo>
                  <a:lnTo>
                    <a:pt x="170307" y="5168"/>
                  </a:lnTo>
                  <a:lnTo>
                    <a:pt x="125666" y="20142"/>
                  </a:lnTo>
                  <a:lnTo>
                    <a:pt x="85166" y="44208"/>
                  </a:lnTo>
                  <a:lnTo>
                    <a:pt x="50571" y="76606"/>
                  </a:lnTo>
                  <a:lnTo>
                    <a:pt x="23660" y="116624"/>
                  </a:lnTo>
                  <a:lnTo>
                    <a:pt x="6210" y="163512"/>
                  </a:lnTo>
                  <a:lnTo>
                    <a:pt x="0" y="216535"/>
                  </a:lnTo>
                  <a:lnTo>
                    <a:pt x="5676" y="265506"/>
                  </a:lnTo>
                  <a:lnTo>
                    <a:pt x="21856" y="310667"/>
                  </a:lnTo>
                  <a:lnTo>
                    <a:pt x="47269" y="350685"/>
                  </a:lnTo>
                  <a:lnTo>
                    <a:pt x="80619" y="384187"/>
                  </a:lnTo>
                  <a:lnTo>
                    <a:pt x="120637" y="409803"/>
                  </a:lnTo>
                  <a:lnTo>
                    <a:pt x="166027" y="426173"/>
                  </a:lnTo>
                  <a:lnTo>
                    <a:pt x="215519" y="431927"/>
                  </a:lnTo>
                  <a:lnTo>
                    <a:pt x="258178" y="427964"/>
                  </a:lnTo>
                  <a:lnTo>
                    <a:pt x="297040" y="416648"/>
                  </a:lnTo>
                  <a:lnTo>
                    <a:pt x="331749" y="398881"/>
                  </a:lnTo>
                  <a:lnTo>
                    <a:pt x="338112" y="393954"/>
                  </a:lnTo>
                  <a:lnTo>
                    <a:pt x="361924" y="375564"/>
                  </a:lnTo>
                  <a:lnTo>
                    <a:pt x="387210" y="347586"/>
                  </a:lnTo>
                  <a:lnTo>
                    <a:pt x="407200" y="315849"/>
                  </a:lnTo>
                  <a:lnTo>
                    <a:pt x="421551" y="281254"/>
                  </a:lnTo>
                  <a:lnTo>
                    <a:pt x="429895" y="244690"/>
                  </a:lnTo>
                  <a:lnTo>
                    <a:pt x="431838" y="207060"/>
                  </a:lnTo>
                  <a:close/>
                </a:path>
                <a:path w="1855470" h="666115">
                  <a:moveTo>
                    <a:pt x="1855089" y="435000"/>
                  </a:moveTo>
                  <a:lnTo>
                    <a:pt x="1624330" y="435000"/>
                  </a:lnTo>
                  <a:lnTo>
                    <a:pt x="1624330" y="665734"/>
                  </a:lnTo>
                  <a:lnTo>
                    <a:pt x="1855089" y="665734"/>
                  </a:lnTo>
                  <a:lnTo>
                    <a:pt x="1855089" y="435000"/>
                  </a:lnTo>
                  <a:close/>
                </a:path>
              </a:pathLst>
            </a:custGeom>
            <a:solidFill>
              <a:srgbClr val="97C6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83867" y="232917"/>
              <a:ext cx="97790" cy="2261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36491" y="266572"/>
              <a:ext cx="143637" cy="14516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68782"/>
              <a:ext cx="1169670" cy="130175"/>
            </a:xfrm>
            <a:custGeom>
              <a:avLst/>
              <a:gdLst/>
              <a:ahLst/>
              <a:cxnLst/>
              <a:rect l="l" t="t" r="r" b="b"/>
              <a:pathLst>
                <a:path w="1169670" h="130175">
                  <a:moveTo>
                    <a:pt x="1057529" y="0"/>
                  </a:moveTo>
                  <a:lnTo>
                    <a:pt x="1057529" y="45719"/>
                  </a:lnTo>
                  <a:lnTo>
                    <a:pt x="0" y="45719"/>
                  </a:lnTo>
                  <a:lnTo>
                    <a:pt x="0" y="83946"/>
                  </a:lnTo>
                  <a:lnTo>
                    <a:pt x="1057529" y="83946"/>
                  </a:lnTo>
                  <a:lnTo>
                    <a:pt x="1057529" y="129793"/>
                  </a:lnTo>
                  <a:lnTo>
                    <a:pt x="1169085" y="65658"/>
                  </a:lnTo>
                  <a:lnTo>
                    <a:pt x="10575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45890" y="532383"/>
              <a:ext cx="810260" cy="1066800"/>
            </a:xfrm>
            <a:custGeom>
              <a:avLst/>
              <a:gdLst/>
              <a:ahLst/>
              <a:cxnLst/>
              <a:rect l="l" t="t" r="r" b="b"/>
              <a:pathLst>
                <a:path w="810260" h="1066800">
                  <a:moveTo>
                    <a:pt x="151384" y="0"/>
                  </a:moveTo>
                  <a:lnTo>
                    <a:pt x="0" y="0"/>
                  </a:lnTo>
                  <a:lnTo>
                    <a:pt x="0" y="151256"/>
                  </a:lnTo>
                  <a:lnTo>
                    <a:pt x="151384" y="151256"/>
                  </a:lnTo>
                  <a:lnTo>
                    <a:pt x="151384" y="93217"/>
                  </a:lnTo>
                  <a:lnTo>
                    <a:pt x="582295" y="93217"/>
                  </a:lnTo>
                  <a:lnTo>
                    <a:pt x="627774" y="100548"/>
                  </a:lnTo>
                  <a:lnTo>
                    <a:pt x="667297" y="121015"/>
                  </a:lnTo>
                  <a:lnTo>
                    <a:pt x="698597" y="152333"/>
                  </a:lnTo>
                  <a:lnTo>
                    <a:pt x="719406" y="192217"/>
                  </a:lnTo>
                  <a:lnTo>
                    <a:pt x="727456" y="238378"/>
                  </a:lnTo>
                  <a:lnTo>
                    <a:pt x="727456" y="955039"/>
                  </a:lnTo>
                  <a:lnTo>
                    <a:pt x="681609" y="955039"/>
                  </a:lnTo>
                  <a:lnTo>
                    <a:pt x="745744" y="1066673"/>
                  </a:lnTo>
                  <a:lnTo>
                    <a:pt x="810006" y="955039"/>
                  </a:lnTo>
                  <a:lnTo>
                    <a:pt x="765683" y="955039"/>
                  </a:lnTo>
                  <a:lnTo>
                    <a:pt x="765683" y="238378"/>
                  </a:lnTo>
                  <a:lnTo>
                    <a:pt x="758572" y="190423"/>
                  </a:lnTo>
                  <a:lnTo>
                    <a:pt x="739869" y="147089"/>
                  </a:lnTo>
                  <a:lnTo>
                    <a:pt x="711231" y="110204"/>
                  </a:lnTo>
                  <a:lnTo>
                    <a:pt x="674318" y="81595"/>
                  </a:lnTo>
                  <a:lnTo>
                    <a:pt x="630786" y="63089"/>
                  </a:lnTo>
                  <a:lnTo>
                    <a:pt x="582295" y="56514"/>
                  </a:lnTo>
                  <a:lnTo>
                    <a:pt x="151384" y="56514"/>
                  </a:lnTo>
                  <a:lnTo>
                    <a:pt x="151384" y="0"/>
                  </a:lnTo>
                  <a:close/>
                </a:path>
              </a:pathLst>
            </a:custGeom>
            <a:solidFill>
              <a:srgbClr val="97C6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63E8DEB-52B1-4EB7-8025-C88D6CBBFBB5}"/>
              </a:ext>
            </a:extLst>
          </p:cNvPr>
          <p:cNvSpPr txBox="1"/>
          <p:nvPr/>
        </p:nvSpPr>
        <p:spPr>
          <a:xfrm>
            <a:off x="5257800" y="1954312"/>
            <a:ext cx="373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  <a:latin typeface="RobotoBlack"/>
              </a:rPr>
              <a:t>Medical Insurance Premium Prediction </a:t>
            </a:r>
            <a:endParaRPr lang="en-IN" sz="2400" b="1" dirty="0">
              <a:solidFill>
                <a:srgbClr val="92D050"/>
              </a:solidFill>
              <a:latin typeface="Roboto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52" y="1219200"/>
            <a:ext cx="5655729" cy="3181348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3505200" y="361950"/>
            <a:ext cx="19050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367915" algn="l"/>
                <a:tab pos="8533765" algn="l"/>
              </a:tabLst>
            </a:pPr>
            <a:r>
              <a:rPr lang="en-US" sz="3000" u="none" spc="-5" dirty="0"/>
              <a:t>Output</a:t>
            </a:r>
            <a:endParaRPr sz="3000" u="none" dirty="0"/>
          </a:p>
        </p:txBody>
      </p:sp>
    </p:spTree>
    <p:extLst>
      <p:ext uri="{BB962C8B-B14F-4D97-AF65-F5344CB8AC3E}">
        <p14:creationId xmlns:p14="http://schemas.microsoft.com/office/powerpoint/2010/main" val="158075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3249" y="737219"/>
            <a:ext cx="8503920" cy="4419600"/>
            <a:chOff x="-13249" y="737219"/>
            <a:chExt cx="8503920" cy="4419600"/>
          </a:xfrm>
        </p:grpSpPr>
        <p:sp>
          <p:nvSpPr>
            <p:cNvPr id="3" name="object 3"/>
            <p:cNvSpPr/>
            <p:nvPr/>
          </p:nvSpPr>
          <p:spPr>
            <a:xfrm>
              <a:off x="2080133" y="1291717"/>
              <a:ext cx="4911090" cy="2560320"/>
            </a:xfrm>
            <a:custGeom>
              <a:avLst/>
              <a:gdLst/>
              <a:ahLst/>
              <a:cxnLst/>
              <a:rect l="l" t="t" r="r" b="b"/>
              <a:pathLst>
                <a:path w="4911090" h="2560320">
                  <a:moveTo>
                    <a:pt x="4910709" y="0"/>
                  </a:moveTo>
                  <a:lnTo>
                    <a:pt x="0" y="0"/>
                  </a:lnTo>
                  <a:lnTo>
                    <a:pt x="0" y="2560193"/>
                  </a:lnTo>
                  <a:lnTo>
                    <a:pt x="4910709" y="2560193"/>
                  </a:lnTo>
                  <a:lnTo>
                    <a:pt x="4910709" y="0"/>
                  </a:lnTo>
                  <a:close/>
                </a:path>
              </a:pathLst>
            </a:custGeom>
            <a:solidFill>
              <a:srgbClr val="97C62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2940811" y="744145"/>
              <a:ext cx="4122420" cy="3985895"/>
            </a:xfrm>
            <a:custGeom>
              <a:avLst/>
              <a:gdLst/>
              <a:ahLst/>
              <a:cxnLst/>
              <a:rect l="l" t="t" r="r" b="b"/>
              <a:pathLst>
                <a:path w="4122420" h="3985895">
                  <a:moveTo>
                    <a:pt x="0" y="207592"/>
                  </a:moveTo>
                  <a:lnTo>
                    <a:pt x="22744" y="166975"/>
                  </a:lnTo>
                  <a:lnTo>
                    <a:pt x="49324" y="130696"/>
                  </a:lnTo>
                  <a:lnTo>
                    <a:pt x="79300" y="98783"/>
                  </a:lnTo>
                  <a:lnTo>
                    <a:pt x="112233" y="71265"/>
                  </a:lnTo>
                  <a:lnTo>
                    <a:pt x="147682" y="48170"/>
                  </a:lnTo>
                  <a:lnTo>
                    <a:pt x="185208" y="29524"/>
                  </a:lnTo>
                  <a:lnTo>
                    <a:pt x="224370" y="15357"/>
                  </a:lnTo>
                  <a:lnTo>
                    <a:pt x="264730" y="5695"/>
                  </a:lnTo>
                  <a:lnTo>
                    <a:pt x="305847" y="566"/>
                  </a:lnTo>
                  <a:lnTo>
                    <a:pt x="347282" y="0"/>
                  </a:lnTo>
                  <a:lnTo>
                    <a:pt x="388594" y="4022"/>
                  </a:lnTo>
                  <a:lnTo>
                    <a:pt x="429344" y="12661"/>
                  </a:lnTo>
                  <a:lnTo>
                    <a:pt x="469092" y="25946"/>
                  </a:lnTo>
                  <a:lnTo>
                    <a:pt x="507399" y="43903"/>
                  </a:lnTo>
                  <a:lnTo>
                    <a:pt x="543824" y="66561"/>
                  </a:lnTo>
                  <a:lnTo>
                    <a:pt x="577928" y="93947"/>
                  </a:lnTo>
                  <a:lnTo>
                    <a:pt x="609271" y="126089"/>
                  </a:lnTo>
                  <a:lnTo>
                    <a:pt x="637413" y="163015"/>
                  </a:lnTo>
                  <a:lnTo>
                    <a:pt x="661070" y="203194"/>
                  </a:lnTo>
                  <a:lnTo>
                    <a:pt x="679044" y="244512"/>
                  </a:lnTo>
                  <a:lnTo>
                    <a:pt x="691533" y="286573"/>
                  </a:lnTo>
                  <a:lnTo>
                    <a:pt x="698734" y="328977"/>
                  </a:lnTo>
                  <a:lnTo>
                    <a:pt x="700843" y="371327"/>
                  </a:lnTo>
                  <a:lnTo>
                    <a:pt x="698057" y="413224"/>
                  </a:lnTo>
                  <a:lnTo>
                    <a:pt x="690574" y="454271"/>
                  </a:lnTo>
                  <a:lnTo>
                    <a:pt x="678591" y="494069"/>
                  </a:lnTo>
                  <a:lnTo>
                    <a:pt x="662305" y="532220"/>
                  </a:lnTo>
                  <a:lnTo>
                    <a:pt x="641912" y="568326"/>
                  </a:lnTo>
                  <a:lnTo>
                    <a:pt x="617609" y="601990"/>
                  </a:lnTo>
                  <a:lnTo>
                    <a:pt x="589595" y="632812"/>
                  </a:lnTo>
                  <a:lnTo>
                    <a:pt x="558065" y="660395"/>
                  </a:lnTo>
                  <a:lnTo>
                    <a:pt x="523217" y="684340"/>
                  </a:lnTo>
                  <a:lnTo>
                    <a:pt x="485248" y="704250"/>
                  </a:lnTo>
                  <a:lnTo>
                    <a:pt x="444354" y="719726"/>
                  </a:lnTo>
                  <a:lnTo>
                    <a:pt x="400734" y="730371"/>
                  </a:lnTo>
                  <a:lnTo>
                    <a:pt x="354584" y="735785"/>
                  </a:lnTo>
                  <a:lnTo>
                    <a:pt x="324215" y="736944"/>
                  </a:lnTo>
                  <a:lnTo>
                    <a:pt x="309096" y="736196"/>
                  </a:lnTo>
                  <a:lnTo>
                    <a:pt x="294131" y="734388"/>
                  </a:lnTo>
                </a:path>
                <a:path w="4122420" h="3985895">
                  <a:moveTo>
                    <a:pt x="4101338" y="3268699"/>
                  </a:moveTo>
                  <a:lnTo>
                    <a:pt x="4111923" y="3313545"/>
                  </a:lnTo>
                  <a:lnTo>
                    <a:pt x="4118810" y="3358019"/>
                  </a:lnTo>
                  <a:lnTo>
                    <a:pt x="4122123" y="3401994"/>
                  </a:lnTo>
                  <a:lnTo>
                    <a:pt x="4121989" y="3445344"/>
                  </a:lnTo>
                  <a:lnTo>
                    <a:pt x="4118533" y="3487940"/>
                  </a:lnTo>
                  <a:lnTo>
                    <a:pt x="4111882" y="3529655"/>
                  </a:lnTo>
                  <a:lnTo>
                    <a:pt x="4102161" y="3570362"/>
                  </a:lnTo>
                  <a:lnTo>
                    <a:pt x="4089497" y="3609935"/>
                  </a:lnTo>
                  <a:lnTo>
                    <a:pt x="4074016" y="3648244"/>
                  </a:lnTo>
                  <a:lnTo>
                    <a:pt x="4055844" y="3685165"/>
                  </a:lnTo>
                  <a:lnTo>
                    <a:pt x="4035107" y="3720568"/>
                  </a:lnTo>
                  <a:lnTo>
                    <a:pt x="4011930" y="3754327"/>
                  </a:lnTo>
                  <a:lnTo>
                    <a:pt x="3986441" y="3786315"/>
                  </a:lnTo>
                  <a:lnTo>
                    <a:pt x="3958764" y="3816404"/>
                  </a:lnTo>
                  <a:lnTo>
                    <a:pt x="3929027" y="3844467"/>
                  </a:lnTo>
                  <a:lnTo>
                    <a:pt x="3897354" y="3870376"/>
                  </a:lnTo>
                  <a:lnTo>
                    <a:pt x="3863873" y="3894006"/>
                  </a:lnTo>
                  <a:lnTo>
                    <a:pt x="3828708" y="3915227"/>
                  </a:lnTo>
                  <a:lnTo>
                    <a:pt x="3791987" y="3933914"/>
                  </a:lnTo>
                  <a:lnTo>
                    <a:pt x="3753835" y="3949938"/>
                  </a:lnTo>
                  <a:lnTo>
                    <a:pt x="3714378" y="3963173"/>
                  </a:lnTo>
                  <a:lnTo>
                    <a:pt x="3673743" y="3973491"/>
                  </a:lnTo>
                  <a:lnTo>
                    <a:pt x="3632055" y="3980765"/>
                  </a:lnTo>
                  <a:lnTo>
                    <a:pt x="3589440" y="3984868"/>
                  </a:lnTo>
                  <a:lnTo>
                    <a:pt x="3546025" y="3985672"/>
                  </a:lnTo>
                  <a:lnTo>
                    <a:pt x="3501935" y="3983050"/>
                  </a:lnTo>
                  <a:lnTo>
                    <a:pt x="3457296" y="3976876"/>
                  </a:lnTo>
                  <a:lnTo>
                    <a:pt x="3412236" y="3967021"/>
                  </a:lnTo>
                  <a:lnTo>
                    <a:pt x="3367829" y="3953489"/>
                  </a:lnTo>
                  <a:lnTo>
                    <a:pt x="3325618" y="3936967"/>
                  </a:lnTo>
                  <a:lnTo>
                    <a:pt x="3285650" y="3917627"/>
                  </a:lnTo>
                  <a:lnTo>
                    <a:pt x="3247971" y="3895641"/>
                  </a:lnTo>
                  <a:lnTo>
                    <a:pt x="3212628" y="3871179"/>
                  </a:lnTo>
                  <a:lnTo>
                    <a:pt x="3179668" y="3844413"/>
                  </a:lnTo>
                  <a:lnTo>
                    <a:pt x="3149137" y="3815516"/>
                  </a:lnTo>
                  <a:lnTo>
                    <a:pt x="3121083" y="3784658"/>
                  </a:lnTo>
                  <a:lnTo>
                    <a:pt x="3095551" y="3752011"/>
                  </a:lnTo>
                  <a:lnTo>
                    <a:pt x="3072589" y="3717746"/>
                  </a:lnTo>
                  <a:lnTo>
                    <a:pt x="3052244" y="3682036"/>
                  </a:lnTo>
                  <a:lnTo>
                    <a:pt x="3034562" y="3645052"/>
                  </a:lnTo>
                  <a:lnTo>
                    <a:pt x="3019590" y="3606965"/>
                  </a:lnTo>
                  <a:lnTo>
                    <a:pt x="3007375" y="3567947"/>
                  </a:lnTo>
                  <a:lnTo>
                    <a:pt x="2997964" y="3528170"/>
                  </a:lnTo>
                  <a:lnTo>
                    <a:pt x="2991403" y="3487804"/>
                  </a:lnTo>
                  <a:lnTo>
                    <a:pt x="2987739" y="3447022"/>
                  </a:lnTo>
                  <a:lnTo>
                    <a:pt x="2987018" y="3405996"/>
                  </a:lnTo>
                  <a:lnTo>
                    <a:pt x="2989289" y="3364896"/>
                  </a:lnTo>
                  <a:lnTo>
                    <a:pt x="2994596" y="3323894"/>
                  </a:lnTo>
                  <a:lnTo>
                    <a:pt x="3002988" y="3283162"/>
                  </a:lnTo>
                  <a:lnTo>
                    <a:pt x="3014511" y="3242872"/>
                  </a:lnTo>
                  <a:lnTo>
                    <a:pt x="3029211" y="3203194"/>
                  </a:lnTo>
                  <a:lnTo>
                    <a:pt x="3047135" y="3164302"/>
                  </a:lnTo>
                  <a:lnTo>
                    <a:pt x="3068331" y="3126365"/>
                  </a:lnTo>
                  <a:lnTo>
                    <a:pt x="3092845" y="3089556"/>
                  </a:lnTo>
                  <a:lnTo>
                    <a:pt x="3120723" y="3054046"/>
                  </a:lnTo>
                  <a:lnTo>
                    <a:pt x="3152013" y="3020007"/>
                  </a:lnTo>
                  <a:lnTo>
                    <a:pt x="3182239" y="2989718"/>
                  </a:lnTo>
                  <a:lnTo>
                    <a:pt x="3198840" y="2975645"/>
                  </a:lnTo>
                  <a:lnTo>
                    <a:pt x="3215893" y="2962857"/>
                  </a:lnTo>
                </a:path>
              </a:pathLst>
            </a:custGeom>
            <a:ln w="13850">
              <a:solidFill>
                <a:srgbClr val="97C6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" y="2933826"/>
              <a:ext cx="2563495" cy="2209800"/>
            </a:xfrm>
            <a:custGeom>
              <a:avLst/>
              <a:gdLst/>
              <a:ahLst/>
              <a:cxnLst/>
              <a:rect l="l" t="t" r="r" b="b"/>
              <a:pathLst>
                <a:path w="2563495" h="2209800">
                  <a:moveTo>
                    <a:pt x="2448750" y="1817103"/>
                  </a:moveTo>
                  <a:lnTo>
                    <a:pt x="2562923" y="1349629"/>
                  </a:lnTo>
                  <a:lnTo>
                    <a:pt x="2267902" y="1274508"/>
                  </a:lnTo>
                  <a:lnTo>
                    <a:pt x="2265351" y="1227212"/>
                  </a:lnTo>
                  <a:lnTo>
                    <a:pt x="2260489" y="1180079"/>
                  </a:lnTo>
                  <a:lnTo>
                    <a:pt x="2253313" y="1133262"/>
                  </a:lnTo>
                  <a:lnTo>
                    <a:pt x="2243819" y="1086912"/>
                  </a:lnTo>
                  <a:lnTo>
                    <a:pt x="2232004" y="1041183"/>
                  </a:lnTo>
                  <a:lnTo>
                    <a:pt x="2217864" y="996226"/>
                  </a:lnTo>
                  <a:lnTo>
                    <a:pt x="2484945" y="834771"/>
                  </a:lnTo>
                  <a:lnTo>
                    <a:pt x="2237295" y="422910"/>
                  </a:lnTo>
                  <a:lnTo>
                    <a:pt x="1964626" y="587121"/>
                  </a:lnTo>
                  <a:lnTo>
                    <a:pt x="1923563" y="549743"/>
                  </a:lnTo>
                  <a:lnTo>
                    <a:pt x="1880627" y="514505"/>
                  </a:lnTo>
                  <a:lnTo>
                    <a:pt x="1835961" y="481535"/>
                  </a:lnTo>
                  <a:lnTo>
                    <a:pt x="1789703" y="450960"/>
                  </a:lnTo>
                  <a:lnTo>
                    <a:pt x="1741995" y="422910"/>
                  </a:lnTo>
                  <a:lnTo>
                    <a:pt x="1819846" y="114046"/>
                  </a:lnTo>
                  <a:lnTo>
                    <a:pt x="1352486" y="0"/>
                  </a:lnTo>
                  <a:lnTo>
                    <a:pt x="1277302" y="300481"/>
                  </a:lnTo>
                  <a:lnTo>
                    <a:pt x="1230005" y="301425"/>
                  </a:lnTo>
                  <a:lnTo>
                    <a:pt x="1182871" y="304306"/>
                  </a:lnTo>
                  <a:lnTo>
                    <a:pt x="1136051" y="309197"/>
                  </a:lnTo>
                  <a:lnTo>
                    <a:pt x="1089701" y="316173"/>
                  </a:lnTo>
                  <a:lnTo>
                    <a:pt x="1043972" y="325308"/>
                  </a:lnTo>
                  <a:lnTo>
                    <a:pt x="999020" y="336677"/>
                  </a:lnTo>
                  <a:lnTo>
                    <a:pt x="840409" y="72390"/>
                  </a:lnTo>
                  <a:lnTo>
                    <a:pt x="425716" y="322834"/>
                  </a:lnTo>
                  <a:lnTo>
                    <a:pt x="576034" y="573278"/>
                  </a:lnTo>
                  <a:lnTo>
                    <a:pt x="540775" y="608764"/>
                  </a:lnTo>
                  <a:lnTo>
                    <a:pt x="507375" y="645630"/>
                  </a:lnTo>
                  <a:lnTo>
                    <a:pt x="475834" y="683879"/>
                  </a:lnTo>
                  <a:lnTo>
                    <a:pt x="446148" y="723514"/>
                  </a:lnTo>
                  <a:lnTo>
                    <a:pt x="418318" y="764539"/>
                  </a:lnTo>
                  <a:lnTo>
                    <a:pt x="392341" y="806958"/>
                  </a:lnTo>
                  <a:lnTo>
                    <a:pt x="116866" y="737362"/>
                  </a:lnTo>
                  <a:lnTo>
                    <a:pt x="0" y="1210487"/>
                  </a:lnTo>
                  <a:lnTo>
                    <a:pt x="258813" y="1274508"/>
                  </a:lnTo>
                  <a:lnTo>
                    <a:pt x="258803" y="1327337"/>
                  </a:lnTo>
                  <a:lnTo>
                    <a:pt x="261581" y="1380020"/>
                  </a:lnTo>
                  <a:lnTo>
                    <a:pt x="267146" y="1432401"/>
                  </a:lnTo>
                  <a:lnTo>
                    <a:pt x="275497" y="1484324"/>
                  </a:lnTo>
                  <a:lnTo>
                    <a:pt x="286635" y="1535635"/>
                  </a:lnTo>
                  <a:lnTo>
                    <a:pt x="300558" y="1586179"/>
                  </a:lnTo>
                  <a:lnTo>
                    <a:pt x="77932" y="1719694"/>
                  </a:lnTo>
                  <a:lnTo>
                    <a:pt x="325577" y="2134316"/>
                  </a:lnTo>
                  <a:lnTo>
                    <a:pt x="542658" y="2003539"/>
                  </a:lnTo>
                  <a:lnTo>
                    <a:pt x="581352" y="2042523"/>
                  </a:lnTo>
                  <a:lnTo>
                    <a:pt x="622212" y="2078790"/>
                  </a:lnTo>
                  <a:lnTo>
                    <a:pt x="665083" y="2112424"/>
                  </a:lnTo>
                  <a:lnTo>
                    <a:pt x="709810" y="2143505"/>
                  </a:lnTo>
                  <a:lnTo>
                    <a:pt x="756238" y="2172114"/>
                  </a:lnTo>
                  <a:lnTo>
                    <a:pt x="804214" y="2198334"/>
                  </a:lnTo>
                  <a:lnTo>
                    <a:pt x="801381" y="2209671"/>
                  </a:lnTo>
                </a:path>
                <a:path w="2563495" h="2209800">
                  <a:moveTo>
                    <a:pt x="2123872" y="2209671"/>
                  </a:moveTo>
                  <a:lnTo>
                    <a:pt x="1995233" y="1995170"/>
                  </a:lnTo>
                  <a:lnTo>
                    <a:pt x="2029087" y="1956912"/>
                  </a:lnTo>
                  <a:lnTo>
                    <a:pt x="2061000" y="1917263"/>
                  </a:lnTo>
                  <a:lnTo>
                    <a:pt x="2090896" y="1876223"/>
                  </a:lnTo>
                  <a:lnTo>
                    <a:pt x="2118696" y="1833796"/>
                  </a:lnTo>
                  <a:lnTo>
                    <a:pt x="2144323" y="1789984"/>
                  </a:lnTo>
                  <a:lnTo>
                    <a:pt x="2167699" y="1744789"/>
                  </a:lnTo>
                  <a:lnTo>
                    <a:pt x="2448750" y="1817103"/>
                  </a:lnTo>
                </a:path>
                <a:path w="2563495" h="2209800">
                  <a:moveTo>
                    <a:pt x="1714182" y="1530515"/>
                  </a:moveTo>
                  <a:lnTo>
                    <a:pt x="1687020" y="1576063"/>
                  </a:lnTo>
                  <a:lnTo>
                    <a:pt x="1655762" y="1619554"/>
                  </a:lnTo>
                  <a:lnTo>
                    <a:pt x="1625040" y="1655803"/>
                  </a:lnTo>
                  <a:lnTo>
                    <a:pt x="1591554" y="1688356"/>
                  </a:lnTo>
                  <a:lnTo>
                    <a:pt x="1555603" y="1717169"/>
                  </a:lnTo>
                  <a:lnTo>
                    <a:pt x="1517483" y="1742196"/>
                  </a:lnTo>
                  <a:lnTo>
                    <a:pt x="1477491" y="1763393"/>
                  </a:lnTo>
                  <a:lnTo>
                    <a:pt x="1435924" y="1780715"/>
                  </a:lnTo>
                  <a:lnTo>
                    <a:pt x="1393080" y="1794116"/>
                  </a:lnTo>
                  <a:lnTo>
                    <a:pt x="1349256" y="1803552"/>
                  </a:lnTo>
                  <a:lnTo>
                    <a:pt x="1304748" y="1808977"/>
                  </a:lnTo>
                  <a:lnTo>
                    <a:pt x="1259854" y="1810346"/>
                  </a:lnTo>
                  <a:lnTo>
                    <a:pt x="1214871" y="1807615"/>
                  </a:lnTo>
                  <a:lnTo>
                    <a:pt x="1170096" y="1800738"/>
                  </a:lnTo>
                  <a:lnTo>
                    <a:pt x="1125826" y="1789670"/>
                  </a:lnTo>
                  <a:lnTo>
                    <a:pt x="1082359" y="1774366"/>
                  </a:lnTo>
                  <a:lnTo>
                    <a:pt x="1039991" y="1754781"/>
                  </a:lnTo>
                  <a:lnTo>
                    <a:pt x="999020" y="1730870"/>
                  </a:lnTo>
                  <a:lnTo>
                    <a:pt x="965606" y="1707900"/>
                  </a:lnTo>
                  <a:lnTo>
                    <a:pt x="932192" y="1680768"/>
                  </a:lnTo>
                  <a:lnTo>
                    <a:pt x="898139" y="1648254"/>
                  </a:lnTo>
                  <a:lnTo>
                    <a:pt x="867640" y="1612920"/>
                  </a:lnTo>
                  <a:lnTo>
                    <a:pt x="840841" y="1575011"/>
                  </a:lnTo>
                  <a:lnTo>
                    <a:pt x="817889" y="1534770"/>
                  </a:lnTo>
                  <a:lnTo>
                    <a:pt x="798931" y="1492440"/>
                  </a:lnTo>
                  <a:lnTo>
                    <a:pt x="784113" y="1448264"/>
                  </a:lnTo>
                  <a:lnTo>
                    <a:pt x="773582" y="1402486"/>
                  </a:lnTo>
                  <a:lnTo>
                    <a:pt x="764887" y="1355161"/>
                  </a:lnTo>
                  <a:lnTo>
                    <a:pt x="762470" y="1307884"/>
                  </a:lnTo>
                  <a:lnTo>
                    <a:pt x="763468" y="1276625"/>
                  </a:lnTo>
                  <a:lnTo>
                    <a:pt x="770683" y="1215127"/>
                  </a:lnTo>
                  <a:lnTo>
                    <a:pt x="789032" y="1140801"/>
                  </a:lnTo>
                  <a:lnTo>
                    <a:pt x="805342" y="1098459"/>
                  </a:lnTo>
                  <a:lnTo>
                    <a:pt x="825087" y="1058487"/>
                  </a:lnTo>
                  <a:lnTo>
                    <a:pt x="848034" y="1020990"/>
                  </a:lnTo>
                  <a:lnTo>
                    <a:pt x="873951" y="986076"/>
                  </a:lnTo>
                  <a:lnTo>
                    <a:pt x="902606" y="953850"/>
                  </a:lnTo>
                  <a:lnTo>
                    <a:pt x="933764" y="924419"/>
                  </a:lnTo>
                  <a:lnTo>
                    <a:pt x="967195" y="897890"/>
                  </a:lnTo>
                  <a:lnTo>
                    <a:pt x="1002665" y="874369"/>
                  </a:lnTo>
                  <a:lnTo>
                    <a:pt x="1039943" y="853963"/>
                  </a:lnTo>
                  <a:lnTo>
                    <a:pt x="1078794" y="836777"/>
                  </a:lnTo>
                  <a:lnTo>
                    <a:pt x="1118987" y="822919"/>
                  </a:lnTo>
                  <a:lnTo>
                    <a:pt x="1160289" y="812495"/>
                  </a:lnTo>
                  <a:lnTo>
                    <a:pt x="1202468" y="805612"/>
                  </a:lnTo>
                  <a:lnTo>
                    <a:pt x="1245291" y="802375"/>
                  </a:lnTo>
                  <a:lnTo>
                    <a:pt x="1288525" y="802892"/>
                  </a:lnTo>
                  <a:lnTo>
                    <a:pt x="1331938" y="807269"/>
                  </a:lnTo>
                  <a:lnTo>
                    <a:pt x="1375297" y="815612"/>
                  </a:lnTo>
                  <a:lnTo>
                    <a:pt x="1418370" y="828028"/>
                  </a:lnTo>
                  <a:lnTo>
                    <a:pt x="1460925" y="844623"/>
                  </a:lnTo>
                  <a:lnTo>
                    <a:pt x="1502727" y="865505"/>
                  </a:lnTo>
                  <a:lnTo>
                    <a:pt x="1560401" y="902633"/>
                  </a:lnTo>
                  <a:lnTo>
                    <a:pt x="1613979" y="946124"/>
                  </a:lnTo>
                  <a:lnTo>
                    <a:pt x="1646321" y="981671"/>
                  </a:lnTo>
                  <a:lnTo>
                    <a:pt x="1674987" y="1019802"/>
                  </a:lnTo>
                  <a:lnTo>
                    <a:pt x="1699889" y="1060202"/>
                  </a:lnTo>
                  <a:lnTo>
                    <a:pt x="1720940" y="1102558"/>
                  </a:lnTo>
                  <a:lnTo>
                    <a:pt x="1738054" y="1146557"/>
                  </a:lnTo>
                  <a:lnTo>
                    <a:pt x="1751143" y="1191885"/>
                  </a:lnTo>
                  <a:lnTo>
                    <a:pt x="1760120" y="1238230"/>
                  </a:lnTo>
                  <a:lnTo>
                    <a:pt x="1764898" y="1285278"/>
                  </a:lnTo>
                  <a:lnTo>
                    <a:pt x="1765391" y="1332715"/>
                  </a:lnTo>
                  <a:lnTo>
                    <a:pt x="1761511" y="1380228"/>
                  </a:lnTo>
                  <a:lnTo>
                    <a:pt x="1753171" y="1427505"/>
                  </a:lnTo>
                  <a:lnTo>
                    <a:pt x="1736772" y="1480038"/>
                  </a:lnTo>
                  <a:lnTo>
                    <a:pt x="1714182" y="1530515"/>
                  </a:lnTo>
                </a:path>
              </a:pathLst>
            </a:custGeom>
            <a:ln w="26625">
              <a:solidFill>
                <a:srgbClr val="97C6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01969" y="3732148"/>
              <a:ext cx="837565" cy="840105"/>
            </a:xfrm>
            <a:custGeom>
              <a:avLst/>
              <a:gdLst/>
              <a:ahLst/>
              <a:cxnLst/>
              <a:rect l="l" t="t" r="r" b="b"/>
              <a:pathLst>
                <a:path w="837565" h="840104">
                  <a:moveTo>
                    <a:pt x="617908" y="757656"/>
                  </a:moveTo>
                  <a:lnTo>
                    <a:pt x="449579" y="757656"/>
                  </a:lnTo>
                  <a:lnTo>
                    <a:pt x="477011" y="839838"/>
                  </a:lnTo>
                  <a:lnTo>
                    <a:pt x="627506" y="787336"/>
                  </a:lnTo>
                  <a:lnTo>
                    <a:pt x="617908" y="757656"/>
                  </a:lnTo>
                  <a:close/>
                </a:path>
                <a:path w="837565" h="840104">
                  <a:moveTo>
                    <a:pt x="791346" y="602449"/>
                  </a:moveTo>
                  <a:lnTo>
                    <a:pt x="130047" y="602449"/>
                  </a:lnTo>
                  <a:lnTo>
                    <a:pt x="144654" y="624243"/>
                  </a:lnTo>
                  <a:lnTo>
                    <a:pt x="161178" y="644963"/>
                  </a:lnTo>
                  <a:lnTo>
                    <a:pt x="179822" y="664396"/>
                  </a:lnTo>
                  <a:lnTo>
                    <a:pt x="200786" y="682332"/>
                  </a:lnTo>
                  <a:lnTo>
                    <a:pt x="164337" y="757656"/>
                  </a:lnTo>
                  <a:lnTo>
                    <a:pt x="305815" y="828420"/>
                  </a:lnTo>
                  <a:lnTo>
                    <a:pt x="344550" y="750798"/>
                  </a:lnTo>
                  <a:lnTo>
                    <a:pt x="615690" y="750798"/>
                  </a:lnTo>
                  <a:lnTo>
                    <a:pt x="600201" y="702906"/>
                  </a:lnTo>
                  <a:lnTo>
                    <a:pt x="620238" y="687054"/>
                  </a:lnTo>
                  <a:lnTo>
                    <a:pt x="639238" y="670359"/>
                  </a:lnTo>
                  <a:lnTo>
                    <a:pt x="656976" y="652822"/>
                  </a:lnTo>
                  <a:lnTo>
                    <a:pt x="673226" y="634441"/>
                  </a:lnTo>
                  <a:lnTo>
                    <a:pt x="775608" y="634441"/>
                  </a:lnTo>
                  <a:lnTo>
                    <a:pt x="791346" y="602449"/>
                  </a:lnTo>
                  <a:close/>
                </a:path>
                <a:path w="837565" h="840104">
                  <a:moveTo>
                    <a:pt x="615690" y="750798"/>
                  </a:moveTo>
                  <a:lnTo>
                    <a:pt x="344550" y="750798"/>
                  </a:lnTo>
                  <a:lnTo>
                    <a:pt x="361705" y="754647"/>
                  </a:lnTo>
                  <a:lnTo>
                    <a:pt x="378920" y="757159"/>
                  </a:lnTo>
                  <a:lnTo>
                    <a:pt x="396253" y="758526"/>
                  </a:lnTo>
                  <a:lnTo>
                    <a:pt x="413765" y="758939"/>
                  </a:lnTo>
                  <a:lnTo>
                    <a:pt x="422576" y="758844"/>
                  </a:lnTo>
                  <a:lnTo>
                    <a:pt x="431482" y="758578"/>
                  </a:lnTo>
                  <a:lnTo>
                    <a:pt x="440483" y="758173"/>
                  </a:lnTo>
                  <a:lnTo>
                    <a:pt x="449579" y="757656"/>
                  </a:lnTo>
                  <a:lnTo>
                    <a:pt x="617908" y="757656"/>
                  </a:lnTo>
                  <a:lnTo>
                    <a:pt x="615690" y="750798"/>
                  </a:lnTo>
                  <a:close/>
                </a:path>
                <a:path w="837565" h="840104">
                  <a:moveTo>
                    <a:pt x="775608" y="634441"/>
                  </a:moveTo>
                  <a:lnTo>
                    <a:pt x="673226" y="634441"/>
                  </a:lnTo>
                  <a:lnTo>
                    <a:pt x="755396" y="675525"/>
                  </a:lnTo>
                  <a:lnTo>
                    <a:pt x="775608" y="634441"/>
                  </a:lnTo>
                  <a:close/>
                </a:path>
                <a:path w="837565" h="840104">
                  <a:moveTo>
                    <a:pt x="82168" y="164337"/>
                  </a:moveTo>
                  <a:lnTo>
                    <a:pt x="11429" y="305828"/>
                  </a:lnTo>
                  <a:lnTo>
                    <a:pt x="89026" y="344614"/>
                  </a:lnTo>
                  <a:lnTo>
                    <a:pt x="84383" y="370637"/>
                  </a:lnTo>
                  <a:lnTo>
                    <a:pt x="81025" y="397084"/>
                  </a:lnTo>
                  <a:lnTo>
                    <a:pt x="79382" y="423531"/>
                  </a:lnTo>
                  <a:lnTo>
                    <a:pt x="79882" y="449554"/>
                  </a:lnTo>
                  <a:lnTo>
                    <a:pt x="0" y="476986"/>
                  </a:lnTo>
                  <a:lnTo>
                    <a:pt x="50164" y="629881"/>
                  </a:lnTo>
                  <a:lnTo>
                    <a:pt x="130047" y="602449"/>
                  </a:lnTo>
                  <a:lnTo>
                    <a:pt x="791346" y="602449"/>
                  </a:lnTo>
                  <a:lnTo>
                    <a:pt x="795826" y="593344"/>
                  </a:lnTo>
                  <a:lnTo>
                    <a:pt x="394715" y="593344"/>
                  </a:lnTo>
                  <a:lnTo>
                    <a:pt x="367538" y="589092"/>
                  </a:lnTo>
                  <a:lnTo>
                    <a:pt x="317420" y="566060"/>
                  </a:lnTo>
                  <a:lnTo>
                    <a:pt x="283170" y="532323"/>
                  </a:lnTo>
                  <a:lnTo>
                    <a:pt x="278383" y="527189"/>
                  </a:lnTo>
                  <a:lnTo>
                    <a:pt x="264777" y="503751"/>
                  </a:lnTo>
                  <a:lnTo>
                    <a:pt x="254777" y="478389"/>
                  </a:lnTo>
                  <a:lnTo>
                    <a:pt x="248612" y="451751"/>
                  </a:lnTo>
                  <a:lnTo>
                    <a:pt x="246506" y="424484"/>
                  </a:lnTo>
                  <a:lnTo>
                    <a:pt x="246899" y="417264"/>
                  </a:lnTo>
                  <a:lnTo>
                    <a:pt x="247935" y="409625"/>
                  </a:lnTo>
                  <a:lnTo>
                    <a:pt x="249400" y="401996"/>
                  </a:lnTo>
                  <a:lnTo>
                    <a:pt x="251078" y="394804"/>
                  </a:lnTo>
                  <a:lnTo>
                    <a:pt x="253166" y="384879"/>
                  </a:lnTo>
                  <a:lnTo>
                    <a:pt x="270668" y="344074"/>
                  </a:lnTo>
                  <a:lnTo>
                    <a:pt x="298957" y="310375"/>
                  </a:lnTo>
                  <a:lnTo>
                    <a:pt x="304530" y="303910"/>
                  </a:lnTo>
                  <a:lnTo>
                    <a:pt x="345602" y="278201"/>
                  </a:lnTo>
                  <a:lnTo>
                    <a:pt x="386647" y="266368"/>
                  </a:lnTo>
                  <a:lnTo>
                    <a:pt x="408431" y="264731"/>
                  </a:lnTo>
                  <a:lnTo>
                    <a:pt x="805281" y="264731"/>
                  </a:lnTo>
                  <a:lnTo>
                    <a:pt x="798535" y="244220"/>
                  </a:lnTo>
                  <a:lnTo>
                    <a:pt x="689228" y="244220"/>
                  </a:lnTo>
                  <a:lnTo>
                    <a:pt x="675084" y="225839"/>
                  </a:lnTo>
                  <a:lnTo>
                    <a:pt x="660082" y="208535"/>
                  </a:lnTo>
                  <a:lnTo>
                    <a:pt x="656949" y="205371"/>
                  </a:lnTo>
                  <a:lnTo>
                    <a:pt x="164337" y="205371"/>
                  </a:lnTo>
                  <a:lnTo>
                    <a:pt x="82168" y="164337"/>
                  </a:lnTo>
                  <a:close/>
                </a:path>
                <a:path w="837565" h="840104">
                  <a:moveTo>
                    <a:pt x="805281" y="264731"/>
                  </a:moveTo>
                  <a:lnTo>
                    <a:pt x="408431" y="264731"/>
                  </a:lnTo>
                  <a:lnTo>
                    <a:pt x="418719" y="264802"/>
                  </a:lnTo>
                  <a:lnTo>
                    <a:pt x="429005" y="265301"/>
                  </a:lnTo>
                  <a:lnTo>
                    <a:pt x="439292" y="266654"/>
                  </a:lnTo>
                  <a:lnTo>
                    <a:pt x="449579" y="269290"/>
                  </a:lnTo>
                  <a:lnTo>
                    <a:pt x="459420" y="271403"/>
                  </a:lnTo>
                  <a:lnTo>
                    <a:pt x="502618" y="291263"/>
                  </a:lnTo>
                  <a:lnTo>
                    <a:pt x="534606" y="320636"/>
                  </a:lnTo>
                  <a:lnTo>
                    <a:pt x="558393" y="354943"/>
                  </a:lnTo>
                  <a:lnTo>
                    <a:pt x="572057" y="391023"/>
                  </a:lnTo>
                  <a:lnTo>
                    <a:pt x="576770" y="431604"/>
                  </a:lnTo>
                  <a:lnTo>
                    <a:pt x="576341" y="442556"/>
                  </a:lnTo>
                  <a:lnTo>
                    <a:pt x="566054" y="490083"/>
                  </a:lnTo>
                  <a:lnTo>
                    <a:pt x="546016" y="524862"/>
                  </a:lnTo>
                  <a:lnTo>
                    <a:pt x="534392" y="538539"/>
                  </a:lnTo>
                  <a:lnTo>
                    <a:pt x="528320" y="545137"/>
                  </a:lnTo>
                  <a:lnTo>
                    <a:pt x="494371" y="571819"/>
                  </a:lnTo>
                  <a:lnTo>
                    <a:pt x="447381" y="589874"/>
                  </a:lnTo>
                  <a:lnTo>
                    <a:pt x="422148" y="593344"/>
                  </a:lnTo>
                  <a:lnTo>
                    <a:pt x="795826" y="593344"/>
                  </a:lnTo>
                  <a:lnTo>
                    <a:pt x="826134" y="531736"/>
                  </a:lnTo>
                  <a:lnTo>
                    <a:pt x="737107" y="488403"/>
                  </a:lnTo>
                  <a:lnTo>
                    <a:pt x="740072" y="464772"/>
                  </a:lnTo>
                  <a:lnTo>
                    <a:pt x="741965" y="441580"/>
                  </a:lnTo>
                  <a:lnTo>
                    <a:pt x="742502" y="421083"/>
                  </a:lnTo>
                  <a:lnTo>
                    <a:pt x="742529" y="417264"/>
                  </a:lnTo>
                  <a:lnTo>
                    <a:pt x="741679" y="394804"/>
                  </a:lnTo>
                  <a:lnTo>
                    <a:pt x="837564" y="362877"/>
                  </a:lnTo>
                  <a:lnTo>
                    <a:pt x="805281" y="264731"/>
                  </a:lnTo>
                  <a:close/>
                </a:path>
                <a:path w="837565" h="840104">
                  <a:moveTo>
                    <a:pt x="787273" y="209981"/>
                  </a:moveTo>
                  <a:lnTo>
                    <a:pt x="689228" y="244220"/>
                  </a:lnTo>
                  <a:lnTo>
                    <a:pt x="798535" y="244220"/>
                  </a:lnTo>
                  <a:lnTo>
                    <a:pt x="787273" y="209981"/>
                  </a:lnTo>
                  <a:close/>
                </a:path>
                <a:path w="837565" h="840104">
                  <a:moveTo>
                    <a:pt x="360552" y="0"/>
                  </a:moveTo>
                  <a:lnTo>
                    <a:pt x="209930" y="50291"/>
                  </a:lnTo>
                  <a:lnTo>
                    <a:pt x="239648" y="143763"/>
                  </a:lnTo>
                  <a:lnTo>
                    <a:pt x="219505" y="156599"/>
                  </a:lnTo>
                  <a:lnTo>
                    <a:pt x="200231" y="171153"/>
                  </a:lnTo>
                  <a:lnTo>
                    <a:pt x="181838" y="187414"/>
                  </a:lnTo>
                  <a:lnTo>
                    <a:pt x="164337" y="205371"/>
                  </a:lnTo>
                  <a:lnTo>
                    <a:pt x="656949" y="205371"/>
                  </a:lnTo>
                  <a:lnTo>
                    <a:pt x="644223" y="192519"/>
                  </a:lnTo>
                  <a:lnTo>
                    <a:pt x="627506" y="178003"/>
                  </a:lnTo>
                  <a:lnTo>
                    <a:pt x="664061" y="105028"/>
                  </a:lnTo>
                  <a:lnTo>
                    <a:pt x="486028" y="105028"/>
                  </a:lnTo>
                  <a:lnTo>
                    <a:pt x="463456" y="100707"/>
                  </a:lnTo>
                  <a:lnTo>
                    <a:pt x="440420" y="97885"/>
                  </a:lnTo>
                  <a:lnTo>
                    <a:pt x="417359" y="96349"/>
                  </a:lnTo>
                  <a:lnTo>
                    <a:pt x="394715" y="95884"/>
                  </a:lnTo>
                  <a:lnTo>
                    <a:pt x="360552" y="0"/>
                  </a:lnTo>
                  <a:close/>
                </a:path>
                <a:path w="837565" h="840104">
                  <a:moveTo>
                    <a:pt x="531749" y="11429"/>
                  </a:moveTo>
                  <a:lnTo>
                    <a:pt x="486028" y="105028"/>
                  </a:lnTo>
                  <a:lnTo>
                    <a:pt x="664061" y="105028"/>
                  </a:lnTo>
                  <a:lnTo>
                    <a:pt x="675512" y="82168"/>
                  </a:lnTo>
                  <a:lnTo>
                    <a:pt x="531749" y="114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31743" y="862711"/>
              <a:ext cx="502920" cy="501015"/>
            </a:xfrm>
            <a:custGeom>
              <a:avLst/>
              <a:gdLst/>
              <a:ahLst/>
              <a:cxnLst/>
              <a:rect l="l" t="t" r="r" b="b"/>
              <a:pathLst>
                <a:path w="502920" h="501015">
                  <a:moveTo>
                    <a:pt x="406885" y="380364"/>
                  </a:moveTo>
                  <a:lnTo>
                    <a:pt x="97408" y="380364"/>
                  </a:lnTo>
                  <a:lnTo>
                    <a:pt x="107676" y="392275"/>
                  </a:lnTo>
                  <a:lnTo>
                    <a:pt x="118871" y="403161"/>
                  </a:lnTo>
                  <a:lnTo>
                    <a:pt x="131020" y="413190"/>
                  </a:lnTo>
                  <a:lnTo>
                    <a:pt x="144144" y="422528"/>
                  </a:lnTo>
                  <a:lnTo>
                    <a:pt x="127635" y="471550"/>
                  </a:lnTo>
                  <a:lnTo>
                    <a:pt x="218312" y="500888"/>
                  </a:lnTo>
                  <a:lnTo>
                    <a:pt x="234315" y="454787"/>
                  </a:lnTo>
                  <a:lnTo>
                    <a:pt x="266863" y="454787"/>
                  </a:lnTo>
                  <a:lnTo>
                    <a:pt x="282124" y="452929"/>
                  </a:lnTo>
                  <a:lnTo>
                    <a:pt x="297942" y="449834"/>
                  </a:lnTo>
                  <a:lnTo>
                    <a:pt x="403389" y="449834"/>
                  </a:lnTo>
                  <a:lnTo>
                    <a:pt x="382396" y="406018"/>
                  </a:lnTo>
                  <a:lnTo>
                    <a:pt x="389772" y="399202"/>
                  </a:lnTo>
                  <a:lnTo>
                    <a:pt x="396827" y="392064"/>
                  </a:lnTo>
                  <a:lnTo>
                    <a:pt x="403524" y="384569"/>
                  </a:lnTo>
                  <a:lnTo>
                    <a:pt x="406885" y="380364"/>
                  </a:lnTo>
                  <a:close/>
                </a:path>
                <a:path w="502920" h="501015">
                  <a:moveTo>
                    <a:pt x="403389" y="449834"/>
                  </a:moveTo>
                  <a:lnTo>
                    <a:pt x="297942" y="449834"/>
                  </a:lnTo>
                  <a:lnTo>
                    <a:pt x="319531" y="493649"/>
                  </a:lnTo>
                  <a:lnTo>
                    <a:pt x="404241" y="451612"/>
                  </a:lnTo>
                  <a:lnTo>
                    <a:pt x="403389" y="449834"/>
                  </a:lnTo>
                  <a:close/>
                </a:path>
                <a:path w="502920" h="501015">
                  <a:moveTo>
                    <a:pt x="266863" y="454787"/>
                  </a:moveTo>
                  <a:lnTo>
                    <a:pt x="234315" y="454787"/>
                  </a:lnTo>
                  <a:lnTo>
                    <a:pt x="250061" y="455549"/>
                  </a:lnTo>
                  <a:lnTo>
                    <a:pt x="266080" y="454882"/>
                  </a:lnTo>
                  <a:lnTo>
                    <a:pt x="266863" y="454787"/>
                  </a:lnTo>
                  <a:close/>
                </a:path>
                <a:path w="502920" h="501015">
                  <a:moveTo>
                    <a:pt x="30353" y="127762"/>
                  </a:moveTo>
                  <a:lnTo>
                    <a:pt x="0" y="217677"/>
                  </a:lnTo>
                  <a:lnTo>
                    <a:pt x="54991" y="235330"/>
                  </a:lnTo>
                  <a:lnTo>
                    <a:pt x="54562" y="245744"/>
                  </a:lnTo>
                  <a:lnTo>
                    <a:pt x="54469" y="261365"/>
                  </a:lnTo>
                  <a:lnTo>
                    <a:pt x="54577" y="266064"/>
                  </a:lnTo>
                  <a:lnTo>
                    <a:pt x="55687" y="279872"/>
                  </a:lnTo>
                  <a:lnTo>
                    <a:pt x="58293" y="294259"/>
                  </a:lnTo>
                  <a:lnTo>
                    <a:pt x="8255" y="319659"/>
                  </a:lnTo>
                  <a:lnTo>
                    <a:pt x="50164" y="404367"/>
                  </a:lnTo>
                  <a:lnTo>
                    <a:pt x="97408" y="380364"/>
                  </a:lnTo>
                  <a:lnTo>
                    <a:pt x="406885" y="380364"/>
                  </a:lnTo>
                  <a:lnTo>
                    <a:pt x="409829" y="376681"/>
                  </a:lnTo>
                  <a:lnTo>
                    <a:pt x="414273" y="370713"/>
                  </a:lnTo>
                  <a:lnTo>
                    <a:pt x="418592" y="364363"/>
                  </a:lnTo>
                  <a:lnTo>
                    <a:pt x="422402" y="357631"/>
                  </a:lnTo>
                  <a:lnTo>
                    <a:pt x="477132" y="357631"/>
                  </a:lnTo>
                  <a:lnTo>
                    <a:pt x="477654" y="356108"/>
                  </a:lnTo>
                  <a:lnTo>
                    <a:pt x="257682" y="356108"/>
                  </a:lnTo>
                  <a:lnTo>
                    <a:pt x="251714" y="355091"/>
                  </a:lnTo>
                  <a:lnTo>
                    <a:pt x="205583" y="343501"/>
                  </a:lnTo>
                  <a:lnTo>
                    <a:pt x="169291" y="308101"/>
                  </a:lnTo>
                  <a:lnTo>
                    <a:pt x="154939" y="268224"/>
                  </a:lnTo>
                  <a:lnTo>
                    <a:pt x="154939" y="261365"/>
                  </a:lnTo>
                  <a:lnTo>
                    <a:pt x="153924" y="253746"/>
                  </a:lnTo>
                  <a:lnTo>
                    <a:pt x="166350" y="210365"/>
                  </a:lnTo>
                  <a:lnTo>
                    <a:pt x="190500" y="180466"/>
                  </a:lnTo>
                  <a:lnTo>
                    <a:pt x="196723" y="176656"/>
                  </a:lnTo>
                  <a:lnTo>
                    <a:pt x="201930" y="172085"/>
                  </a:lnTo>
                  <a:lnTo>
                    <a:pt x="209295" y="169163"/>
                  </a:lnTo>
                  <a:lnTo>
                    <a:pt x="215645" y="165353"/>
                  </a:lnTo>
                  <a:lnTo>
                    <a:pt x="232536" y="161036"/>
                  </a:lnTo>
                  <a:lnTo>
                    <a:pt x="250874" y="158827"/>
                  </a:lnTo>
                  <a:lnTo>
                    <a:pt x="483200" y="158827"/>
                  </a:lnTo>
                  <a:lnTo>
                    <a:pt x="476816" y="145923"/>
                  </a:lnTo>
                  <a:lnTo>
                    <a:pt x="88264" y="145923"/>
                  </a:lnTo>
                  <a:lnTo>
                    <a:pt x="30353" y="127762"/>
                  </a:lnTo>
                  <a:close/>
                </a:path>
                <a:path w="502920" h="501015">
                  <a:moveTo>
                    <a:pt x="477132" y="357631"/>
                  </a:moveTo>
                  <a:lnTo>
                    <a:pt x="422402" y="357631"/>
                  </a:lnTo>
                  <a:lnTo>
                    <a:pt x="471423" y="374268"/>
                  </a:lnTo>
                  <a:lnTo>
                    <a:pt x="477132" y="357631"/>
                  </a:lnTo>
                  <a:close/>
                </a:path>
                <a:path w="502920" h="501015">
                  <a:moveTo>
                    <a:pt x="483200" y="158827"/>
                  </a:moveTo>
                  <a:lnTo>
                    <a:pt x="250874" y="158827"/>
                  </a:lnTo>
                  <a:lnTo>
                    <a:pt x="268843" y="160035"/>
                  </a:lnTo>
                  <a:lnTo>
                    <a:pt x="286311" y="164411"/>
                  </a:lnTo>
                  <a:lnTo>
                    <a:pt x="323850" y="187325"/>
                  </a:lnTo>
                  <a:lnTo>
                    <a:pt x="348488" y="231648"/>
                  </a:lnTo>
                  <a:lnTo>
                    <a:pt x="348742" y="233552"/>
                  </a:lnTo>
                  <a:lnTo>
                    <a:pt x="350646" y="240029"/>
                  </a:lnTo>
                  <a:lnTo>
                    <a:pt x="350646" y="246887"/>
                  </a:lnTo>
                  <a:lnTo>
                    <a:pt x="351663" y="254508"/>
                  </a:lnTo>
                  <a:lnTo>
                    <a:pt x="351028" y="269305"/>
                  </a:lnTo>
                  <a:lnTo>
                    <a:pt x="336169" y="311150"/>
                  </a:lnTo>
                  <a:lnTo>
                    <a:pt x="305444" y="341000"/>
                  </a:lnTo>
                  <a:lnTo>
                    <a:pt x="268096" y="353694"/>
                  </a:lnTo>
                  <a:lnTo>
                    <a:pt x="263397" y="355346"/>
                  </a:lnTo>
                  <a:lnTo>
                    <a:pt x="257682" y="356108"/>
                  </a:lnTo>
                  <a:lnTo>
                    <a:pt x="477654" y="356108"/>
                  </a:lnTo>
                  <a:lnTo>
                    <a:pt x="502666" y="283210"/>
                  </a:lnTo>
                  <a:lnTo>
                    <a:pt x="450595" y="266064"/>
                  </a:lnTo>
                  <a:lnTo>
                    <a:pt x="450825" y="254508"/>
                  </a:lnTo>
                  <a:lnTo>
                    <a:pt x="450820" y="250146"/>
                  </a:lnTo>
                  <a:lnTo>
                    <a:pt x="449992" y="236394"/>
                  </a:lnTo>
                  <a:lnTo>
                    <a:pt x="447809" y="221470"/>
                  </a:lnTo>
                  <a:lnTo>
                    <a:pt x="444245" y="206628"/>
                  </a:lnTo>
                  <a:lnTo>
                    <a:pt x="494283" y="181228"/>
                  </a:lnTo>
                  <a:lnTo>
                    <a:pt x="483200" y="158827"/>
                  </a:lnTo>
                  <a:close/>
                </a:path>
                <a:path w="502920" h="501015">
                  <a:moveTo>
                    <a:pt x="183006" y="7238"/>
                  </a:moveTo>
                  <a:lnTo>
                    <a:pt x="97408" y="50291"/>
                  </a:lnTo>
                  <a:lnTo>
                    <a:pt x="124460" y="104901"/>
                  </a:lnTo>
                  <a:lnTo>
                    <a:pt x="116802" y="111746"/>
                  </a:lnTo>
                  <a:lnTo>
                    <a:pt x="90678" y="142239"/>
                  </a:lnTo>
                  <a:lnTo>
                    <a:pt x="88264" y="145923"/>
                  </a:lnTo>
                  <a:lnTo>
                    <a:pt x="476816" y="145923"/>
                  </a:lnTo>
                  <a:lnTo>
                    <a:pt x="465757" y="123571"/>
                  </a:lnTo>
                  <a:lnTo>
                    <a:pt x="397764" y="123571"/>
                  </a:lnTo>
                  <a:lnTo>
                    <a:pt x="388377" y="113526"/>
                  </a:lnTo>
                  <a:lnTo>
                    <a:pt x="377920" y="104266"/>
                  </a:lnTo>
                  <a:lnTo>
                    <a:pt x="366652" y="95674"/>
                  </a:lnTo>
                  <a:lnTo>
                    <a:pt x="354838" y="87629"/>
                  </a:lnTo>
                  <a:lnTo>
                    <a:pt x="363406" y="62737"/>
                  </a:lnTo>
                  <a:lnTo>
                    <a:pt x="211200" y="62737"/>
                  </a:lnTo>
                  <a:lnTo>
                    <a:pt x="183006" y="7238"/>
                  </a:lnTo>
                  <a:close/>
                </a:path>
                <a:path w="502920" h="501015">
                  <a:moveTo>
                    <a:pt x="452373" y="96519"/>
                  </a:moveTo>
                  <a:lnTo>
                    <a:pt x="397764" y="123571"/>
                  </a:lnTo>
                  <a:lnTo>
                    <a:pt x="465757" y="123571"/>
                  </a:lnTo>
                  <a:lnTo>
                    <a:pt x="452373" y="96519"/>
                  </a:lnTo>
                  <a:close/>
                </a:path>
                <a:path w="502920" h="501015">
                  <a:moveTo>
                    <a:pt x="251438" y="59094"/>
                  </a:moveTo>
                  <a:lnTo>
                    <a:pt x="237950" y="59531"/>
                  </a:lnTo>
                  <a:lnTo>
                    <a:pt x="224581" y="60682"/>
                  </a:lnTo>
                  <a:lnTo>
                    <a:pt x="211200" y="62737"/>
                  </a:lnTo>
                  <a:lnTo>
                    <a:pt x="363406" y="62737"/>
                  </a:lnTo>
                  <a:lnTo>
                    <a:pt x="364630" y="59181"/>
                  </a:lnTo>
                  <a:lnTo>
                    <a:pt x="265176" y="59181"/>
                  </a:lnTo>
                  <a:lnTo>
                    <a:pt x="251438" y="59094"/>
                  </a:lnTo>
                  <a:close/>
                </a:path>
                <a:path w="502920" h="501015">
                  <a:moveTo>
                    <a:pt x="284226" y="0"/>
                  </a:moveTo>
                  <a:lnTo>
                    <a:pt x="265176" y="59181"/>
                  </a:lnTo>
                  <a:lnTo>
                    <a:pt x="364630" y="59181"/>
                  </a:lnTo>
                  <a:lnTo>
                    <a:pt x="374904" y="29337"/>
                  </a:lnTo>
                  <a:lnTo>
                    <a:pt x="284226" y="0"/>
                  </a:lnTo>
                  <a:close/>
                </a:path>
              </a:pathLst>
            </a:custGeom>
            <a:solidFill>
              <a:srgbClr val="97C6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06133" y="804143"/>
              <a:ext cx="267970" cy="59690"/>
            </a:xfrm>
            <a:custGeom>
              <a:avLst/>
              <a:gdLst/>
              <a:ahLst/>
              <a:cxnLst/>
              <a:rect l="l" t="t" r="r" b="b"/>
              <a:pathLst>
                <a:path w="267970" h="59690">
                  <a:moveTo>
                    <a:pt x="267855" y="0"/>
                  </a:moveTo>
                  <a:lnTo>
                    <a:pt x="0" y="0"/>
                  </a:lnTo>
                  <a:lnTo>
                    <a:pt x="0" y="59329"/>
                  </a:lnTo>
                  <a:lnTo>
                    <a:pt x="267855" y="59329"/>
                  </a:lnTo>
                  <a:lnTo>
                    <a:pt x="2678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06134" y="804151"/>
              <a:ext cx="1991995" cy="241300"/>
            </a:xfrm>
            <a:custGeom>
              <a:avLst/>
              <a:gdLst/>
              <a:ahLst/>
              <a:cxnLst/>
              <a:rect l="l" t="t" r="r" b="b"/>
              <a:pathLst>
                <a:path w="1991995" h="241300">
                  <a:moveTo>
                    <a:pt x="267855" y="179806"/>
                  </a:moveTo>
                  <a:lnTo>
                    <a:pt x="0" y="179806"/>
                  </a:lnTo>
                  <a:lnTo>
                    <a:pt x="0" y="241058"/>
                  </a:lnTo>
                  <a:lnTo>
                    <a:pt x="267855" y="241058"/>
                  </a:lnTo>
                  <a:lnTo>
                    <a:pt x="267855" y="179806"/>
                  </a:lnTo>
                  <a:close/>
                </a:path>
                <a:path w="1991995" h="241300">
                  <a:moveTo>
                    <a:pt x="1991614" y="0"/>
                  </a:moveTo>
                  <a:lnTo>
                    <a:pt x="422783" y="0"/>
                  </a:lnTo>
                  <a:lnTo>
                    <a:pt x="422783" y="59321"/>
                  </a:lnTo>
                  <a:lnTo>
                    <a:pt x="1991614" y="59321"/>
                  </a:lnTo>
                  <a:lnTo>
                    <a:pt x="1991614" y="0"/>
                  </a:lnTo>
                  <a:close/>
                </a:path>
              </a:pathLst>
            </a:custGeom>
            <a:solidFill>
              <a:srgbClr val="97C6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28916" y="983949"/>
              <a:ext cx="1569085" cy="61594"/>
            </a:xfrm>
            <a:custGeom>
              <a:avLst/>
              <a:gdLst/>
              <a:ahLst/>
              <a:cxnLst/>
              <a:rect l="l" t="t" r="r" b="b"/>
              <a:pathLst>
                <a:path w="1569084" h="61594">
                  <a:moveTo>
                    <a:pt x="1568830" y="0"/>
                  </a:moveTo>
                  <a:lnTo>
                    <a:pt x="0" y="0"/>
                  </a:lnTo>
                  <a:lnTo>
                    <a:pt x="0" y="61260"/>
                  </a:lnTo>
                  <a:lnTo>
                    <a:pt x="1568830" y="61260"/>
                  </a:lnTo>
                  <a:lnTo>
                    <a:pt x="15688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06134" y="1165720"/>
              <a:ext cx="1414145" cy="59690"/>
            </a:xfrm>
            <a:custGeom>
              <a:avLst/>
              <a:gdLst/>
              <a:ahLst/>
              <a:cxnLst/>
              <a:rect l="l" t="t" r="r" b="b"/>
              <a:pathLst>
                <a:path w="1414145" h="59690">
                  <a:moveTo>
                    <a:pt x="267855" y="0"/>
                  </a:moveTo>
                  <a:lnTo>
                    <a:pt x="0" y="0"/>
                  </a:lnTo>
                  <a:lnTo>
                    <a:pt x="0" y="59321"/>
                  </a:lnTo>
                  <a:lnTo>
                    <a:pt x="267855" y="59321"/>
                  </a:lnTo>
                  <a:lnTo>
                    <a:pt x="267855" y="0"/>
                  </a:lnTo>
                  <a:close/>
                </a:path>
                <a:path w="1414145" h="59690">
                  <a:moveTo>
                    <a:pt x="1413827" y="0"/>
                  </a:moveTo>
                  <a:lnTo>
                    <a:pt x="422783" y="0"/>
                  </a:lnTo>
                  <a:lnTo>
                    <a:pt x="422783" y="59321"/>
                  </a:lnTo>
                  <a:lnTo>
                    <a:pt x="1413827" y="59321"/>
                  </a:lnTo>
                  <a:lnTo>
                    <a:pt x="1413827" y="0"/>
                  </a:lnTo>
                  <a:close/>
                </a:path>
              </a:pathLst>
            </a:custGeom>
            <a:solidFill>
              <a:srgbClr val="97C6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06133" y="1347449"/>
              <a:ext cx="267970" cy="59690"/>
            </a:xfrm>
            <a:custGeom>
              <a:avLst/>
              <a:gdLst/>
              <a:ahLst/>
              <a:cxnLst/>
              <a:rect l="l" t="t" r="r" b="b"/>
              <a:pathLst>
                <a:path w="267970" h="59690">
                  <a:moveTo>
                    <a:pt x="267855" y="0"/>
                  </a:moveTo>
                  <a:lnTo>
                    <a:pt x="0" y="0"/>
                  </a:lnTo>
                  <a:lnTo>
                    <a:pt x="0" y="59329"/>
                  </a:lnTo>
                  <a:lnTo>
                    <a:pt x="267855" y="59329"/>
                  </a:lnTo>
                  <a:lnTo>
                    <a:pt x="267855" y="0"/>
                  </a:lnTo>
                  <a:close/>
                </a:path>
              </a:pathLst>
            </a:custGeom>
            <a:solidFill>
              <a:srgbClr val="0D2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28916" y="1347449"/>
              <a:ext cx="991235" cy="59690"/>
            </a:xfrm>
            <a:custGeom>
              <a:avLst/>
              <a:gdLst/>
              <a:ahLst/>
              <a:cxnLst/>
              <a:rect l="l" t="t" r="r" b="b"/>
              <a:pathLst>
                <a:path w="991234" h="59690">
                  <a:moveTo>
                    <a:pt x="991044" y="0"/>
                  </a:moveTo>
                  <a:lnTo>
                    <a:pt x="0" y="0"/>
                  </a:lnTo>
                  <a:lnTo>
                    <a:pt x="0" y="59329"/>
                  </a:lnTo>
                  <a:lnTo>
                    <a:pt x="991044" y="59329"/>
                  </a:lnTo>
                  <a:lnTo>
                    <a:pt x="991044" y="0"/>
                  </a:lnTo>
                  <a:close/>
                </a:path>
              </a:pathLst>
            </a:custGeom>
            <a:solidFill>
              <a:srgbClr val="97C6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01969" y="869188"/>
              <a:ext cx="141605" cy="553085"/>
            </a:xfrm>
            <a:custGeom>
              <a:avLst/>
              <a:gdLst/>
              <a:ahLst/>
              <a:cxnLst/>
              <a:rect l="l" t="t" r="r" b="b"/>
              <a:pathLst>
                <a:path w="141604" h="553085">
                  <a:moveTo>
                    <a:pt x="141477" y="552958"/>
                  </a:moveTo>
                  <a:lnTo>
                    <a:pt x="0" y="552958"/>
                  </a:lnTo>
                  <a:lnTo>
                    <a:pt x="0" y="0"/>
                  </a:lnTo>
                  <a:lnTo>
                    <a:pt x="137667" y="0"/>
                  </a:lnTo>
                </a:path>
              </a:pathLst>
            </a:custGeom>
            <a:ln w="13850">
              <a:solidFill>
                <a:srgbClr val="97C6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3595" y="911595"/>
              <a:ext cx="1336040" cy="80010"/>
            </a:xfrm>
            <a:custGeom>
              <a:avLst/>
              <a:gdLst/>
              <a:ahLst/>
              <a:cxnLst/>
              <a:rect l="l" t="t" r="r" b="b"/>
              <a:pathLst>
                <a:path w="1336039" h="80009">
                  <a:moveTo>
                    <a:pt x="1335658" y="0"/>
                  </a:moveTo>
                  <a:lnTo>
                    <a:pt x="0" y="0"/>
                  </a:lnTo>
                  <a:lnTo>
                    <a:pt x="0" y="79893"/>
                  </a:lnTo>
                  <a:lnTo>
                    <a:pt x="1335658" y="79893"/>
                  </a:lnTo>
                  <a:lnTo>
                    <a:pt x="13356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3595" y="1153976"/>
              <a:ext cx="1336040" cy="82550"/>
            </a:xfrm>
            <a:custGeom>
              <a:avLst/>
              <a:gdLst/>
              <a:ahLst/>
              <a:cxnLst/>
              <a:rect l="l" t="t" r="r" b="b"/>
              <a:pathLst>
                <a:path w="1336039" h="82550">
                  <a:moveTo>
                    <a:pt x="1335658" y="0"/>
                  </a:moveTo>
                  <a:lnTo>
                    <a:pt x="0" y="0"/>
                  </a:lnTo>
                  <a:lnTo>
                    <a:pt x="0" y="82495"/>
                  </a:lnTo>
                  <a:lnTo>
                    <a:pt x="1335658" y="82495"/>
                  </a:lnTo>
                  <a:lnTo>
                    <a:pt x="1335658" y="0"/>
                  </a:lnTo>
                  <a:close/>
                </a:path>
              </a:pathLst>
            </a:custGeom>
            <a:solidFill>
              <a:srgbClr val="97C6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53454" y="2995180"/>
              <a:ext cx="1929764" cy="382270"/>
            </a:xfrm>
            <a:custGeom>
              <a:avLst/>
              <a:gdLst/>
              <a:ahLst/>
              <a:cxnLst/>
              <a:rect l="l" t="t" r="r" b="b"/>
              <a:pathLst>
                <a:path w="1929765" h="382270">
                  <a:moveTo>
                    <a:pt x="0" y="381876"/>
                  </a:moveTo>
                  <a:lnTo>
                    <a:pt x="1929765" y="381876"/>
                  </a:lnTo>
                  <a:lnTo>
                    <a:pt x="1929765" y="0"/>
                  </a:lnTo>
                  <a:lnTo>
                    <a:pt x="0" y="0"/>
                  </a:lnTo>
                  <a:lnTo>
                    <a:pt x="0" y="381876"/>
                  </a:lnTo>
                  <a:close/>
                </a:path>
              </a:pathLst>
            </a:custGeom>
            <a:ln w="13850">
              <a:solidFill>
                <a:srgbClr val="97C6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975608" y="1665858"/>
            <a:ext cx="135839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none" spc="-10" dirty="0">
                <a:solidFill>
                  <a:srgbClr val="0D2A46"/>
                </a:solidFill>
              </a:rPr>
              <a:t>Conclusion</a:t>
            </a:r>
            <a:endParaRPr sz="1600" dirty="0"/>
          </a:p>
        </p:txBody>
      </p:sp>
      <p:sp>
        <p:nvSpPr>
          <p:cNvPr id="19" name="object 19"/>
          <p:cNvSpPr txBox="1"/>
          <p:nvPr/>
        </p:nvSpPr>
        <p:spPr>
          <a:xfrm>
            <a:off x="2715260" y="2261108"/>
            <a:ext cx="387985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400" b="1" spc="-40" dirty="0">
                <a:solidFill>
                  <a:srgbClr val="163460"/>
                </a:solidFill>
                <a:latin typeface="RobotoBlack"/>
                <a:cs typeface="Roboto"/>
              </a:rPr>
              <a:t>In </a:t>
            </a:r>
            <a:r>
              <a:rPr sz="1400" b="1" spc="-35" dirty="0">
                <a:solidFill>
                  <a:srgbClr val="163460"/>
                </a:solidFill>
                <a:latin typeface="RobotoBlack"/>
                <a:cs typeface="Roboto"/>
              </a:rPr>
              <a:t>this </a:t>
            </a:r>
            <a:r>
              <a:rPr sz="1400" b="1" spc="-45" dirty="0">
                <a:solidFill>
                  <a:srgbClr val="163460"/>
                </a:solidFill>
                <a:latin typeface="RobotoBlack"/>
                <a:cs typeface="Roboto"/>
              </a:rPr>
              <a:t>study, </a:t>
            </a:r>
            <a:r>
              <a:rPr sz="1400" b="1" dirty="0">
                <a:solidFill>
                  <a:srgbClr val="163460"/>
                </a:solidFill>
                <a:latin typeface="RobotoBlack"/>
                <a:cs typeface="Roboto"/>
              </a:rPr>
              <a:t>we </a:t>
            </a:r>
            <a:r>
              <a:rPr lang="en-US" sz="1400" b="1" dirty="0">
                <a:solidFill>
                  <a:srgbClr val="163460"/>
                </a:solidFill>
                <a:latin typeface="Roboto" pitchFamily="2" charset="0"/>
                <a:ea typeface="Roboto" pitchFamily="2" charset="0"/>
              </a:rPr>
              <a:t>determined what factors play an important role in determining the premium of the user</a:t>
            </a:r>
            <a:endParaRPr sz="1400" b="1" dirty="0">
              <a:solidFill>
                <a:srgbClr val="163460"/>
              </a:solidFill>
              <a:latin typeface="RobotoBlack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140" y="769365"/>
            <a:ext cx="16674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none" spc="-5" dirty="0"/>
              <a:t>References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726440" y="1500378"/>
            <a:ext cx="4840605" cy="78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6375" indent="-194310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07010" algn="l"/>
              </a:tabLst>
            </a:pPr>
            <a:r>
              <a:rPr lang="en-US" sz="1200" dirty="0">
                <a:solidFill>
                  <a:schemeClr val="bg1"/>
                </a:solidFill>
                <a:latin typeface="Roboto"/>
                <a:cs typeface="Roboto"/>
              </a:rPr>
              <a:t>Websites used: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07010" algn="l"/>
              </a:tabLst>
            </a:pPr>
            <a:r>
              <a:rPr lang="en-US" sz="120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Roboto"/>
                <a:cs typeface="Roboto"/>
                <a:hlinkClick r:id="rId2"/>
              </a:rPr>
              <a:t>www.Kaggle.com</a:t>
            </a:r>
            <a:endParaRPr lang="en-US" sz="12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07010" algn="l"/>
              </a:tabLst>
            </a:pPr>
            <a:r>
              <a:rPr lang="en-US" sz="1200" dirty="0">
                <a:solidFill>
                  <a:schemeClr val="bg1"/>
                </a:solidFill>
                <a:latin typeface="Roboto"/>
                <a:cs typeface="Roboto"/>
                <a:hlinkClick r:id="rId3"/>
              </a:rPr>
              <a:t> https://colab.research.google.com</a:t>
            </a:r>
            <a:endParaRPr lang="en-US" sz="12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07010" algn="l"/>
              </a:tabLst>
            </a:pPr>
            <a:r>
              <a:rPr lang="en-US" sz="120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191641"/>
            <a:ext cx="2438400" cy="0"/>
          </a:xfrm>
          <a:custGeom>
            <a:avLst/>
            <a:gdLst/>
            <a:ahLst/>
            <a:cxnLst/>
            <a:rect l="l" t="t" r="r" b="b"/>
            <a:pathLst>
              <a:path w="2438400">
                <a:moveTo>
                  <a:pt x="0" y="0"/>
                </a:moveTo>
                <a:lnTo>
                  <a:pt x="2438400" y="0"/>
                </a:lnTo>
              </a:path>
            </a:pathLst>
          </a:custGeom>
          <a:ln w="9525">
            <a:solidFill>
              <a:srgbClr val="97C6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8705" y="2345690"/>
            <a:ext cx="2426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21460" algn="l"/>
              </a:tabLst>
            </a:pPr>
            <a:r>
              <a:rPr sz="2800" u="none" spc="290" dirty="0">
                <a:solidFill>
                  <a:srgbClr val="92D050"/>
                </a:solidFill>
              </a:rPr>
              <a:t>T</a:t>
            </a:r>
            <a:r>
              <a:rPr sz="2800" u="none" spc="295" dirty="0">
                <a:solidFill>
                  <a:srgbClr val="92D050"/>
                </a:solidFill>
              </a:rPr>
              <a:t>HAN</a:t>
            </a:r>
            <a:r>
              <a:rPr sz="2800" u="none" spc="-5" dirty="0">
                <a:solidFill>
                  <a:srgbClr val="92D050"/>
                </a:solidFill>
              </a:rPr>
              <a:t>K</a:t>
            </a:r>
            <a:r>
              <a:rPr sz="2800" u="none" dirty="0">
                <a:solidFill>
                  <a:srgbClr val="92D050"/>
                </a:solidFill>
              </a:rPr>
              <a:t>	</a:t>
            </a:r>
            <a:r>
              <a:rPr sz="2800" u="none" spc="285" dirty="0">
                <a:solidFill>
                  <a:srgbClr val="92D050"/>
                </a:solidFill>
              </a:rPr>
              <a:t>Y</a:t>
            </a:r>
            <a:r>
              <a:rPr sz="2800" u="none" spc="290" dirty="0">
                <a:solidFill>
                  <a:srgbClr val="92D050"/>
                </a:solidFill>
              </a:rPr>
              <a:t>O</a:t>
            </a:r>
            <a:r>
              <a:rPr sz="2800" u="none" spc="-5" dirty="0">
                <a:solidFill>
                  <a:srgbClr val="92D050"/>
                </a:solidFill>
              </a:rPr>
              <a:t>U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438150"/>
            <a:ext cx="64008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000" dirty="0"/>
              <a:t>Medical insurance premium prediction (EDA and RF)</a:t>
            </a:r>
            <a:endParaRPr lang="en-IN" sz="2000" dirty="0"/>
          </a:p>
        </p:txBody>
      </p:sp>
      <p:sp>
        <p:nvSpPr>
          <p:cNvPr id="3" name="object 3"/>
          <p:cNvSpPr/>
          <p:nvPr/>
        </p:nvSpPr>
        <p:spPr>
          <a:xfrm>
            <a:off x="685800" y="961516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97C6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21486" y="1271778"/>
            <a:ext cx="7056120" cy="10720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0" spc="-30" dirty="0">
                <a:solidFill>
                  <a:srgbClr val="FFFFFF"/>
                </a:solidFill>
                <a:latin typeface="Roboto"/>
                <a:cs typeface="Roboto"/>
              </a:rPr>
              <a:t>Submitted </a:t>
            </a:r>
            <a:r>
              <a:rPr sz="1200" b="0" spc="-20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1200" b="0" spc="-30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lang="en-US" sz="1200" spc="-35" dirty="0">
                <a:solidFill>
                  <a:srgbClr val="FFFFFF"/>
                </a:solidFill>
                <a:latin typeface="Roboto"/>
                <a:cs typeface="Roboto"/>
              </a:rPr>
              <a:t>S</a:t>
            </a:r>
            <a:r>
              <a:rPr sz="1200" b="0" spc="-35" dirty="0">
                <a:solidFill>
                  <a:srgbClr val="FFFFFF"/>
                </a:solidFill>
                <a:latin typeface="Roboto"/>
                <a:cs typeface="Roboto"/>
              </a:rPr>
              <a:t>avitribai </a:t>
            </a:r>
            <a:r>
              <a:rPr lang="en-US" sz="1200" b="0" spc="-30" dirty="0">
                <a:solidFill>
                  <a:srgbClr val="FFFFFF"/>
                </a:solidFill>
                <a:latin typeface="Roboto"/>
                <a:cs typeface="Roboto"/>
              </a:rPr>
              <a:t>Phule</a:t>
            </a:r>
            <a:r>
              <a:rPr sz="1200" b="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z="1200" b="0" spc="-25" dirty="0">
                <a:solidFill>
                  <a:srgbClr val="FFFFFF"/>
                </a:solidFill>
                <a:latin typeface="Roboto"/>
                <a:cs typeface="Roboto"/>
              </a:rPr>
              <a:t>Pune</a:t>
            </a:r>
            <a:r>
              <a:rPr sz="1200" b="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z="1200" b="0" spc="-50" dirty="0">
                <a:solidFill>
                  <a:srgbClr val="FFFFFF"/>
                </a:solidFill>
                <a:latin typeface="Roboto"/>
                <a:cs typeface="Roboto"/>
              </a:rPr>
              <a:t>University</a:t>
            </a:r>
            <a:r>
              <a:rPr sz="1200" b="0" spc="-50" dirty="0">
                <a:solidFill>
                  <a:srgbClr val="FFFFFF"/>
                </a:solidFill>
                <a:latin typeface="Roboto"/>
                <a:cs typeface="Roboto"/>
              </a:rPr>
              <a:t>, </a:t>
            </a:r>
            <a:r>
              <a:rPr lang="en-US" sz="1200" b="0" spc="-25" dirty="0">
                <a:solidFill>
                  <a:srgbClr val="FFFFFF"/>
                </a:solidFill>
                <a:latin typeface="Roboto"/>
                <a:cs typeface="Roboto"/>
              </a:rPr>
              <a:t>Pune</a:t>
            </a:r>
            <a:r>
              <a:rPr sz="1200" b="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b="0" spc="-45" dirty="0">
                <a:solidFill>
                  <a:srgbClr val="FFFFFF"/>
                </a:solidFill>
                <a:latin typeface="Roboto"/>
                <a:cs typeface="Roboto"/>
              </a:rPr>
              <a:t>in </a:t>
            </a:r>
            <a:r>
              <a:rPr sz="1200" b="0" spc="-30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1200" b="0" spc="-35" dirty="0">
                <a:solidFill>
                  <a:srgbClr val="FFFFFF"/>
                </a:solidFill>
                <a:latin typeface="Roboto"/>
                <a:cs typeface="Roboto"/>
              </a:rPr>
              <a:t>partial </a:t>
            </a:r>
            <a:r>
              <a:rPr sz="1200" b="0" spc="-40" dirty="0">
                <a:solidFill>
                  <a:srgbClr val="FFFFFF"/>
                </a:solidFill>
                <a:latin typeface="Roboto"/>
                <a:cs typeface="Roboto"/>
              </a:rPr>
              <a:t>fulfillment </a:t>
            </a:r>
            <a:r>
              <a:rPr sz="1200" b="0" spc="-35" dirty="0">
                <a:solidFill>
                  <a:srgbClr val="FFFFFF"/>
                </a:solidFill>
                <a:latin typeface="Roboto"/>
                <a:cs typeface="Roboto"/>
              </a:rPr>
              <a:t>for </a:t>
            </a:r>
            <a:r>
              <a:rPr sz="1200" b="0" spc="-30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1200" b="0" spc="-5" dirty="0">
                <a:solidFill>
                  <a:srgbClr val="FFFFFF"/>
                </a:solidFill>
                <a:latin typeface="Roboto"/>
                <a:cs typeface="Roboto"/>
              </a:rPr>
              <a:t>award </a:t>
            </a:r>
            <a:r>
              <a:rPr sz="1200" b="0" spc="-2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200" b="0" spc="-30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1200" b="0" spc="-35" dirty="0">
                <a:solidFill>
                  <a:srgbClr val="FFFFFF"/>
                </a:solidFill>
                <a:latin typeface="Roboto"/>
                <a:cs typeface="Roboto"/>
              </a:rPr>
              <a:t>degree  </a:t>
            </a:r>
            <a:r>
              <a:rPr sz="1200" b="0" spc="-25" dirty="0">
                <a:solidFill>
                  <a:srgbClr val="FFFFFF"/>
                </a:solidFill>
                <a:latin typeface="Roboto"/>
                <a:cs typeface="Roboto"/>
              </a:rPr>
              <a:t>of bachelor of </a:t>
            </a:r>
            <a:r>
              <a:rPr sz="1200" b="0" spc="-40" dirty="0">
                <a:solidFill>
                  <a:srgbClr val="FFFFFF"/>
                </a:solidFill>
                <a:latin typeface="Roboto"/>
                <a:cs typeface="Roboto"/>
              </a:rPr>
              <a:t>engineering </a:t>
            </a:r>
            <a:r>
              <a:rPr sz="1200" b="0" spc="-45" dirty="0">
                <a:solidFill>
                  <a:srgbClr val="FFFFFF"/>
                </a:solidFill>
                <a:latin typeface="Roboto"/>
                <a:cs typeface="Roboto"/>
              </a:rPr>
              <a:t>in </a:t>
            </a:r>
            <a:r>
              <a:rPr sz="1200" b="0" spc="-20" dirty="0">
                <a:solidFill>
                  <a:srgbClr val="FFFFFF"/>
                </a:solidFill>
                <a:latin typeface="Roboto"/>
                <a:cs typeface="Roboto"/>
              </a:rPr>
              <a:t>computer</a:t>
            </a:r>
            <a:r>
              <a:rPr sz="1200" b="0" spc="11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b="0" spc="-40" dirty="0">
                <a:solidFill>
                  <a:srgbClr val="FFFFFF"/>
                </a:solidFill>
                <a:latin typeface="Roboto"/>
                <a:cs typeface="Roboto"/>
              </a:rPr>
              <a:t>engineering</a:t>
            </a:r>
            <a:endParaRPr sz="12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600" dirty="0">
              <a:latin typeface="Roboto"/>
              <a:cs typeface="Roboto"/>
            </a:endParaRPr>
          </a:p>
          <a:p>
            <a:pPr marL="48260" algn="ctr">
              <a:lnSpc>
                <a:spcPct val="100000"/>
              </a:lnSpc>
            </a:pPr>
            <a:r>
              <a:rPr sz="1400" dirty="0">
                <a:solidFill>
                  <a:srgbClr val="92D050"/>
                </a:solidFill>
                <a:latin typeface="Arial"/>
                <a:cs typeface="Arial"/>
              </a:rPr>
              <a:t>Under the guidance of </a:t>
            </a:r>
            <a:endParaRPr lang="en-US" sz="1400" dirty="0">
              <a:solidFill>
                <a:srgbClr val="92D050"/>
              </a:solidFill>
              <a:latin typeface="Arial"/>
              <a:cs typeface="Arial"/>
            </a:endParaRPr>
          </a:p>
          <a:p>
            <a:pPr marL="48260" algn="ctr">
              <a:lnSpc>
                <a:spcPct val="100000"/>
              </a:lnSpc>
            </a:pPr>
            <a:r>
              <a:rPr sz="140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92D050"/>
                </a:solidFill>
                <a:latin typeface="Arial"/>
                <a:cs typeface="Arial"/>
              </a:rPr>
              <a:t>Prof.S.S.Nimbalkar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49267" y="3020567"/>
            <a:ext cx="1045463" cy="960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39008" y="4169460"/>
            <a:ext cx="37382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550" marR="5080" indent="-70485">
              <a:lnSpc>
                <a:spcPct val="100000"/>
              </a:lnSpc>
              <a:spcBef>
                <a:spcPts val="95"/>
              </a:spcBef>
            </a:pPr>
            <a:r>
              <a:rPr sz="1000" b="0" spc="-20" dirty="0">
                <a:solidFill>
                  <a:srgbClr val="FFFFFF"/>
                </a:solidFill>
                <a:latin typeface="Roboto"/>
                <a:cs typeface="Roboto"/>
              </a:rPr>
              <a:t>Department </a:t>
            </a:r>
            <a:r>
              <a:rPr sz="1000" b="0" spc="-2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000" b="0" spc="-20" dirty="0">
                <a:solidFill>
                  <a:srgbClr val="FFFFFF"/>
                </a:solidFill>
                <a:latin typeface="Roboto"/>
                <a:cs typeface="Roboto"/>
              </a:rPr>
              <a:t>computer </a:t>
            </a:r>
            <a:r>
              <a:rPr sz="1000" b="0" spc="-30" dirty="0">
                <a:solidFill>
                  <a:srgbClr val="FFFFFF"/>
                </a:solidFill>
                <a:latin typeface="Roboto"/>
                <a:cs typeface="Roboto"/>
              </a:rPr>
              <a:t>engineering </a:t>
            </a:r>
            <a:r>
              <a:rPr sz="1000" b="0" spc="-10" dirty="0">
                <a:solidFill>
                  <a:srgbClr val="FFFFFF"/>
                </a:solidFill>
                <a:latin typeface="Roboto"/>
                <a:cs typeface="Roboto"/>
              </a:rPr>
              <a:t>svpm's </a:t>
            </a:r>
            <a:r>
              <a:rPr sz="1000" b="0" spc="-30" dirty="0">
                <a:solidFill>
                  <a:srgbClr val="FFFFFF"/>
                </a:solidFill>
                <a:latin typeface="Roboto"/>
                <a:cs typeface="Roboto"/>
              </a:rPr>
              <a:t>college </a:t>
            </a:r>
            <a:r>
              <a:rPr sz="1000" b="0" spc="-2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000" b="0" spc="-30" dirty="0">
                <a:solidFill>
                  <a:srgbClr val="FFFFFF"/>
                </a:solidFill>
                <a:latin typeface="Roboto"/>
                <a:cs typeface="Roboto"/>
              </a:rPr>
              <a:t>engineering  Malegaon(bk) </a:t>
            </a:r>
            <a:r>
              <a:rPr sz="1000" b="0" spc="-40" dirty="0">
                <a:solidFill>
                  <a:srgbClr val="FFFFFF"/>
                </a:solidFill>
                <a:latin typeface="Roboto"/>
                <a:cs typeface="Roboto"/>
              </a:rPr>
              <a:t>a/p-malegaon(bk)-413115, tal. </a:t>
            </a:r>
            <a:r>
              <a:rPr sz="1000" b="0" spc="-30" dirty="0">
                <a:solidFill>
                  <a:srgbClr val="FFFFFF"/>
                </a:solidFill>
                <a:latin typeface="Roboto"/>
                <a:cs typeface="Roboto"/>
              </a:rPr>
              <a:t>Baramati, </a:t>
            </a:r>
            <a:r>
              <a:rPr sz="1000" b="0" spc="-35" dirty="0">
                <a:solidFill>
                  <a:srgbClr val="FFFFFF"/>
                </a:solidFill>
                <a:latin typeface="Roboto"/>
                <a:cs typeface="Roboto"/>
              </a:rPr>
              <a:t>dist.</a:t>
            </a:r>
            <a:r>
              <a:rPr sz="1000" b="0" spc="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b="0" spc="-30" dirty="0">
                <a:solidFill>
                  <a:srgbClr val="FFFFFF"/>
                </a:solidFill>
                <a:latin typeface="Roboto"/>
                <a:cs typeface="Roboto"/>
              </a:rPr>
              <a:t>Pune</a:t>
            </a:r>
            <a:endParaRPr sz="1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539" y="556818"/>
            <a:ext cx="8546922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7915" algn="l"/>
                <a:tab pos="8533765" algn="l"/>
              </a:tabLst>
            </a:pPr>
            <a:r>
              <a:rPr sz="3000" dirty="0"/>
              <a:t> 	</a:t>
            </a:r>
            <a:r>
              <a:rPr sz="3000" spc="-5" dirty="0"/>
              <a:t>TABLE OF</a:t>
            </a:r>
            <a:r>
              <a:rPr sz="3000" spc="-75" dirty="0"/>
              <a:t> </a:t>
            </a:r>
            <a:r>
              <a:rPr sz="3000" spc="-5" dirty="0"/>
              <a:t>CONTENTS	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2912797" y="3167880"/>
            <a:ext cx="4013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7C622"/>
                </a:solidFill>
                <a:latin typeface="RobotoBlack"/>
                <a:cs typeface="RobotoBlack"/>
              </a:rPr>
              <a:t>03</a:t>
            </a:r>
            <a:endParaRPr sz="2400" dirty="0">
              <a:latin typeface="RobotoBlack"/>
              <a:cs typeface="Roboto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1642" y="2016955"/>
            <a:ext cx="1837055" cy="97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1457325" algn="l"/>
              </a:tabLst>
            </a:pPr>
            <a:r>
              <a:rPr sz="1800" b="1" dirty="0">
                <a:solidFill>
                  <a:srgbClr val="FFFFFF"/>
                </a:solidFill>
                <a:latin typeface="RobotoBlack"/>
                <a:cs typeface="RobotoBlack"/>
              </a:rPr>
              <a:t>Intr</a:t>
            </a:r>
            <a:r>
              <a:rPr sz="1800" b="1" spc="-5" dirty="0">
                <a:solidFill>
                  <a:srgbClr val="FFFFFF"/>
                </a:solidFill>
                <a:latin typeface="RobotoBlack"/>
                <a:cs typeface="RobotoBlack"/>
              </a:rPr>
              <a:t>od</a:t>
            </a:r>
            <a:r>
              <a:rPr sz="1800" b="1" dirty="0">
                <a:solidFill>
                  <a:srgbClr val="FFFFFF"/>
                </a:solidFill>
                <a:latin typeface="RobotoBlack"/>
                <a:cs typeface="RobotoBlack"/>
              </a:rPr>
              <a:t>ucti</a:t>
            </a:r>
            <a:r>
              <a:rPr sz="1800" b="1" spc="-10" dirty="0">
                <a:solidFill>
                  <a:srgbClr val="FFFFFF"/>
                </a:solidFill>
                <a:latin typeface="RobotoBlack"/>
                <a:cs typeface="RobotoBlack"/>
              </a:rPr>
              <a:t>o</a:t>
            </a:r>
            <a:r>
              <a:rPr sz="1800" b="1" dirty="0">
                <a:solidFill>
                  <a:srgbClr val="FFFFFF"/>
                </a:solidFill>
                <a:latin typeface="RobotoBlack"/>
                <a:cs typeface="RobotoBlack"/>
              </a:rPr>
              <a:t>n	</a:t>
            </a:r>
            <a:r>
              <a:rPr sz="3600" b="1" baseline="1157" dirty="0">
                <a:solidFill>
                  <a:srgbClr val="97C622"/>
                </a:solidFill>
                <a:latin typeface="RobotoBlack"/>
                <a:cs typeface="RobotoBlack"/>
              </a:rPr>
              <a:t>01</a:t>
            </a:r>
            <a:endParaRPr sz="3600" baseline="1157" dirty="0">
              <a:latin typeface="RobotoBlack"/>
              <a:cs typeface="RobotoBlack"/>
            </a:endParaRPr>
          </a:p>
          <a:p>
            <a:pPr marR="17780" algn="r">
              <a:lnSpc>
                <a:spcPct val="100000"/>
              </a:lnSpc>
              <a:spcBef>
                <a:spcPts val="1725"/>
              </a:spcBef>
            </a:pPr>
            <a:r>
              <a:rPr sz="2400" b="1" dirty="0">
                <a:solidFill>
                  <a:srgbClr val="97C622"/>
                </a:solidFill>
                <a:latin typeface="RobotoBlack"/>
                <a:cs typeface="RobotoBlack"/>
              </a:rPr>
              <a:t>02</a:t>
            </a:r>
            <a:endParaRPr sz="2400" dirty="0">
              <a:latin typeface="RobotoBlack"/>
              <a:cs typeface="Roboto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2653377"/>
            <a:ext cx="27285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RobotoBlack"/>
                <a:cs typeface="RobotoBlack"/>
              </a:rPr>
              <a:t>Problem</a:t>
            </a:r>
            <a:r>
              <a:rPr sz="1800" b="1" spc="-45" dirty="0">
                <a:solidFill>
                  <a:srgbClr val="FFFFFF"/>
                </a:solidFill>
                <a:latin typeface="RobotoBlack"/>
                <a:cs typeface="RobotoBlack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obotoBlack"/>
                <a:cs typeface="RobotoBlack"/>
              </a:rPr>
              <a:t>Statement</a:t>
            </a:r>
            <a:endParaRPr sz="1800" dirty="0">
              <a:latin typeface="RobotoBlack"/>
              <a:cs typeface="Roboto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36489" y="1997447"/>
            <a:ext cx="386715" cy="995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7C622"/>
                </a:solidFill>
                <a:latin typeface="RobotoBlack"/>
                <a:cs typeface="RobotoBlack"/>
              </a:rPr>
              <a:t>0</a:t>
            </a:r>
            <a:r>
              <a:rPr lang="en-US" sz="2400" b="1" dirty="0">
                <a:solidFill>
                  <a:srgbClr val="97C622"/>
                </a:solidFill>
                <a:latin typeface="RobotoBlack"/>
                <a:cs typeface="RobotoBlack"/>
              </a:rPr>
              <a:t>4</a:t>
            </a:r>
            <a:endParaRPr sz="2400" dirty="0">
              <a:latin typeface="RobotoBlack"/>
              <a:cs typeface="RobotoBlack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b="1" dirty="0">
                <a:solidFill>
                  <a:srgbClr val="97C622"/>
                </a:solidFill>
                <a:latin typeface="RobotoBlack"/>
                <a:cs typeface="RobotoBlack"/>
              </a:rPr>
              <a:t>0</a:t>
            </a:r>
            <a:r>
              <a:rPr lang="en-US" sz="2400" b="1" dirty="0">
                <a:solidFill>
                  <a:srgbClr val="97C622"/>
                </a:solidFill>
                <a:latin typeface="RobotoBlack"/>
                <a:cs typeface="RobotoBlack"/>
              </a:rPr>
              <a:t>5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A6C3A43-CA09-40ED-AD58-444C3B7B0388}"/>
              </a:ext>
            </a:extLst>
          </p:cNvPr>
          <p:cNvSpPr txBox="1"/>
          <p:nvPr/>
        </p:nvSpPr>
        <p:spPr>
          <a:xfrm>
            <a:off x="1461642" y="3214046"/>
            <a:ext cx="1371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5310">
              <a:lnSpc>
                <a:spcPct val="100000"/>
              </a:lnSpc>
              <a:spcBef>
                <a:spcPts val="100"/>
              </a:spcBef>
            </a:pPr>
            <a:r>
              <a:rPr lang="en-IN" b="1" spc="-5" dirty="0">
                <a:solidFill>
                  <a:schemeClr val="bg1"/>
                </a:solidFill>
                <a:latin typeface="RobotoBlack"/>
              </a:rPr>
              <a:t>Output</a:t>
            </a: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757CCCED-D27B-458C-B0C6-30F949FCC1E0}"/>
              </a:ext>
            </a:extLst>
          </p:cNvPr>
          <p:cNvSpPr txBox="1"/>
          <p:nvPr/>
        </p:nvSpPr>
        <p:spPr>
          <a:xfrm>
            <a:off x="5338119" y="2038350"/>
            <a:ext cx="3124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5310">
              <a:lnSpc>
                <a:spcPct val="100000"/>
              </a:lnSpc>
              <a:spcBef>
                <a:spcPts val="100"/>
              </a:spcBef>
            </a:pPr>
            <a:r>
              <a:rPr lang="en-IN" b="1" spc="-5" dirty="0">
                <a:solidFill>
                  <a:schemeClr val="bg1"/>
                </a:solidFill>
                <a:latin typeface="RobotoBlack"/>
              </a:rPr>
              <a:t>Conclusion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FD120787-85D3-416B-A677-BEE429A5B1CA}"/>
              </a:ext>
            </a:extLst>
          </p:cNvPr>
          <p:cNvSpPr txBox="1"/>
          <p:nvPr/>
        </p:nvSpPr>
        <p:spPr>
          <a:xfrm>
            <a:off x="5346357" y="2645300"/>
            <a:ext cx="3124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5310">
              <a:lnSpc>
                <a:spcPct val="100000"/>
              </a:lnSpc>
              <a:spcBef>
                <a:spcPts val="100"/>
              </a:spcBef>
            </a:pPr>
            <a:r>
              <a:rPr lang="en-IN" b="1" spc="-5" dirty="0">
                <a:solidFill>
                  <a:schemeClr val="bg1"/>
                </a:solidFill>
                <a:latin typeface="RobotoBlack"/>
              </a:rPr>
              <a:t>References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8975" y="1379982"/>
            <a:ext cx="46577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44390" algn="l"/>
              </a:tabLst>
            </a:pPr>
            <a:r>
              <a:rPr sz="3000" dirty="0"/>
              <a:t>Introduction	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482210" y="2146738"/>
            <a:ext cx="3892550" cy="747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1100" dirty="0">
                <a:solidFill>
                  <a:schemeClr val="bg1"/>
                </a:solidFill>
              </a:rPr>
              <a:t>Our project contains a user's medical history in the form of whether they have a specific condition or not, their age, height, weight, etc. along with the premium they have to pay in INR for insurance.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2281" y="1432813"/>
            <a:ext cx="2320290" cy="1625600"/>
          </a:xfrm>
          <a:custGeom>
            <a:avLst/>
            <a:gdLst/>
            <a:ahLst/>
            <a:cxnLst/>
            <a:rect l="l" t="t" r="r" b="b"/>
            <a:pathLst>
              <a:path w="2320290" h="1625600">
                <a:moveTo>
                  <a:pt x="950328" y="1344739"/>
                </a:moveTo>
                <a:lnTo>
                  <a:pt x="941628" y="1306449"/>
                </a:lnTo>
                <a:lnTo>
                  <a:pt x="918273" y="1272400"/>
                </a:lnTo>
                <a:lnTo>
                  <a:pt x="889190" y="1253312"/>
                </a:lnTo>
                <a:lnTo>
                  <a:pt x="889190" y="1342339"/>
                </a:lnTo>
                <a:lnTo>
                  <a:pt x="886129" y="1357122"/>
                </a:lnTo>
                <a:lnTo>
                  <a:pt x="874255" y="1374444"/>
                </a:lnTo>
                <a:lnTo>
                  <a:pt x="856297" y="1381887"/>
                </a:lnTo>
                <a:lnTo>
                  <a:pt x="836739" y="1379054"/>
                </a:lnTo>
                <a:lnTo>
                  <a:pt x="820089" y="1365504"/>
                </a:lnTo>
                <a:lnTo>
                  <a:pt x="813638" y="1346212"/>
                </a:lnTo>
                <a:lnTo>
                  <a:pt x="818134" y="1327023"/>
                </a:lnTo>
                <a:lnTo>
                  <a:pt x="831316" y="1312329"/>
                </a:lnTo>
                <a:lnTo>
                  <a:pt x="850950" y="1306449"/>
                </a:lnTo>
                <a:lnTo>
                  <a:pt x="855268" y="1306449"/>
                </a:lnTo>
                <a:lnTo>
                  <a:pt x="889190" y="1342339"/>
                </a:lnTo>
                <a:lnTo>
                  <a:pt x="889190" y="1253312"/>
                </a:lnTo>
                <a:lnTo>
                  <a:pt x="886129" y="1251712"/>
                </a:lnTo>
                <a:lnTo>
                  <a:pt x="866965" y="1247190"/>
                </a:lnTo>
                <a:lnTo>
                  <a:pt x="847674" y="1246378"/>
                </a:lnTo>
                <a:lnTo>
                  <a:pt x="828611" y="1249286"/>
                </a:lnTo>
                <a:lnTo>
                  <a:pt x="810183" y="1255903"/>
                </a:lnTo>
                <a:lnTo>
                  <a:pt x="777125" y="1279893"/>
                </a:lnTo>
                <a:lnTo>
                  <a:pt x="757974" y="1312329"/>
                </a:lnTo>
                <a:lnTo>
                  <a:pt x="752576" y="1348689"/>
                </a:lnTo>
                <a:lnTo>
                  <a:pt x="760780" y="1384604"/>
                </a:lnTo>
                <a:lnTo>
                  <a:pt x="782396" y="1415618"/>
                </a:lnTo>
                <a:lnTo>
                  <a:pt x="817295" y="1437259"/>
                </a:lnTo>
                <a:lnTo>
                  <a:pt x="821486" y="1438656"/>
                </a:lnTo>
                <a:lnTo>
                  <a:pt x="821486" y="1625600"/>
                </a:lnTo>
                <a:lnTo>
                  <a:pt x="881938" y="1625600"/>
                </a:lnTo>
                <a:lnTo>
                  <a:pt x="881938" y="1438656"/>
                </a:lnTo>
                <a:lnTo>
                  <a:pt x="918451" y="1417370"/>
                </a:lnTo>
                <a:lnTo>
                  <a:pt x="942035" y="1384350"/>
                </a:lnTo>
                <a:lnTo>
                  <a:pt x="942555" y="1381887"/>
                </a:lnTo>
                <a:lnTo>
                  <a:pt x="950328" y="1344739"/>
                </a:lnTo>
                <a:close/>
              </a:path>
              <a:path w="2320290" h="1625600">
                <a:moveTo>
                  <a:pt x="1486052" y="818515"/>
                </a:moveTo>
                <a:lnTo>
                  <a:pt x="1478254" y="786384"/>
                </a:lnTo>
                <a:lnTo>
                  <a:pt x="1477365" y="782701"/>
                </a:lnTo>
                <a:lnTo>
                  <a:pt x="1456677" y="752132"/>
                </a:lnTo>
                <a:lnTo>
                  <a:pt x="1425790" y="731710"/>
                </a:lnTo>
                <a:lnTo>
                  <a:pt x="1425790" y="822375"/>
                </a:lnTo>
                <a:lnTo>
                  <a:pt x="1420634" y="843318"/>
                </a:lnTo>
                <a:lnTo>
                  <a:pt x="1403527" y="858012"/>
                </a:lnTo>
                <a:lnTo>
                  <a:pt x="1380744" y="861060"/>
                </a:lnTo>
                <a:lnTo>
                  <a:pt x="1361681" y="851700"/>
                </a:lnTo>
                <a:lnTo>
                  <a:pt x="1350518" y="833907"/>
                </a:lnTo>
                <a:lnTo>
                  <a:pt x="1351457" y="811657"/>
                </a:lnTo>
                <a:lnTo>
                  <a:pt x="1352854" y="810260"/>
                </a:lnTo>
                <a:lnTo>
                  <a:pt x="1357744" y="800582"/>
                </a:lnTo>
                <a:lnTo>
                  <a:pt x="1365681" y="793038"/>
                </a:lnTo>
                <a:lnTo>
                  <a:pt x="1375994" y="788136"/>
                </a:lnTo>
                <a:lnTo>
                  <a:pt x="1388033" y="786384"/>
                </a:lnTo>
                <a:lnTo>
                  <a:pt x="1396415" y="786384"/>
                </a:lnTo>
                <a:lnTo>
                  <a:pt x="1400733" y="787781"/>
                </a:lnTo>
                <a:lnTo>
                  <a:pt x="1419110" y="801712"/>
                </a:lnTo>
                <a:lnTo>
                  <a:pt x="1425790" y="822375"/>
                </a:lnTo>
                <a:lnTo>
                  <a:pt x="1425790" y="731710"/>
                </a:lnTo>
                <a:lnTo>
                  <a:pt x="1425117" y="731253"/>
                </a:lnTo>
                <a:lnTo>
                  <a:pt x="1383842" y="724535"/>
                </a:lnTo>
                <a:lnTo>
                  <a:pt x="1342694" y="734529"/>
                </a:lnTo>
                <a:lnTo>
                  <a:pt x="1312608" y="757872"/>
                </a:lnTo>
                <a:lnTo>
                  <a:pt x="1294295" y="790016"/>
                </a:lnTo>
                <a:lnTo>
                  <a:pt x="1288440" y="826414"/>
                </a:lnTo>
                <a:lnTo>
                  <a:pt x="1295781" y="862520"/>
                </a:lnTo>
                <a:lnTo>
                  <a:pt x="1317015" y="893787"/>
                </a:lnTo>
                <a:lnTo>
                  <a:pt x="1352854" y="915670"/>
                </a:lnTo>
                <a:lnTo>
                  <a:pt x="1357045" y="917067"/>
                </a:lnTo>
                <a:lnTo>
                  <a:pt x="1357045" y="1226312"/>
                </a:lnTo>
                <a:lnTo>
                  <a:pt x="1122349" y="1386586"/>
                </a:lnTo>
                <a:lnTo>
                  <a:pt x="1122349" y="1151890"/>
                </a:lnTo>
                <a:lnTo>
                  <a:pt x="1122349" y="676656"/>
                </a:lnTo>
                <a:lnTo>
                  <a:pt x="1159802" y="655066"/>
                </a:lnTo>
                <a:lnTo>
                  <a:pt x="1182293" y="623595"/>
                </a:lnTo>
                <a:lnTo>
                  <a:pt x="1183132" y="619861"/>
                </a:lnTo>
                <a:lnTo>
                  <a:pt x="1190485" y="586994"/>
                </a:lnTo>
                <a:lnTo>
                  <a:pt x="1185087" y="549998"/>
                </a:lnTo>
                <a:lnTo>
                  <a:pt x="1182052" y="544576"/>
                </a:lnTo>
                <a:lnTo>
                  <a:pt x="1166774" y="517372"/>
                </a:lnTo>
                <a:lnTo>
                  <a:pt x="1136230" y="493826"/>
                </a:lnTo>
                <a:lnTo>
                  <a:pt x="1129855" y="492366"/>
                </a:lnTo>
                <a:lnTo>
                  <a:pt x="1129855" y="580390"/>
                </a:lnTo>
                <a:lnTo>
                  <a:pt x="1129487" y="587768"/>
                </a:lnTo>
                <a:lnTo>
                  <a:pt x="1127937" y="595122"/>
                </a:lnTo>
                <a:lnTo>
                  <a:pt x="1120292" y="607949"/>
                </a:lnTo>
                <a:lnTo>
                  <a:pt x="1108824" y="616419"/>
                </a:lnTo>
                <a:lnTo>
                  <a:pt x="1094968" y="619861"/>
                </a:lnTo>
                <a:lnTo>
                  <a:pt x="1080185" y="617601"/>
                </a:lnTo>
                <a:lnTo>
                  <a:pt x="1054468" y="583184"/>
                </a:lnTo>
                <a:lnTo>
                  <a:pt x="1055268" y="575818"/>
                </a:lnTo>
                <a:lnTo>
                  <a:pt x="1081582" y="546328"/>
                </a:lnTo>
                <a:lnTo>
                  <a:pt x="1092758" y="544576"/>
                </a:lnTo>
                <a:lnTo>
                  <a:pt x="1103198" y="546087"/>
                </a:lnTo>
                <a:lnTo>
                  <a:pt x="1129855" y="580390"/>
                </a:lnTo>
                <a:lnTo>
                  <a:pt x="1129855" y="492366"/>
                </a:lnTo>
                <a:lnTo>
                  <a:pt x="1094155" y="484124"/>
                </a:lnTo>
                <a:lnTo>
                  <a:pt x="1052233" y="492213"/>
                </a:lnTo>
                <a:lnTo>
                  <a:pt x="1021041" y="514489"/>
                </a:lnTo>
                <a:lnTo>
                  <a:pt x="1001585" y="546087"/>
                </a:lnTo>
                <a:lnTo>
                  <a:pt x="1001471" y="546328"/>
                </a:lnTo>
                <a:lnTo>
                  <a:pt x="994460" y="582803"/>
                </a:lnTo>
                <a:lnTo>
                  <a:pt x="1000874" y="619404"/>
                </a:lnTo>
                <a:lnTo>
                  <a:pt x="1021651" y="651332"/>
                </a:lnTo>
                <a:lnTo>
                  <a:pt x="1057706" y="673862"/>
                </a:lnTo>
                <a:lnTo>
                  <a:pt x="1061897" y="675259"/>
                </a:lnTo>
                <a:lnTo>
                  <a:pt x="1061897" y="1151890"/>
                </a:lnTo>
                <a:lnTo>
                  <a:pt x="881938" y="1064641"/>
                </a:lnTo>
                <a:lnTo>
                  <a:pt x="881938" y="839724"/>
                </a:lnTo>
                <a:lnTo>
                  <a:pt x="886129" y="838327"/>
                </a:lnTo>
                <a:lnTo>
                  <a:pt x="888923" y="838327"/>
                </a:lnTo>
                <a:lnTo>
                  <a:pt x="893114" y="836930"/>
                </a:lnTo>
                <a:lnTo>
                  <a:pt x="927239" y="811657"/>
                </a:lnTo>
                <a:lnTo>
                  <a:pt x="942111" y="785380"/>
                </a:lnTo>
                <a:lnTo>
                  <a:pt x="945946" y="778598"/>
                </a:lnTo>
                <a:lnTo>
                  <a:pt x="950404" y="742022"/>
                </a:lnTo>
                <a:lnTo>
                  <a:pt x="942721" y="710438"/>
                </a:lnTo>
                <a:lnTo>
                  <a:pt x="941730" y="706374"/>
                </a:lnTo>
                <a:lnTo>
                  <a:pt x="921042" y="675995"/>
                </a:lnTo>
                <a:lnTo>
                  <a:pt x="890206" y="655777"/>
                </a:lnTo>
                <a:lnTo>
                  <a:pt x="890206" y="745388"/>
                </a:lnTo>
                <a:lnTo>
                  <a:pt x="885024" y="766584"/>
                </a:lnTo>
                <a:lnTo>
                  <a:pt x="867841" y="782066"/>
                </a:lnTo>
                <a:lnTo>
                  <a:pt x="852817" y="785380"/>
                </a:lnTo>
                <a:lnTo>
                  <a:pt x="838327" y="782993"/>
                </a:lnTo>
                <a:lnTo>
                  <a:pt x="825957" y="775601"/>
                </a:lnTo>
                <a:lnTo>
                  <a:pt x="817295" y="763905"/>
                </a:lnTo>
                <a:lnTo>
                  <a:pt x="817295" y="762381"/>
                </a:lnTo>
                <a:lnTo>
                  <a:pt x="814247" y="743610"/>
                </a:lnTo>
                <a:lnTo>
                  <a:pt x="820572" y="726935"/>
                </a:lnTo>
                <a:lnTo>
                  <a:pt x="834021" y="715010"/>
                </a:lnTo>
                <a:lnTo>
                  <a:pt x="852347" y="710438"/>
                </a:lnTo>
                <a:lnTo>
                  <a:pt x="860856" y="710438"/>
                </a:lnTo>
                <a:lnTo>
                  <a:pt x="865047" y="711835"/>
                </a:lnTo>
                <a:lnTo>
                  <a:pt x="883500" y="724979"/>
                </a:lnTo>
                <a:lnTo>
                  <a:pt x="890206" y="745388"/>
                </a:lnTo>
                <a:lnTo>
                  <a:pt x="890206" y="655777"/>
                </a:lnTo>
                <a:lnTo>
                  <a:pt x="889469" y="655281"/>
                </a:lnTo>
                <a:lnTo>
                  <a:pt x="848156" y="648589"/>
                </a:lnTo>
                <a:lnTo>
                  <a:pt x="807059" y="658507"/>
                </a:lnTo>
                <a:lnTo>
                  <a:pt x="777011" y="681672"/>
                </a:lnTo>
                <a:lnTo>
                  <a:pt x="758710" y="713625"/>
                </a:lnTo>
                <a:lnTo>
                  <a:pt x="752868" y="749884"/>
                </a:lnTo>
                <a:lnTo>
                  <a:pt x="760209" y="785964"/>
                </a:lnTo>
                <a:lnTo>
                  <a:pt x="781443" y="817410"/>
                </a:lnTo>
                <a:lnTo>
                  <a:pt x="817295" y="839724"/>
                </a:lnTo>
                <a:lnTo>
                  <a:pt x="821486" y="841121"/>
                </a:lnTo>
                <a:lnTo>
                  <a:pt x="821486" y="1102614"/>
                </a:lnTo>
                <a:lnTo>
                  <a:pt x="1061897" y="1220724"/>
                </a:lnTo>
                <a:lnTo>
                  <a:pt x="1061897" y="1625600"/>
                </a:lnTo>
                <a:lnTo>
                  <a:pt x="1122349" y="1625600"/>
                </a:lnTo>
                <a:lnTo>
                  <a:pt x="1122349" y="1459738"/>
                </a:lnTo>
                <a:lnTo>
                  <a:pt x="1229741" y="1386586"/>
                </a:lnTo>
                <a:lnTo>
                  <a:pt x="1417497" y="1258697"/>
                </a:lnTo>
                <a:lnTo>
                  <a:pt x="1417497" y="917067"/>
                </a:lnTo>
                <a:lnTo>
                  <a:pt x="1421815" y="915670"/>
                </a:lnTo>
                <a:lnTo>
                  <a:pt x="1424609" y="914273"/>
                </a:lnTo>
                <a:lnTo>
                  <a:pt x="1428800" y="912876"/>
                </a:lnTo>
                <a:lnTo>
                  <a:pt x="1462900" y="888072"/>
                </a:lnTo>
                <a:lnTo>
                  <a:pt x="1478241" y="861060"/>
                </a:lnTo>
                <a:lnTo>
                  <a:pt x="1481607" y="855129"/>
                </a:lnTo>
                <a:lnTo>
                  <a:pt x="1486052" y="818515"/>
                </a:lnTo>
                <a:close/>
              </a:path>
              <a:path w="2320290" h="1625600">
                <a:moveTo>
                  <a:pt x="1497660" y="1455153"/>
                </a:moveTo>
                <a:lnTo>
                  <a:pt x="1489494" y="1423162"/>
                </a:lnTo>
                <a:lnTo>
                  <a:pt x="1488376" y="1418780"/>
                </a:lnTo>
                <a:lnTo>
                  <a:pt x="1466164" y="1388516"/>
                </a:lnTo>
                <a:lnTo>
                  <a:pt x="1436636" y="1370634"/>
                </a:lnTo>
                <a:lnTo>
                  <a:pt x="1436636" y="1459039"/>
                </a:lnTo>
                <a:lnTo>
                  <a:pt x="1434388" y="1473835"/>
                </a:lnTo>
                <a:lnTo>
                  <a:pt x="1400670" y="1498244"/>
                </a:lnTo>
                <a:lnTo>
                  <a:pt x="1393367" y="1497876"/>
                </a:lnTo>
                <a:lnTo>
                  <a:pt x="1386636" y="1496314"/>
                </a:lnTo>
                <a:lnTo>
                  <a:pt x="1373809" y="1488389"/>
                </a:lnTo>
                <a:lnTo>
                  <a:pt x="1365338" y="1476400"/>
                </a:lnTo>
                <a:lnTo>
                  <a:pt x="1361897" y="1462049"/>
                </a:lnTo>
                <a:lnTo>
                  <a:pt x="1364157" y="1447038"/>
                </a:lnTo>
                <a:lnTo>
                  <a:pt x="1369822" y="1437424"/>
                </a:lnTo>
                <a:lnTo>
                  <a:pt x="1378026" y="1429867"/>
                </a:lnTo>
                <a:lnTo>
                  <a:pt x="1388084" y="1424940"/>
                </a:lnTo>
                <a:lnTo>
                  <a:pt x="1399336" y="1423162"/>
                </a:lnTo>
                <a:lnTo>
                  <a:pt x="1407718" y="1423162"/>
                </a:lnTo>
                <a:lnTo>
                  <a:pt x="1411909" y="1424559"/>
                </a:lnTo>
                <a:lnTo>
                  <a:pt x="1424724" y="1433080"/>
                </a:lnTo>
                <a:lnTo>
                  <a:pt x="1433195" y="1445006"/>
                </a:lnTo>
                <a:lnTo>
                  <a:pt x="1436636" y="1459039"/>
                </a:lnTo>
                <a:lnTo>
                  <a:pt x="1436636" y="1370634"/>
                </a:lnTo>
                <a:lnTo>
                  <a:pt x="1432991" y="1368425"/>
                </a:lnTo>
                <a:lnTo>
                  <a:pt x="1394485" y="1361706"/>
                </a:lnTo>
                <a:lnTo>
                  <a:pt x="1361224" y="1368691"/>
                </a:lnTo>
                <a:lnTo>
                  <a:pt x="1334274" y="1386433"/>
                </a:lnTo>
                <a:lnTo>
                  <a:pt x="1314729" y="1411947"/>
                </a:lnTo>
                <a:lnTo>
                  <a:pt x="1303655" y="1442275"/>
                </a:lnTo>
                <a:lnTo>
                  <a:pt x="1302118" y="1474470"/>
                </a:lnTo>
                <a:lnTo>
                  <a:pt x="1311211" y="1505559"/>
                </a:lnTo>
                <a:lnTo>
                  <a:pt x="1331988" y="1532585"/>
                </a:lnTo>
                <a:lnTo>
                  <a:pt x="1365554" y="1552575"/>
                </a:lnTo>
                <a:lnTo>
                  <a:pt x="1368348" y="1552575"/>
                </a:lnTo>
                <a:lnTo>
                  <a:pt x="1368348" y="1622806"/>
                </a:lnTo>
                <a:lnTo>
                  <a:pt x="1430197" y="1622806"/>
                </a:lnTo>
                <a:lnTo>
                  <a:pt x="1430197" y="1552575"/>
                </a:lnTo>
                <a:lnTo>
                  <a:pt x="1432991" y="1552575"/>
                </a:lnTo>
                <a:lnTo>
                  <a:pt x="1471358" y="1526882"/>
                </a:lnTo>
                <a:lnTo>
                  <a:pt x="1492046" y="1493520"/>
                </a:lnTo>
                <a:lnTo>
                  <a:pt x="1497660" y="1455153"/>
                </a:lnTo>
                <a:close/>
              </a:path>
              <a:path w="2320290" h="1625600">
                <a:moveTo>
                  <a:pt x="2320086" y="1143000"/>
                </a:moveTo>
                <a:lnTo>
                  <a:pt x="2316518" y="1079500"/>
                </a:lnTo>
                <a:lnTo>
                  <a:pt x="2306256" y="1016000"/>
                </a:lnTo>
                <a:lnTo>
                  <a:pt x="2289987" y="965200"/>
                </a:lnTo>
                <a:lnTo>
                  <a:pt x="2268372" y="914400"/>
                </a:lnTo>
                <a:lnTo>
                  <a:pt x="2242096" y="876300"/>
                </a:lnTo>
                <a:lnTo>
                  <a:pt x="2211806" y="838200"/>
                </a:lnTo>
                <a:lnTo>
                  <a:pt x="2178202" y="800100"/>
                </a:lnTo>
                <a:lnTo>
                  <a:pt x="2141956" y="774700"/>
                </a:lnTo>
                <a:lnTo>
                  <a:pt x="2103716" y="736600"/>
                </a:lnTo>
                <a:lnTo>
                  <a:pt x="2064169" y="711200"/>
                </a:lnTo>
                <a:lnTo>
                  <a:pt x="2023999" y="698500"/>
                </a:lnTo>
                <a:lnTo>
                  <a:pt x="1983867" y="673100"/>
                </a:lnTo>
                <a:lnTo>
                  <a:pt x="1944446" y="660400"/>
                </a:lnTo>
                <a:lnTo>
                  <a:pt x="1906397" y="647700"/>
                </a:lnTo>
                <a:lnTo>
                  <a:pt x="1870417" y="635000"/>
                </a:lnTo>
                <a:lnTo>
                  <a:pt x="1837169" y="635000"/>
                </a:lnTo>
                <a:lnTo>
                  <a:pt x="1807324" y="622300"/>
                </a:lnTo>
                <a:lnTo>
                  <a:pt x="1760524" y="622300"/>
                </a:lnTo>
                <a:lnTo>
                  <a:pt x="1756676" y="571500"/>
                </a:lnTo>
                <a:lnTo>
                  <a:pt x="1749399" y="520700"/>
                </a:lnTo>
                <a:lnTo>
                  <a:pt x="1738833" y="482600"/>
                </a:lnTo>
                <a:lnTo>
                  <a:pt x="1725079" y="431800"/>
                </a:lnTo>
                <a:lnTo>
                  <a:pt x="1708277" y="393700"/>
                </a:lnTo>
                <a:lnTo>
                  <a:pt x="1688541" y="342900"/>
                </a:lnTo>
                <a:lnTo>
                  <a:pt x="1665998" y="304800"/>
                </a:lnTo>
                <a:lnTo>
                  <a:pt x="1640763" y="266700"/>
                </a:lnTo>
                <a:lnTo>
                  <a:pt x="1612963" y="228600"/>
                </a:lnTo>
                <a:lnTo>
                  <a:pt x="1582724" y="203200"/>
                </a:lnTo>
                <a:lnTo>
                  <a:pt x="1550162" y="165100"/>
                </a:lnTo>
                <a:lnTo>
                  <a:pt x="1515389" y="139700"/>
                </a:lnTo>
                <a:lnTo>
                  <a:pt x="1478559" y="114300"/>
                </a:lnTo>
                <a:lnTo>
                  <a:pt x="1439773" y="88900"/>
                </a:lnTo>
                <a:lnTo>
                  <a:pt x="1399146" y="63500"/>
                </a:lnTo>
                <a:lnTo>
                  <a:pt x="1356829" y="50800"/>
                </a:lnTo>
                <a:lnTo>
                  <a:pt x="1312913" y="25400"/>
                </a:lnTo>
                <a:lnTo>
                  <a:pt x="1220825" y="0"/>
                </a:lnTo>
                <a:lnTo>
                  <a:pt x="1029931" y="0"/>
                </a:lnTo>
                <a:lnTo>
                  <a:pt x="938669" y="25400"/>
                </a:lnTo>
                <a:lnTo>
                  <a:pt x="851992" y="50800"/>
                </a:lnTo>
                <a:lnTo>
                  <a:pt x="810729" y="76200"/>
                </a:lnTo>
                <a:lnTo>
                  <a:pt x="771042" y="88900"/>
                </a:lnTo>
                <a:lnTo>
                  <a:pt x="733069" y="114300"/>
                </a:lnTo>
                <a:lnTo>
                  <a:pt x="696976" y="152400"/>
                </a:lnTo>
                <a:lnTo>
                  <a:pt x="662876" y="177800"/>
                </a:lnTo>
                <a:lnTo>
                  <a:pt x="630948" y="203200"/>
                </a:lnTo>
                <a:lnTo>
                  <a:pt x="601306" y="241300"/>
                </a:lnTo>
                <a:lnTo>
                  <a:pt x="574116" y="279400"/>
                </a:lnTo>
                <a:lnTo>
                  <a:pt x="549516" y="317500"/>
                </a:lnTo>
                <a:lnTo>
                  <a:pt x="527634" y="368300"/>
                </a:lnTo>
                <a:lnTo>
                  <a:pt x="508635" y="406400"/>
                </a:lnTo>
                <a:lnTo>
                  <a:pt x="492658" y="444500"/>
                </a:lnTo>
                <a:lnTo>
                  <a:pt x="479856" y="495300"/>
                </a:lnTo>
                <a:lnTo>
                  <a:pt x="385267" y="520700"/>
                </a:lnTo>
                <a:lnTo>
                  <a:pt x="340741" y="533400"/>
                </a:lnTo>
                <a:lnTo>
                  <a:pt x="298259" y="558800"/>
                </a:lnTo>
                <a:lnTo>
                  <a:pt x="257962" y="584200"/>
                </a:lnTo>
                <a:lnTo>
                  <a:pt x="220002" y="609600"/>
                </a:lnTo>
                <a:lnTo>
                  <a:pt x="184543" y="635000"/>
                </a:lnTo>
                <a:lnTo>
                  <a:pt x="151714" y="673100"/>
                </a:lnTo>
                <a:lnTo>
                  <a:pt x="121691" y="711200"/>
                </a:lnTo>
                <a:lnTo>
                  <a:pt x="94602" y="749300"/>
                </a:lnTo>
                <a:lnTo>
                  <a:pt x="70612" y="787400"/>
                </a:lnTo>
                <a:lnTo>
                  <a:pt x="49860" y="825500"/>
                </a:lnTo>
                <a:lnTo>
                  <a:pt x="32499" y="876300"/>
                </a:lnTo>
                <a:lnTo>
                  <a:pt x="18681" y="914400"/>
                </a:lnTo>
                <a:lnTo>
                  <a:pt x="8559" y="965200"/>
                </a:lnTo>
                <a:lnTo>
                  <a:pt x="2286" y="1016000"/>
                </a:lnTo>
                <a:lnTo>
                  <a:pt x="0" y="1054100"/>
                </a:lnTo>
                <a:lnTo>
                  <a:pt x="1866" y="1104900"/>
                </a:lnTo>
                <a:lnTo>
                  <a:pt x="7912" y="1155700"/>
                </a:lnTo>
                <a:lnTo>
                  <a:pt x="17970" y="1206500"/>
                </a:lnTo>
                <a:lnTo>
                  <a:pt x="31851" y="1244600"/>
                </a:lnTo>
                <a:lnTo>
                  <a:pt x="49364" y="1295400"/>
                </a:lnTo>
                <a:lnTo>
                  <a:pt x="70345" y="1333500"/>
                </a:lnTo>
                <a:lnTo>
                  <a:pt x="94602" y="1371600"/>
                </a:lnTo>
                <a:lnTo>
                  <a:pt x="121945" y="1409700"/>
                </a:lnTo>
                <a:lnTo>
                  <a:pt x="152184" y="1447800"/>
                </a:lnTo>
                <a:lnTo>
                  <a:pt x="185166" y="1485900"/>
                </a:lnTo>
                <a:lnTo>
                  <a:pt x="220662" y="1511300"/>
                </a:lnTo>
                <a:lnTo>
                  <a:pt x="258533" y="1536700"/>
                </a:lnTo>
                <a:lnTo>
                  <a:pt x="298564" y="1562100"/>
                </a:lnTo>
                <a:lnTo>
                  <a:pt x="340588" y="1587500"/>
                </a:lnTo>
                <a:lnTo>
                  <a:pt x="384416" y="1600200"/>
                </a:lnTo>
                <a:lnTo>
                  <a:pt x="476745" y="1625600"/>
                </a:lnTo>
                <a:lnTo>
                  <a:pt x="678103" y="1625600"/>
                </a:lnTo>
                <a:lnTo>
                  <a:pt x="678103" y="1574800"/>
                </a:lnTo>
                <a:lnTo>
                  <a:pt x="678103" y="1181100"/>
                </a:lnTo>
                <a:lnTo>
                  <a:pt x="686460" y="1168400"/>
                </a:lnTo>
                <a:lnTo>
                  <a:pt x="702170" y="1168400"/>
                </a:lnTo>
                <a:lnTo>
                  <a:pt x="708964" y="1155700"/>
                </a:lnTo>
                <a:lnTo>
                  <a:pt x="723176" y="1143000"/>
                </a:lnTo>
                <a:lnTo>
                  <a:pt x="734098" y="1130300"/>
                </a:lnTo>
                <a:lnTo>
                  <a:pt x="737857" y="1117600"/>
                </a:lnTo>
                <a:lnTo>
                  <a:pt x="741603" y="1104900"/>
                </a:lnTo>
                <a:lnTo>
                  <a:pt x="745540" y="1092200"/>
                </a:lnTo>
                <a:lnTo>
                  <a:pt x="740295" y="1041400"/>
                </a:lnTo>
                <a:lnTo>
                  <a:pt x="716622" y="1003300"/>
                </a:lnTo>
                <a:lnTo>
                  <a:pt x="685088" y="992251"/>
                </a:lnTo>
                <a:lnTo>
                  <a:pt x="685088" y="1079500"/>
                </a:lnTo>
                <a:lnTo>
                  <a:pt x="683488" y="1092200"/>
                </a:lnTo>
                <a:lnTo>
                  <a:pt x="680707" y="1104900"/>
                </a:lnTo>
                <a:lnTo>
                  <a:pt x="670991" y="1104900"/>
                </a:lnTo>
                <a:lnTo>
                  <a:pt x="649706" y="1117600"/>
                </a:lnTo>
                <a:lnTo>
                  <a:pt x="629208" y="1117600"/>
                </a:lnTo>
                <a:lnTo>
                  <a:pt x="614514" y="1092200"/>
                </a:lnTo>
                <a:lnTo>
                  <a:pt x="610666" y="1079500"/>
                </a:lnTo>
                <a:lnTo>
                  <a:pt x="614375" y="1066800"/>
                </a:lnTo>
                <a:lnTo>
                  <a:pt x="622554" y="1054100"/>
                </a:lnTo>
                <a:lnTo>
                  <a:pt x="633895" y="1041400"/>
                </a:lnTo>
                <a:lnTo>
                  <a:pt x="665975" y="1041400"/>
                </a:lnTo>
                <a:lnTo>
                  <a:pt x="677214" y="1054100"/>
                </a:lnTo>
                <a:lnTo>
                  <a:pt x="683971" y="1066800"/>
                </a:lnTo>
                <a:lnTo>
                  <a:pt x="685088" y="1079500"/>
                </a:lnTo>
                <a:lnTo>
                  <a:pt x="685088" y="992251"/>
                </a:lnTo>
                <a:lnTo>
                  <a:pt x="680377" y="990600"/>
                </a:lnTo>
                <a:lnTo>
                  <a:pt x="637476" y="977900"/>
                </a:lnTo>
                <a:lnTo>
                  <a:pt x="593775" y="990600"/>
                </a:lnTo>
                <a:lnTo>
                  <a:pt x="562076" y="1028700"/>
                </a:lnTo>
                <a:lnTo>
                  <a:pt x="549300" y="1066800"/>
                </a:lnTo>
                <a:lnTo>
                  <a:pt x="554761" y="1117600"/>
                </a:lnTo>
                <a:lnTo>
                  <a:pt x="577773" y="1155700"/>
                </a:lnTo>
                <a:lnTo>
                  <a:pt x="617651" y="1168400"/>
                </a:lnTo>
                <a:lnTo>
                  <a:pt x="617651" y="1574800"/>
                </a:lnTo>
                <a:lnTo>
                  <a:pt x="574090" y="1574800"/>
                </a:lnTo>
                <a:lnTo>
                  <a:pt x="527202" y="1562100"/>
                </a:lnTo>
                <a:lnTo>
                  <a:pt x="481469" y="1562100"/>
                </a:lnTo>
                <a:lnTo>
                  <a:pt x="437095" y="1549400"/>
                </a:lnTo>
                <a:lnTo>
                  <a:pt x="394271" y="1536700"/>
                </a:lnTo>
                <a:lnTo>
                  <a:pt x="353187" y="1524000"/>
                </a:lnTo>
                <a:lnTo>
                  <a:pt x="314045" y="1498600"/>
                </a:lnTo>
                <a:lnTo>
                  <a:pt x="277025" y="1473200"/>
                </a:lnTo>
                <a:lnTo>
                  <a:pt x="242328" y="1447800"/>
                </a:lnTo>
                <a:lnTo>
                  <a:pt x="210146" y="1409700"/>
                </a:lnTo>
                <a:lnTo>
                  <a:pt x="180670" y="1384300"/>
                </a:lnTo>
                <a:lnTo>
                  <a:pt x="154101" y="1346200"/>
                </a:lnTo>
                <a:lnTo>
                  <a:pt x="130632" y="1308100"/>
                </a:lnTo>
                <a:lnTo>
                  <a:pt x="110451" y="1270000"/>
                </a:lnTo>
                <a:lnTo>
                  <a:pt x="93764" y="1231900"/>
                </a:lnTo>
                <a:lnTo>
                  <a:pt x="80746" y="1181100"/>
                </a:lnTo>
                <a:lnTo>
                  <a:pt x="71602" y="1143000"/>
                </a:lnTo>
                <a:lnTo>
                  <a:pt x="66535" y="1092200"/>
                </a:lnTo>
                <a:lnTo>
                  <a:pt x="65709" y="1041400"/>
                </a:lnTo>
                <a:lnTo>
                  <a:pt x="69100" y="1003300"/>
                </a:lnTo>
                <a:lnTo>
                  <a:pt x="76530" y="952500"/>
                </a:lnTo>
                <a:lnTo>
                  <a:pt x="87833" y="914400"/>
                </a:lnTo>
                <a:lnTo>
                  <a:pt x="102819" y="863600"/>
                </a:lnTo>
                <a:lnTo>
                  <a:pt x="121348" y="825500"/>
                </a:lnTo>
                <a:lnTo>
                  <a:pt x="143217" y="787400"/>
                </a:lnTo>
                <a:lnTo>
                  <a:pt x="168287" y="749300"/>
                </a:lnTo>
                <a:lnTo>
                  <a:pt x="196380" y="723900"/>
                </a:lnTo>
                <a:lnTo>
                  <a:pt x="227304" y="685800"/>
                </a:lnTo>
                <a:lnTo>
                  <a:pt x="260921" y="660400"/>
                </a:lnTo>
                <a:lnTo>
                  <a:pt x="297040" y="635000"/>
                </a:lnTo>
                <a:lnTo>
                  <a:pt x="335495" y="609600"/>
                </a:lnTo>
                <a:lnTo>
                  <a:pt x="376123" y="596900"/>
                </a:lnTo>
                <a:lnTo>
                  <a:pt x="418744" y="571500"/>
                </a:lnTo>
                <a:lnTo>
                  <a:pt x="463207" y="558800"/>
                </a:lnTo>
                <a:lnTo>
                  <a:pt x="509308" y="558800"/>
                </a:lnTo>
                <a:lnTo>
                  <a:pt x="530529" y="546100"/>
                </a:lnTo>
                <a:lnTo>
                  <a:pt x="534720" y="533400"/>
                </a:lnTo>
                <a:lnTo>
                  <a:pt x="545807" y="482600"/>
                </a:lnTo>
                <a:lnTo>
                  <a:pt x="560336" y="444500"/>
                </a:lnTo>
                <a:lnTo>
                  <a:pt x="578116" y="393700"/>
                </a:lnTo>
                <a:lnTo>
                  <a:pt x="599008" y="355600"/>
                </a:lnTo>
                <a:lnTo>
                  <a:pt x="622820" y="317500"/>
                </a:lnTo>
                <a:lnTo>
                  <a:pt x="649389" y="279400"/>
                </a:lnTo>
                <a:lnTo>
                  <a:pt x="678561" y="254000"/>
                </a:lnTo>
                <a:lnTo>
                  <a:pt x="710145" y="215900"/>
                </a:lnTo>
                <a:lnTo>
                  <a:pt x="744004" y="190500"/>
                </a:lnTo>
                <a:lnTo>
                  <a:pt x="779957" y="165100"/>
                </a:lnTo>
                <a:lnTo>
                  <a:pt x="817829" y="139700"/>
                </a:lnTo>
                <a:lnTo>
                  <a:pt x="857453" y="114300"/>
                </a:lnTo>
                <a:lnTo>
                  <a:pt x="898677" y="101600"/>
                </a:lnTo>
                <a:lnTo>
                  <a:pt x="985240" y="76200"/>
                </a:lnTo>
                <a:lnTo>
                  <a:pt x="1030236" y="63500"/>
                </a:lnTo>
                <a:lnTo>
                  <a:pt x="1216774" y="63500"/>
                </a:lnTo>
                <a:lnTo>
                  <a:pt x="1306068" y="88900"/>
                </a:lnTo>
                <a:lnTo>
                  <a:pt x="1348409" y="114300"/>
                </a:lnTo>
                <a:lnTo>
                  <a:pt x="1389037" y="127000"/>
                </a:lnTo>
                <a:lnTo>
                  <a:pt x="1427797" y="152400"/>
                </a:lnTo>
                <a:lnTo>
                  <a:pt x="1464564" y="177800"/>
                </a:lnTo>
                <a:lnTo>
                  <a:pt x="1499196" y="203200"/>
                </a:lnTo>
                <a:lnTo>
                  <a:pt x="1531569" y="241300"/>
                </a:lnTo>
                <a:lnTo>
                  <a:pt x="1561528" y="266700"/>
                </a:lnTo>
                <a:lnTo>
                  <a:pt x="1588935" y="304800"/>
                </a:lnTo>
                <a:lnTo>
                  <a:pt x="1613662" y="342900"/>
                </a:lnTo>
                <a:lnTo>
                  <a:pt x="1635569" y="381000"/>
                </a:lnTo>
                <a:lnTo>
                  <a:pt x="1654517" y="419100"/>
                </a:lnTo>
                <a:lnTo>
                  <a:pt x="1670380" y="469900"/>
                </a:lnTo>
                <a:lnTo>
                  <a:pt x="1682991" y="508000"/>
                </a:lnTo>
                <a:lnTo>
                  <a:pt x="1692236" y="558800"/>
                </a:lnTo>
                <a:lnTo>
                  <a:pt x="1697977" y="596900"/>
                </a:lnTo>
                <a:lnTo>
                  <a:pt x="1700072" y="647700"/>
                </a:lnTo>
                <a:lnTo>
                  <a:pt x="1700072" y="673100"/>
                </a:lnTo>
                <a:lnTo>
                  <a:pt x="1728266" y="673100"/>
                </a:lnTo>
                <a:lnTo>
                  <a:pt x="1774380" y="685800"/>
                </a:lnTo>
                <a:lnTo>
                  <a:pt x="1820024" y="685800"/>
                </a:lnTo>
                <a:lnTo>
                  <a:pt x="1909635" y="711200"/>
                </a:lnTo>
                <a:lnTo>
                  <a:pt x="1953526" y="736600"/>
                </a:lnTo>
                <a:lnTo>
                  <a:pt x="1996744" y="749300"/>
                </a:lnTo>
                <a:lnTo>
                  <a:pt x="2046097" y="774700"/>
                </a:lnTo>
                <a:lnTo>
                  <a:pt x="2090356" y="800100"/>
                </a:lnTo>
                <a:lnTo>
                  <a:pt x="2129498" y="838200"/>
                </a:lnTo>
                <a:lnTo>
                  <a:pt x="2163508" y="876300"/>
                </a:lnTo>
                <a:lnTo>
                  <a:pt x="2192350" y="914400"/>
                </a:lnTo>
                <a:lnTo>
                  <a:pt x="2215997" y="952500"/>
                </a:lnTo>
                <a:lnTo>
                  <a:pt x="2234438" y="990600"/>
                </a:lnTo>
                <a:lnTo>
                  <a:pt x="2247646" y="1041400"/>
                </a:lnTo>
                <a:lnTo>
                  <a:pt x="2255583" y="1079500"/>
                </a:lnTo>
                <a:lnTo>
                  <a:pt x="2258237" y="1143000"/>
                </a:lnTo>
                <a:lnTo>
                  <a:pt x="2255431" y="1181100"/>
                </a:lnTo>
                <a:lnTo>
                  <a:pt x="2247277" y="1231900"/>
                </a:lnTo>
                <a:lnTo>
                  <a:pt x="2234133" y="1282700"/>
                </a:lnTo>
                <a:lnTo>
                  <a:pt x="2216378" y="1320800"/>
                </a:lnTo>
                <a:lnTo>
                  <a:pt x="2194382" y="1358900"/>
                </a:lnTo>
                <a:lnTo>
                  <a:pt x="2168499" y="1397000"/>
                </a:lnTo>
                <a:lnTo>
                  <a:pt x="2139111" y="1435100"/>
                </a:lnTo>
                <a:lnTo>
                  <a:pt x="2106574" y="1473200"/>
                </a:lnTo>
                <a:lnTo>
                  <a:pt x="2071268" y="1498600"/>
                </a:lnTo>
                <a:lnTo>
                  <a:pt x="2033562" y="1524000"/>
                </a:lnTo>
                <a:lnTo>
                  <a:pt x="1993811" y="1549400"/>
                </a:lnTo>
                <a:lnTo>
                  <a:pt x="1952396" y="1562100"/>
                </a:lnTo>
                <a:lnTo>
                  <a:pt x="1909686" y="1562100"/>
                </a:lnTo>
                <a:lnTo>
                  <a:pt x="1866061" y="1574800"/>
                </a:lnTo>
                <a:lnTo>
                  <a:pt x="1652320" y="1574800"/>
                </a:lnTo>
                <a:lnTo>
                  <a:pt x="1652320" y="1244600"/>
                </a:lnTo>
                <a:lnTo>
                  <a:pt x="1687207" y="1231900"/>
                </a:lnTo>
                <a:lnTo>
                  <a:pt x="1710931" y="1206500"/>
                </a:lnTo>
                <a:lnTo>
                  <a:pt x="1719478" y="1181100"/>
                </a:lnTo>
                <a:lnTo>
                  <a:pt x="1723745" y="1168400"/>
                </a:lnTo>
                <a:lnTo>
                  <a:pt x="1725942" y="1143000"/>
                </a:lnTo>
                <a:lnTo>
                  <a:pt x="1717789" y="1104900"/>
                </a:lnTo>
                <a:lnTo>
                  <a:pt x="1699564" y="1079500"/>
                </a:lnTo>
                <a:lnTo>
                  <a:pt x="1671561" y="1054100"/>
                </a:lnTo>
                <a:lnTo>
                  <a:pt x="1664868" y="1054100"/>
                </a:lnTo>
                <a:lnTo>
                  <a:pt x="1664868" y="1143000"/>
                </a:lnTo>
                <a:lnTo>
                  <a:pt x="1660207" y="1168400"/>
                </a:lnTo>
                <a:lnTo>
                  <a:pt x="1645272" y="1181100"/>
                </a:lnTo>
                <a:lnTo>
                  <a:pt x="1609090" y="1181100"/>
                </a:lnTo>
                <a:lnTo>
                  <a:pt x="1598231" y="1168400"/>
                </a:lnTo>
                <a:lnTo>
                  <a:pt x="1591576" y="1155700"/>
                </a:lnTo>
                <a:lnTo>
                  <a:pt x="1590471" y="1143000"/>
                </a:lnTo>
                <a:lnTo>
                  <a:pt x="1594192" y="1130300"/>
                </a:lnTo>
                <a:lnTo>
                  <a:pt x="1602422" y="1117600"/>
                </a:lnTo>
                <a:lnTo>
                  <a:pt x="1613801" y="1117600"/>
                </a:lnTo>
                <a:lnTo>
                  <a:pt x="1627047" y="1104900"/>
                </a:lnTo>
                <a:lnTo>
                  <a:pt x="1631238" y="1104900"/>
                </a:lnTo>
                <a:lnTo>
                  <a:pt x="1638579" y="1117600"/>
                </a:lnTo>
                <a:lnTo>
                  <a:pt x="1651596" y="1117600"/>
                </a:lnTo>
                <a:lnTo>
                  <a:pt x="1656511" y="1130300"/>
                </a:lnTo>
                <a:lnTo>
                  <a:pt x="1664868" y="1143000"/>
                </a:lnTo>
                <a:lnTo>
                  <a:pt x="1664868" y="1054100"/>
                </a:lnTo>
                <a:lnTo>
                  <a:pt x="1596021" y="1054100"/>
                </a:lnTo>
                <a:lnTo>
                  <a:pt x="1565770" y="1066800"/>
                </a:lnTo>
                <a:lnTo>
                  <a:pt x="1544040" y="1092200"/>
                </a:lnTo>
                <a:lnTo>
                  <a:pt x="1531620" y="1130300"/>
                </a:lnTo>
                <a:lnTo>
                  <a:pt x="1529270" y="1155700"/>
                </a:lnTo>
                <a:lnTo>
                  <a:pt x="1537779" y="1193800"/>
                </a:lnTo>
                <a:lnTo>
                  <a:pt x="1557921" y="1219200"/>
                </a:lnTo>
                <a:lnTo>
                  <a:pt x="1590471" y="1244600"/>
                </a:lnTo>
                <a:lnTo>
                  <a:pt x="1590471" y="1625600"/>
                </a:lnTo>
                <a:lnTo>
                  <a:pt x="1955927" y="1625600"/>
                </a:lnTo>
                <a:lnTo>
                  <a:pt x="1998497" y="1612900"/>
                </a:lnTo>
                <a:lnTo>
                  <a:pt x="2039594" y="1587500"/>
                </a:lnTo>
                <a:lnTo>
                  <a:pt x="2078964" y="1574800"/>
                </a:lnTo>
                <a:lnTo>
                  <a:pt x="2116315" y="1549400"/>
                </a:lnTo>
                <a:lnTo>
                  <a:pt x="2151392" y="1511300"/>
                </a:lnTo>
                <a:lnTo>
                  <a:pt x="2183917" y="1485900"/>
                </a:lnTo>
                <a:lnTo>
                  <a:pt x="2213635" y="1447800"/>
                </a:lnTo>
                <a:lnTo>
                  <a:pt x="2240254" y="1409700"/>
                </a:lnTo>
                <a:lnTo>
                  <a:pt x="2263521" y="1371600"/>
                </a:lnTo>
                <a:lnTo>
                  <a:pt x="2283168" y="1320800"/>
                </a:lnTo>
                <a:lnTo>
                  <a:pt x="2298916" y="1282700"/>
                </a:lnTo>
                <a:lnTo>
                  <a:pt x="2310498" y="1231900"/>
                </a:lnTo>
                <a:lnTo>
                  <a:pt x="2317635" y="1181100"/>
                </a:lnTo>
                <a:lnTo>
                  <a:pt x="2320086" y="1143000"/>
                </a:lnTo>
                <a:close/>
              </a:path>
            </a:pathLst>
          </a:custGeom>
          <a:solidFill>
            <a:srgbClr val="97C6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58136" y="3144139"/>
            <a:ext cx="846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97C622"/>
                </a:solidFill>
                <a:latin typeface="Impact"/>
                <a:cs typeface="Impact"/>
              </a:rPr>
              <a:t>MVC</a:t>
            </a:r>
            <a:endParaRPr sz="360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387" y="361950"/>
            <a:ext cx="8531225" cy="4419600"/>
            <a:chOff x="-13249" y="737219"/>
            <a:chExt cx="8531225" cy="4419600"/>
          </a:xfrm>
        </p:grpSpPr>
        <p:sp>
          <p:nvSpPr>
            <p:cNvPr id="3" name="object 3"/>
            <p:cNvSpPr/>
            <p:nvPr/>
          </p:nvSpPr>
          <p:spPr>
            <a:xfrm>
              <a:off x="2080133" y="1291717"/>
              <a:ext cx="4911090" cy="2560320"/>
            </a:xfrm>
            <a:custGeom>
              <a:avLst/>
              <a:gdLst/>
              <a:ahLst/>
              <a:cxnLst/>
              <a:rect l="l" t="t" r="r" b="b"/>
              <a:pathLst>
                <a:path w="4911090" h="2560320">
                  <a:moveTo>
                    <a:pt x="4910709" y="0"/>
                  </a:moveTo>
                  <a:lnTo>
                    <a:pt x="0" y="0"/>
                  </a:lnTo>
                  <a:lnTo>
                    <a:pt x="0" y="2560193"/>
                  </a:lnTo>
                  <a:lnTo>
                    <a:pt x="4910709" y="2560193"/>
                  </a:lnTo>
                  <a:lnTo>
                    <a:pt x="4910709" y="0"/>
                  </a:lnTo>
                  <a:close/>
                </a:path>
              </a:pathLst>
            </a:custGeom>
            <a:solidFill>
              <a:srgbClr val="97C6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40811" y="744145"/>
              <a:ext cx="4122420" cy="3985895"/>
            </a:xfrm>
            <a:custGeom>
              <a:avLst/>
              <a:gdLst/>
              <a:ahLst/>
              <a:cxnLst/>
              <a:rect l="l" t="t" r="r" b="b"/>
              <a:pathLst>
                <a:path w="4122420" h="3985895">
                  <a:moveTo>
                    <a:pt x="0" y="207592"/>
                  </a:moveTo>
                  <a:lnTo>
                    <a:pt x="22744" y="166975"/>
                  </a:lnTo>
                  <a:lnTo>
                    <a:pt x="49324" y="130696"/>
                  </a:lnTo>
                  <a:lnTo>
                    <a:pt x="79300" y="98783"/>
                  </a:lnTo>
                  <a:lnTo>
                    <a:pt x="112233" y="71265"/>
                  </a:lnTo>
                  <a:lnTo>
                    <a:pt x="147682" y="48170"/>
                  </a:lnTo>
                  <a:lnTo>
                    <a:pt x="185208" y="29524"/>
                  </a:lnTo>
                  <a:lnTo>
                    <a:pt x="224370" y="15357"/>
                  </a:lnTo>
                  <a:lnTo>
                    <a:pt x="264730" y="5695"/>
                  </a:lnTo>
                  <a:lnTo>
                    <a:pt x="305847" y="566"/>
                  </a:lnTo>
                  <a:lnTo>
                    <a:pt x="347282" y="0"/>
                  </a:lnTo>
                  <a:lnTo>
                    <a:pt x="388594" y="4022"/>
                  </a:lnTo>
                  <a:lnTo>
                    <a:pt x="429344" y="12661"/>
                  </a:lnTo>
                  <a:lnTo>
                    <a:pt x="469092" y="25946"/>
                  </a:lnTo>
                  <a:lnTo>
                    <a:pt x="507399" y="43903"/>
                  </a:lnTo>
                  <a:lnTo>
                    <a:pt x="543824" y="66561"/>
                  </a:lnTo>
                  <a:lnTo>
                    <a:pt x="577928" y="93947"/>
                  </a:lnTo>
                  <a:lnTo>
                    <a:pt x="609271" y="126089"/>
                  </a:lnTo>
                  <a:lnTo>
                    <a:pt x="637413" y="163015"/>
                  </a:lnTo>
                  <a:lnTo>
                    <a:pt x="661070" y="203194"/>
                  </a:lnTo>
                  <a:lnTo>
                    <a:pt x="679044" y="244512"/>
                  </a:lnTo>
                  <a:lnTo>
                    <a:pt x="691533" y="286573"/>
                  </a:lnTo>
                  <a:lnTo>
                    <a:pt x="698734" y="328977"/>
                  </a:lnTo>
                  <a:lnTo>
                    <a:pt x="700843" y="371327"/>
                  </a:lnTo>
                  <a:lnTo>
                    <a:pt x="698057" y="413224"/>
                  </a:lnTo>
                  <a:lnTo>
                    <a:pt x="690574" y="454271"/>
                  </a:lnTo>
                  <a:lnTo>
                    <a:pt x="678591" y="494069"/>
                  </a:lnTo>
                  <a:lnTo>
                    <a:pt x="662305" y="532220"/>
                  </a:lnTo>
                  <a:lnTo>
                    <a:pt x="641912" y="568326"/>
                  </a:lnTo>
                  <a:lnTo>
                    <a:pt x="617609" y="601990"/>
                  </a:lnTo>
                  <a:lnTo>
                    <a:pt x="589595" y="632812"/>
                  </a:lnTo>
                  <a:lnTo>
                    <a:pt x="558065" y="660395"/>
                  </a:lnTo>
                  <a:lnTo>
                    <a:pt x="523217" y="684340"/>
                  </a:lnTo>
                  <a:lnTo>
                    <a:pt x="485248" y="704250"/>
                  </a:lnTo>
                  <a:lnTo>
                    <a:pt x="444354" y="719726"/>
                  </a:lnTo>
                  <a:lnTo>
                    <a:pt x="400734" y="730371"/>
                  </a:lnTo>
                  <a:lnTo>
                    <a:pt x="354584" y="735785"/>
                  </a:lnTo>
                  <a:lnTo>
                    <a:pt x="324215" y="736944"/>
                  </a:lnTo>
                  <a:lnTo>
                    <a:pt x="309096" y="736196"/>
                  </a:lnTo>
                  <a:lnTo>
                    <a:pt x="294131" y="734388"/>
                  </a:lnTo>
                </a:path>
                <a:path w="4122420" h="3985895">
                  <a:moveTo>
                    <a:pt x="4101338" y="3268699"/>
                  </a:moveTo>
                  <a:lnTo>
                    <a:pt x="4111923" y="3313545"/>
                  </a:lnTo>
                  <a:lnTo>
                    <a:pt x="4118810" y="3358019"/>
                  </a:lnTo>
                  <a:lnTo>
                    <a:pt x="4122123" y="3401994"/>
                  </a:lnTo>
                  <a:lnTo>
                    <a:pt x="4121989" y="3445344"/>
                  </a:lnTo>
                  <a:lnTo>
                    <a:pt x="4118533" y="3487940"/>
                  </a:lnTo>
                  <a:lnTo>
                    <a:pt x="4111882" y="3529655"/>
                  </a:lnTo>
                  <a:lnTo>
                    <a:pt x="4102161" y="3570362"/>
                  </a:lnTo>
                  <a:lnTo>
                    <a:pt x="4089497" y="3609935"/>
                  </a:lnTo>
                  <a:lnTo>
                    <a:pt x="4074016" y="3648244"/>
                  </a:lnTo>
                  <a:lnTo>
                    <a:pt x="4055844" y="3685165"/>
                  </a:lnTo>
                  <a:lnTo>
                    <a:pt x="4035107" y="3720568"/>
                  </a:lnTo>
                  <a:lnTo>
                    <a:pt x="4011930" y="3754327"/>
                  </a:lnTo>
                  <a:lnTo>
                    <a:pt x="3986441" y="3786315"/>
                  </a:lnTo>
                  <a:lnTo>
                    <a:pt x="3958764" y="3816404"/>
                  </a:lnTo>
                  <a:lnTo>
                    <a:pt x="3929027" y="3844467"/>
                  </a:lnTo>
                  <a:lnTo>
                    <a:pt x="3897354" y="3870376"/>
                  </a:lnTo>
                  <a:lnTo>
                    <a:pt x="3863873" y="3894006"/>
                  </a:lnTo>
                  <a:lnTo>
                    <a:pt x="3828708" y="3915227"/>
                  </a:lnTo>
                  <a:lnTo>
                    <a:pt x="3791987" y="3933914"/>
                  </a:lnTo>
                  <a:lnTo>
                    <a:pt x="3753835" y="3949938"/>
                  </a:lnTo>
                  <a:lnTo>
                    <a:pt x="3714378" y="3963173"/>
                  </a:lnTo>
                  <a:lnTo>
                    <a:pt x="3673743" y="3973491"/>
                  </a:lnTo>
                  <a:lnTo>
                    <a:pt x="3632055" y="3980765"/>
                  </a:lnTo>
                  <a:lnTo>
                    <a:pt x="3589440" y="3984868"/>
                  </a:lnTo>
                  <a:lnTo>
                    <a:pt x="3546025" y="3985672"/>
                  </a:lnTo>
                  <a:lnTo>
                    <a:pt x="3501935" y="3983050"/>
                  </a:lnTo>
                  <a:lnTo>
                    <a:pt x="3457296" y="3976876"/>
                  </a:lnTo>
                  <a:lnTo>
                    <a:pt x="3412236" y="3967021"/>
                  </a:lnTo>
                  <a:lnTo>
                    <a:pt x="3367829" y="3953489"/>
                  </a:lnTo>
                  <a:lnTo>
                    <a:pt x="3325618" y="3936967"/>
                  </a:lnTo>
                  <a:lnTo>
                    <a:pt x="3285650" y="3917627"/>
                  </a:lnTo>
                  <a:lnTo>
                    <a:pt x="3247971" y="3895641"/>
                  </a:lnTo>
                  <a:lnTo>
                    <a:pt x="3212628" y="3871179"/>
                  </a:lnTo>
                  <a:lnTo>
                    <a:pt x="3179668" y="3844413"/>
                  </a:lnTo>
                  <a:lnTo>
                    <a:pt x="3149137" y="3815516"/>
                  </a:lnTo>
                  <a:lnTo>
                    <a:pt x="3121083" y="3784658"/>
                  </a:lnTo>
                  <a:lnTo>
                    <a:pt x="3095551" y="3752011"/>
                  </a:lnTo>
                  <a:lnTo>
                    <a:pt x="3072589" y="3717746"/>
                  </a:lnTo>
                  <a:lnTo>
                    <a:pt x="3052244" y="3682036"/>
                  </a:lnTo>
                  <a:lnTo>
                    <a:pt x="3034562" y="3645052"/>
                  </a:lnTo>
                  <a:lnTo>
                    <a:pt x="3019590" y="3606965"/>
                  </a:lnTo>
                  <a:lnTo>
                    <a:pt x="3007375" y="3567947"/>
                  </a:lnTo>
                  <a:lnTo>
                    <a:pt x="2997964" y="3528170"/>
                  </a:lnTo>
                  <a:lnTo>
                    <a:pt x="2991403" y="3487804"/>
                  </a:lnTo>
                  <a:lnTo>
                    <a:pt x="2987739" y="3447022"/>
                  </a:lnTo>
                  <a:lnTo>
                    <a:pt x="2987018" y="3405996"/>
                  </a:lnTo>
                  <a:lnTo>
                    <a:pt x="2989289" y="3364896"/>
                  </a:lnTo>
                  <a:lnTo>
                    <a:pt x="2994596" y="3323894"/>
                  </a:lnTo>
                  <a:lnTo>
                    <a:pt x="3002988" y="3283162"/>
                  </a:lnTo>
                  <a:lnTo>
                    <a:pt x="3014511" y="3242872"/>
                  </a:lnTo>
                  <a:lnTo>
                    <a:pt x="3029211" y="3203194"/>
                  </a:lnTo>
                  <a:lnTo>
                    <a:pt x="3047135" y="3164302"/>
                  </a:lnTo>
                  <a:lnTo>
                    <a:pt x="3068331" y="3126365"/>
                  </a:lnTo>
                  <a:lnTo>
                    <a:pt x="3092845" y="3089556"/>
                  </a:lnTo>
                  <a:lnTo>
                    <a:pt x="3120723" y="3054046"/>
                  </a:lnTo>
                  <a:lnTo>
                    <a:pt x="3152013" y="3020007"/>
                  </a:lnTo>
                  <a:lnTo>
                    <a:pt x="3182239" y="2989718"/>
                  </a:lnTo>
                  <a:lnTo>
                    <a:pt x="3198840" y="2975645"/>
                  </a:lnTo>
                  <a:lnTo>
                    <a:pt x="3215893" y="2962857"/>
                  </a:lnTo>
                </a:path>
              </a:pathLst>
            </a:custGeom>
            <a:ln w="13850">
              <a:solidFill>
                <a:srgbClr val="97C6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" y="2933826"/>
              <a:ext cx="2563495" cy="2209800"/>
            </a:xfrm>
            <a:custGeom>
              <a:avLst/>
              <a:gdLst/>
              <a:ahLst/>
              <a:cxnLst/>
              <a:rect l="l" t="t" r="r" b="b"/>
              <a:pathLst>
                <a:path w="2563495" h="2209800">
                  <a:moveTo>
                    <a:pt x="2448750" y="1817103"/>
                  </a:moveTo>
                  <a:lnTo>
                    <a:pt x="2562923" y="1349629"/>
                  </a:lnTo>
                  <a:lnTo>
                    <a:pt x="2267902" y="1274508"/>
                  </a:lnTo>
                  <a:lnTo>
                    <a:pt x="2265351" y="1227212"/>
                  </a:lnTo>
                  <a:lnTo>
                    <a:pt x="2260489" y="1180079"/>
                  </a:lnTo>
                  <a:lnTo>
                    <a:pt x="2253313" y="1133262"/>
                  </a:lnTo>
                  <a:lnTo>
                    <a:pt x="2243819" y="1086912"/>
                  </a:lnTo>
                  <a:lnTo>
                    <a:pt x="2232004" y="1041183"/>
                  </a:lnTo>
                  <a:lnTo>
                    <a:pt x="2217864" y="996226"/>
                  </a:lnTo>
                  <a:lnTo>
                    <a:pt x="2484945" y="834771"/>
                  </a:lnTo>
                  <a:lnTo>
                    <a:pt x="2237295" y="422910"/>
                  </a:lnTo>
                  <a:lnTo>
                    <a:pt x="1964626" y="587121"/>
                  </a:lnTo>
                  <a:lnTo>
                    <a:pt x="1923563" y="549743"/>
                  </a:lnTo>
                  <a:lnTo>
                    <a:pt x="1880627" y="514505"/>
                  </a:lnTo>
                  <a:lnTo>
                    <a:pt x="1835961" y="481535"/>
                  </a:lnTo>
                  <a:lnTo>
                    <a:pt x="1789703" y="450960"/>
                  </a:lnTo>
                  <a:lnTo>
                    <a:pt x="1741995" y="422910"/>
                  </a:lnTo>
                  <a:lnTo>
                    <a:pt x="1819846" y="114046"/>
                  </a:lnTo>
                  <a:lnTo>
                    <a:pt x="1352486" y="0"/>
                  </a:lnTo>
                  <a:lnTo>
                    <a:pt x="1277302" y="300481"/>
                  </a:lnTo>
                  <a:lnTo>
                    <a:pt x="1230005" y="301425"/>
                  </a:lnTo>
                  <a:lnTo>
                    <a:pt x="1182871" y="304306"/>
                  </a:lnTo>
                  <a:lnTo>
                    <a:pt x="1136051" y="309197"/>
                  </a:lnTo>
                  <a:lnTo>
                    <a:pt x="1089701" y="316173"/>
                  </a:lnTo>
                  <a:lnTo>
                    <a:pt x="1043972" y="325308"/>
                  </a:lnTo>
                  <a:lnTo>
                    <a:pt x="999020" y="336677"/>
                  </a:lnTo>
                  <a:lnTo>
                    <a:pt x="840409" y="72390"/>
                  </a:lnTo>
                  <a:lnTo>
                    <a:pt x="425716" y="322834"/>
                  </a:lnTo>
                  <a:lnTo>
                    <a:pt x="576034" y="573278"/>
                  </a:lnTo>
                  <a:lnTo>
                    <a:pt x="540775" y="608764"/>
                  </a:lnTo>
                  <a:lnTo>
                    <a:pt x="507375" y="645630"/>
                  </a:lnTo>
                  <a:lnTo>
                    <a:pt x="475834" y="683879"/>
                  </a:lnTo>
                  <a:lnTo>
                    <a:pt x="446148" y="723514"/>
                  </a:lnTo>
                  <a:lnTo>
                    <a:pt x="418318" y="764539"/>
                  </a:lnTo>
                  <a:lnTo>
                    <a:pt x="392341" y="806958"/>
                  </a:lnTo>
                  <a:lnTo>
                    <a:pt x="116866" y="737362"/>
                  </a:lnTo>
                  <a:lnTo>
                    <a:pt x="0" y="1210487"/>
                  </a:lnTo>
                  <a:lnTo>
                    <a:pt x="258813" y="1274508"/>
                  </a:lnTo>
                  <a:lnTo>
                    <a:pt x="258803" y="1327337"/>
                  </a:lnTo>
                  <a:lnTo>
                    <a:pt x="261581" y="1380020"/>
                  </a:lnTo>
                  <a:lnTo>
                    <a:pt x="267146" y="1432401"/>
                  </a:lnTo>
                  <a:lnTo>
                    <a:pt x="275497" y="1484324"/>
                  </a:lnTo>
                  <a:lnTo>
                    <a:pt x="286635" y="1535635"/>
                  </a:lnTo>
                  <a:lnTo>
                    <a:pt x="300558" y="1586179"/>
                  </a:lnTo>
                  <a:lnTo>
                    <a:pt x="77932" y="1719694"/>
                  </a:lnTo>
                  <a:lnTo>
                    <a:pt x="325577" y="2134316"/>
                  </a:lnTo>
                  <a:lnTo>
                    <a:pt x="542658" y="2003539"/>
                  </a:lnTo>
                  <a:lnTo>
                    <a:pt x="581352" y="2042523"/>
                  </a:lnTo>
                  <a:lnTo>
                    <a:pt x="622212" y="2078790"/>
                  </a:lnTo>
                  <a:lnTo>
                    <a:pt x="665083" y="2112424"/>
                  </a:lnTo>
                  <a:lnTo>
                    <a:pt x="709810" y="2143505"/>
                  </a:lnTo>
                  <a:lnTo>
                    <a:pt x="756238" y="2172114"/>
                  </a:lnTo>
                  <a:lnTo>
                    <a:pt x="804214" y="2198334"/>
                  </a:lnTo>
                  <a:lnTo>
                    <a:pt x="801381" y="2209671"/>
                  </a:lnTo>
                </a:path>
                <a:path w="2563495" h="2209800">
                  <a:moveTo>
                    <a:pt x="2123872" y="2209671"/>
                  </a:moveTo>
                  <a:lnTo>
                    <a:pt x="1995233" y="1995170"/>
                  </a:lnTo>
                  <a:lnTo>
                    <a:pt x="2029087" y="1956912"/>
                  </a:lnTo>
                  <a:lnTo>
                    <a:pt x="2061000" y="1917263"/>
                  </a:lnTo>
                  <a:lnTo>
                    <a:pt x="2090896" y="1876223"/>
                  </a:lnTo>
                  <a:lnTo>
                    <a:pt x="2118696" y="1833796"/>
                  </a:lnTo>
                  <a:lnTo>
                    <a:pt x="2144323" y="1789984"/>
                  </a:lnTo>
                  <a:lnTo>
                    <a:pt x="2167699" y="1744789"/>
                  </a:lnTo>
                  <a:lnTo>
                    <a:pt x="2448750" y="1817103"/>
                  </a:lnTo>
                </a:path>
                <a:path w="2563495" h="2209800">
                  <a:moveTo>
                    <a:pt x="1714182" y="1530515"/>
                  </a:moveTo>
                  <a:lnTo>
                    <a:pt x="1687020" y="1576063"/>
                  </a:lnTo>
                  <a:lnTo>
                    <a:pt x="1655762" y="1619554"/>
                  </a:lnTo>
                  <a:lnTo>
                    <a:pt x="1625040" y="1655803"/>
                  </a:lnTo>
                  <a:lnTo>
                    <a:pt x="1591554" y="1688356"/>
                  </a:lnTo>
                  <a:lnTo>
                    <a:pt x="1555603" y="1717169"/>
                  </a:lnTo>
                  <a:lnTo>
                    <a:pt x="1517483" y="1742196"/>
                  </a:lnTo>
                  <a:lnTo>
                    <a:pt x="1477491" y="1763393"/>
                  </a:lnTo>
                  <a:lnTo>
                    <a:pt x="1435924" y="1780715"/>
                  </a:lnTo>
                  <a:lnTo>
                    <a:pt x="1393080" y="1794116"/>
                  </a:lnTo>
                  <a:lnTo>
                    <a:pt x="1349256" y="1803552"/>
                  </a:lnTo>
                  <a:lnTo>
                    <a:pt x="1304748" y="1808977"/>
                  </a:lnTo>
                  <a:lnTo>
                    <a:pt x="1259854" y="1810346"/>
                  </a:lnTo>
                  <a:lnTo>
                    <a:pt x="1214871" y="1807615"/>
                  </a:lnTo>
                  <a:lnTo>
                    <a:pt x="1170096" y="1800738"/>
                  </a:lnTo>
                  <a:lnTo>
                    <a:pt x="1125826" y="1789670"/>
                  </a:lnTo>
                  <a:lnTo>
                    <a:pt x="1082359" y="1774366"/>
                  </a:lnTo>
                  <a:lnTo>
                    <a:pt x="1039991" y="1754781"/>
                  </a:lnTo>
                  <a:lnTo>
                    <a:pt x="999020" y="1730870"/>
                  </a:lnTo>
                  <a:lnTo>
                    <a:pt x="965606" y="1707900"/>
                  </a:lnTo>
                  <a:lnTo>
                    <a:pt x="932192" y="1680768"/>
                  </a:lnTo>
                  <a:lnTo>
                    <a:pt x="898139" y="1648254"/>
                  </a:lnTo>
                  <a:lnTo>
                    <a:pt x="867640" y="1612920"/>
                  </a:lnTo>
                  <a:lnTo>
                    <a:pt x="840841" y="1575011"/>
                  </a:lnTo>
                  <a:lnTo>
                    <a:pt x="817889" y="1534770"/>
                  </a:lnTo>
                  <a:lnTo>
                    <a:pt x="798931" y="1492440"/>
                  </a:lnTo>
                  <a:lnTo>
                    <a:pt x="784113" y="1448264"/>
                  </a:lnTo>
                  <a:lnTo>
                    <a:pt x="773582" y="1402486"/>
                  </a:lnTo>
                  <a:lnTo>
                    <a:pt x="764887" y="1355161"/>
                  </a:lnTo>
                  <a:lnTo>
                    <a:pt x="762470" y="1307884"/>
                  </a:lnTo>
                  <a:lnTo>
                    <a:pt x="763468" y="1276625"/>
                  </a:lnTo>
                  <a:lnTo>
                    <a:pt x="770683" y="1215127"/>
                  </a:lnTo>
                  <a:lnTo>
                    <a:pt x="789032" y="1140801"/>
                  </a:lnTo>
                  <a:lnTo>
                    <a:pt x="805342" y="1098459"/>
                  </a:lnTo>
                  <a:lnTo>
                    <a:pt x="825087" y="1058487"/>
                  </a:lnTo>
                  <a:lnTo>
                    <a:pt x="848034" y="1020990"/>
                  </a:lnTo>
                  <a:lnTo>
                    <a:pt x="873951" y="986076"/>
                  </a:lnTo>
                  <a:lnTo>
                    <a:pt x="902606" y="953850"/>
                  </a:lnTo>
                  <a:lnTo>
                    <a:pt x="933764" y="924419"/>
                  </a:lnTo>
                  <a:lnTo>
                    <a:pt x="967195" y="897890"/>
                  </a:lnTo>
                  <a:lnTo>
                    <a:pt x="1002665" y="874369"/>
                  </a:lnTo>
                  <a:lnTo>
                    <a:pt x="1039943" y="853963"/>
                  </a:lnTo>
                  <a:lnTo>
                    <a:pt x="1078794" y="836777"/>
                  </a:lnTo>
                  <a:lnTo>
                    <a:pt x="1118987" y="822919"/>
                  </a:lnTo>
                  <a:lnTo>
                    <a:pt x="1160289" y="812495"/>
                  </a:lnTo>
                  <a:lnTo>
                    <a:pt x="1202468" y="805612"/>
                  </a:lnTo>
                  <a:lnTo>
                    <a:pt x="1245291" y="802375"/>
                  </a:lnTo>
                  <a:lnTo>
                    <a:pt x="1288525" y="802892"/>
                  </a:lnTo>
                  <a:lnTo>
                    <a:pt x="1331938" y="807269"/>
                  </a:lnTo>
                  <a:lnTo>
                    <a:pt x="1375297" y="815612"/>
                  </a:lnTo>
                  <a:lnTo>
                    <a:pt x="1418370" y="828028"/>
                  </a:lnTo>
                  <a:lnTo>
                    <a:pt x="1460925" y="844623"/>
                  </a:lnTo>
                  <a:lnTo>
                    <a:pt x="1502727" y="865505"/>
                  </a:lnTo>
                  <a:lnTo>
                    <a:pt x="1560401" y="902633"/>
                  </a:lnTo>
                  <a:lnTo>
                    <a:pt x="1613979" y="946124"/>
                  </a:lnTo>
                  <a:lnTo>
                    <a:pt x="1646321" y="981671"/>
                  </a:lnTo>
                  <a:lnTo>
                    <a:pt x="1674987" y="1019802"/>
                  </a:lnTo>
                  <a:lnTo>
                    <a:pt x="1699889" y="1060202"/>
                  </a:lnTo>
                  <a:lnTo>
                    <a:pt x="1720940" y="1102558"/>
                  </a:lnTo>
                  <a:lnTo>
                    <a:pt x="1738054" y="1146557"/>
                  </a:lnTo>
                  <a:lnTo>
                    <a:pt x="1751143" y="1191885"/>
                  </a:lnTo>
                  <a:lnTo>
                    <a:pt x="1760120" y="1238230"/>
                  </a:lnTo>
                  <a:lnTo>
                    <a:pt x="1764898" y="1285278"/>
                  </a:lnTo>
                  <a:lnTo>
                    <a:pt x="1765391" y="1332715"/>
                  </a:lnTo>
                  <a:lnTo>
                    <a:pt x="1761511" y="1380228"/>
                  </a:lnTo>
                  <a:lnTo>
                    <a:pt x="1753171" y="1427505"/>
                  </a:lnTo>
                  <a:lnTo>
                    <a:pt x="1736772" y="1480038"/>
                  </a:lnTo>
                  <a:lnTo>
                    <a:pt x="1714182" y="1530515"/>
                  </a:lnTo>
                </a:path>
              </a:pathLst>
            </a:custGeom>
            <a:ln w="26625">
              <a:solidFill>
                <a:srgbClr val="97C6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01969" y="3732148"/>
              <a:ext cx="837565" cy="840105"/>
            </a:xfrm>
            <a:custGeom>
              <a:avLst/>
              <a:gdLst/>
              <a:ahLst/>
              <a:cxnLst/>
              <a:rect l="l" t="t" r="r" b="b"/>
              <a:pathLst>
                <a:path w="837565" h="840104">
                  <a:moveTo>
                    <a:pt x="617908" y="757656"/>
                  </a:moveTo>
                  <a:lnTo>
                    <a:pt x="449579" y="757656"/>
                  </a:lnTo>
                  <a:lnTo>
                    <a:pt x="477011" y="839838"/>
                  </a:lnTo>
                  <a:lnTo>
                    <a:pt x="627506" y="787336"/>
                  </a:lnTo>
                  <a:lnTo>
                    <a:pt x="617908" y="757656"/>
                  </a:lnTo>
                  <a:close/>
                </a:path>
                <a:path w="837565" h="840104">
                  <a:moveTo>
                    <a:pt x="791346" y="602449"/>
                  </a:moveTo>
                  <a:lnTo>
                    <a:pt x="130047" y="602449"/>
                  </a:lnTo>
                  <a:lnTo>
                    <a:pt x="144654" y="624243"/>
                  </a:lnTo>
                  <a:lnTo>
                    <a:pt x="161178" y="644963"/>
                  </a:lnTo>
                  <a:lnTo>
                    <a:pt x="179822" y="664396"/>
                  </a:lnTo>
                  <a:lnTo>
                    <a:pt x="200786" y="682332"/>
                  </a:lnTo>
                  <a:lnTo>
                    <a:pt x="164337" y="757656"/>
                  </a:lnTo>
                  <a:lnTo>
                    <a:pt x="305815" y="828420"/>
                  </a:lnTo>
                  <a:lnTo>
                    <a:pt x="344550" y="750798"/>
                  </a:lnTo>
                  <a:lnTo>
                    <a:pt x="615690" y="750798"/>
                  </a:lnTo>
                  <a:lnTo>
                    <a:pt x="600201" y="702906"/>
                  </a:lnTo>
                  <a:lnTo>
                    <a:pt x="620238" y="687054"/>
                  </a:lnTo>
                  <a:lnTo>
                    <a:pt x="639238" y="670359"/>
                  </a:lnTo>
                  <a:lnTo>
                    <a:pt x="656976" y="652822"/>
                  </a:lnTo>
                  <a:lnTo>
                    <a:pt x="673226" y="634441"/>
                  </a:lnTo>
                  <a:lnTo>
                    <a:pt x="775608" y="634441"/>
                  </a:lnTo>
                  <a:lnTo>
                    <a:pt x="791346" y="602449"/>
                  </a:lnTo>
                  <a:close/>
                </a:path>
                <a:path w="837565" h="840104">
                  <a:moveTo>
                    <a:pt x="615690" y="750798"/>
                  </a:moveTo>
                  <a:lnTo>
                    <a:pt x="344550" y="750798"/>
                  </a:lnTo>
                  <a:lnTo>
                    <a:pt x="361705" y="754647"/>
                  </a:lnTo>
                  <a:lnTo>
                    <a:pt x="378920" y="757159"/>
                  </a:lnTo>
                  <a:lnTo>
                    <a:pt x="396253" y="758526"/>
                  </a:lnTo>
                  <a:lnTo>
                    <a:pt x="413765" y="758939"/>
                  </a:lnTo>
                  <a:lnTo>
                    <a:pt x="422576" y="758844"/>
                  </a:lnTo>
                  <a:lnTo>
                    <a:pt x="431482" y="758578"/>
                  </a:lnTo>
                  <a:lnTo>
                    <a:pt x="440483" y="758173"/>
                  </a:lnTo>
                  <a:lnTo>
                    <a:pt x="449579" y="757656"/>
                  </a:lnTo>
                  <a:lnTo>
                    <a:pt x="617908" y="757656"/>
                  </a:lnTo>
                  <a:lnTo>
                    <a:pt x="615690" y="750798"/>
                  </a:lnTo>
                  <a:close/>
                </a:path>
                <a:path w="837565" h="840104">
                  <a:moveTo>
                    <a:pt x="775608" y="634441"/>
                  </a:moveTo>
                  <a:lnTo>
                    <a:pt x="673226" y="634441"/>
                  </a:lnTo>
                  <a:lnTo>
                    <a:pt x="755396" y="675525"/>
                  </a:lnTo>
                  <a:lnTo>
                    <a:pt x="775608" y="634441"/>
                  </a:lnTo>
                  <a:close/>
                </a:path>
                <a:path w="837565" h="840104">
                  <a:moveTo>
                    <a:pt x="82168" y="164337"/>
                  </a:moveTo>
                  <a:lnTo>
                    <a:pt x="11429" y="305828"/>
                  </a:lnTo>
                  <a:lnTo>
                    <a:pt x="89026" y="344614"/>
                  </a:lnTo>
                  <a:lnTo>
                    <a:pt x="84383" y="370637"/>
                  </a:lnTo>
                  <a:lnTo>
                    <a:pt x="81025" y="397084"/>
                  </a:lnTo>
                  <a:lnTo>
                    <a:pt x="79382" y="423531"/>
                  </a:lnTo>
                  <a:lnTo>
                    <a:pt x="79882" y="449554"/>
                  </a:lnTo>
                  <a:lnTo>
                    <a:pt x="0" y="476986"/>
                  </a:lnTo>
                  <a:lnTo>
                    <a:pt x="50164" y="629881"/>
                  </a:lnTo>
                  <a:lnTo>
                    <a:pt x="130047" y="602449"/>
                  </a:lnTo>
                  <a:lnTo>
                    <a:pt x="791346" y="602449"/>
                  </a:lnTo>
                  <a:lnTo>
                    <a:pt x="795826" y="593344"/>
                  </a:lnTo>
                  <a:lnTo>
                    <a:pt x="394715" y="593344"/>
                  </a:lnTo>
                  <a:lnTo>
                    <a:pt x="367538" y="589092"/>
                  </a:lnTo>
                  <a:lnTo>
                    <a:pt x="317420" y="566060"/>
                  </a:lnTo>
                  <a:lnTo>
                    <a:pt x="283170" y="532323"/>
                  </a:lnTo>
                  <a:lnTo>
                    <a:pt x="278383" y="527189"/>
                  </a:lnTo>
                  <a:lnTo>
                    <a:pt x="264777" y="503751"/>
                  </a:lnTo>
                  <a:lnTo>
                    <a:pt x="254777" y="478389"/>
                  </a:lnTo>
                  <a:lnTo>
                    <a:pt x="248612" y="451751"/>
                  </a:lnTo>
                  <a:lnTo>
                    <a:pt x="246506" y="424484"/>
                  </a:lnTo>
                  <a:lnTo>
                    <a:pt x="246899" y="417264"/>
                  </a:lnTo>
                  <a:lnTo>
                    <a:pt x="247935" y="409625"/>
                  </a:lnTo>
                  <a:lnTo>
                    <a:pt x="249400" y="401996"/>
                  </a:lnTo>
                  <a:lnTo>
                    <a:pt x="251078" y="394804"/>
                  </a:lnTo>
                  <a:lnTo>
                    <a:pt x="253166" y="384879"/>
                  </a:lnTo>
                  <a:lnTo>
                    <a:pt x="270668" y="344074"/>
                  </a:lnTo>
                  <a:lnTo>
                    <a:pt x="298957" y="310375"/>
                  </a:lnTo>
                  <a:lnTo>
                    <a:pt x="304530" y="303910"/>
                  </a:lnTo>
                  <a:lnTo>
                    <a:pt x="345602" y="278201"/>
                  </a:lnTo>
                  <a:lnTo>
                    <a:pt x="386647" y="266368"/>
                  </a:lnTo>
                  <a:lnTo>
                    <a:pt x="408431" y="264731"/>
                  </a:lnTo>
                  <a:lnTo>
                    <a:pt x="805281" y="264731"/>
                  </a:lnTo>
                  <a:lnTo>
                    <a:pt x="798535" y="244220"/>
                  </a:lnTo>
                  <a:lnTo>
                    <a:pt x="689228" y="244220"/>
                  </a:lnTo>
                  <a:lnTo>
                    <a:pt x="675084" y="225839"/>
                  </a:lnTo>
                  <a:lnTo>
                    <a:pt x="660082" y="208535"/>
                  </a:lnTo>
                  <a:lnTo>
                    <a:pt x="656949" y="205371"/>
                  </a:lnTo>
                  <a:lnTo>
                    <a:pt x="164337" y="205371"/>
                  </a:lnTo>
                  <a:lnTo>
                    <a:pt x="82168" y="164337"/>
                  </a:lnTo>
                  <a:close/>
                </a:path>
                <a:path w="837565" h="840104">
                  <a:moveTo>
                    <a:pt x="805281" y="264731"/>
                  </a:moveTo>
                  <a:lnTo>
                    <a:pt x="408431" y="264731"/>
                  </a:lnTo>
                  <a:lnTo>
                    <a:pt x="418719" y="264802"/>
                  </a:lnTo>
                  <a:lnTo>
                    <a:pt x="429005" y="265301"/>
                  </a:lnTo>
                  <a:lnTo>
                    <a:pt x="439292" y="266654"/>
                  </a:lnTo>
                  <a:lnTo>
                    <a:pt x="449579" y="269290"/>
                  </a:lnTo>
                  <a:lnTo>
                    <a:pt x="459420" y="271403"/>
                  </a:lnTo>
                  <a:lnTo>
                    <a:pt x="502618" y="291263"/>
                  </a:lnTo>
                  <a:lnTo>
                    <a:pt x="534606" y="320636"/>
                  </a:lnTo>
                  <a:lnTo>
                    <a:pt x="558393" y="354943"/>
                  </a:lnTo>
                  <a:lnTo>
                    <a:pt x="572057" y="391023"/>
                  </a:lnTo>
                  <a:lnTo>
                    <a:pt x="576770" y="431604"/>
                  </a:lnTo>
                  <a:lnTo>
                    <a:pt x="576341" y="442556"/>
                  </a:lnTo>
                  <a:lnTo>
                    <a:pt x="566054" y="490083"/>
                  </a:lnTo>
                  <a:lnTo>
                    <a:pt x="546016" y="524862"/>
                  </a:lnTo>
                  <a:lnTo>
                    <a:pt x="534392" y="538539"/>
                  </a:lnTo>
                  <a:lnTo>
                    <a:pt x="528320" y="545137"/>
                  </a:lnTo>
                  <a:lnTo>
                    <a:pt x="494371" y="571819"/>
                  </a:lnTo>
                  <a:lnTo>
                    <a:pt x="447381" y="589874"/>
                  </a:lnTo>
                  <a:lnTo>
                    <a:pt x="422148" y="593344"/>
                  </a:lnTo>
                  <a:lnTo>
                    <a:pt x="795826" y="593344"/>
                  </a:lnTo>
                  <a:lnTo>
                    <a:pt x="826134" y="531736"/>
                  </a:lnTo>
                  <a:lnTo>
                    <a:pt x="737107" y="488403"/>
                  </a:lnTo>
                  <a:lnTo>
                    <a:pt x="740072" y="464772"/>
                  </a:lnTo>
                  <a:lnTo>
                    <a:pt x="741965" y="441580"/>
                  </a:lnTo>
                  <a:lnTo>
                    <a:pt x="742502" y="421083"/>
                  </a:lnTo>
                  <a:lnTo>
                    <a:pt x="742529" y="417264"/>
                  </a:lnTo>
                  <a:lnTo>
                    <a:pt x="741679" y="394804"/>
                  </a:lnTo>
                  <a:lnTo>
                    <a:pt x="837564" y="362877"/>
                  </a:lnTo>
                  <a:lnTo>
                    <a:pt x="805281" y="264731"/>
                  </a:lnTo>
                  <a:close/>
                </a:path>
                <a:path w="837565" h="840104">
                  <a:moveTo>
                    <a:pt x="787273" y="209981"/>
                  </a:moveTo>
                  <a:lnTo>
                    <a:pt x="689228" y="244220"/>
                  </a:lnTo>
                  <a:lnTo>
                    <a:pt x="798535" y="244220"/>
                  </a:lnTo>
                  <a:lnTo>
                    <a:pt x="787273" y="209981"/>
                  </a:lnTo>
                  <a:close/>
                </a:path>
                <a:path w="837565" h="840104">
                  <a:moveTo>
                    <a:pt x="360552" y="0"/>
                  </a:moveTo>
                  <a:lnTo>
                    <a:pt x="209930" y="50291"/>
                  </a:lnTo>
                  <a:lnTo>
                    <a:pt x="239648" y="143763"/>
                  </a:lnTo>
                  <a:lnTo>
                    <a:pt x="219505" y="156599"/>
                  </a:lnTo>
                  <a:lnTo>
                    <a:pt x="200231" y="171153"/>
                  </a:lnTo>
                  <a:lnTo>
                    <a:pt x="181838" y="187414"/>
                  </a:lnTo>
                  <a:lnTo>
                    <a:pt x="164337" y="205371"/>
                  </a:lnTo>
                  <a:lnTo>
                    <a:pt x="656949" y="205371"/>
                  </a:lnTo>
                  <a:lnTo>
                    <a:pt x="644223" y="192519"/>
                  </a:lnTo>
                  <a:lnTo>
                    <a:pt x="627506" y="178003"/>
                  </a:lnTo>
                  <a:lnTo>
                    <a:pt x="664061" y="105028"/>
                  </a:lnTo>
                  <a:lnTo>
                    <a:pt x="486028" y="105028"/>
                  </a:lnTo>
                  <a:lnTo>
                    <a:pt x="463456" y="100707"/>
                  </a:lnTo>
                  <a:lnTo>
                    <a:pt x="440420" y="97885"/>
                  </a:lnTo>
                  <a:lnTo>
                    <a:pt x="417359" y="96349"/>
                  </a:lnTo>
                  <a:lnTo>
                    <a:pt x="394715" y="95884"/>
                  </a:lnTo>
                  <a:lnTo>
                    <a:pt x="360552" y="0"/>
                  </a:lnTo>
                  <a:close/>
                </a:path>
                <a:path w="837565" h="840104">
                  <a:moveTo>
                    <a:pt x="531749" y="11429"/>
                  </a:moveTo>
                  <a:lnTo>
                    <a:pt x="486028" y="105028"/>
                  </a:lnTo>
                  <a:lnTo>
                    <a:pt x="664061" y="105028"/>
                  </a:lnTo>
                  <a:lnTo>
                    <a:pt x="675512" y="82168"/>
                  </a:lnTo>
                  <a:lnTo>
                    <a:pt x="531749" y="114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31743" y="862711"/>
              <a:ext cx="502920" cy="501015"/>
            </a:xfrm>
            <a:custGeom>
              <a:avLst/>
              <a:gdLst/>
              <a:ahLst/>
              <a:cxnLst/>
              <a:rect l="l" t="t" r="r" b="b"/>
              <a:pathLst>
                <a:path w="502920" h="501015">
                  <a:moveTo>
                    <a:pt x="406885" y="380364"/>
                  </a:moveTo>
                  <a:lnTo>
                    <a:pt x="97408" y="380364"/>
                  </a:lnTo>
                  <a:lnTo>
                    <a:pt x="107676" y="392275"/>
                  </a:lnTo>
                  <a:lnTo>
                    <a:pt x="118871" y="403161"/>
                  </a:lnTo>
                  <a:lnTo>
                    <a:pt x="131020" y="413190"/>
                  </a:lnTo>
                  <a:lnTo>
                    <a:pt x="144144" y="422528"/>
                  </a:lnTo>
                  <a:lnTo>
                    <a:pt x="127635" y="471550"/>
                  </a:lnTo>
                  <a:lnTo>
                    <a:pt x="218312" y="500888"/>
                  </a:lnTo>
                  <a:lnTo>
                    <a:pt x="234315" y="454787"/>
                  </a:lnTo>
                  <a:lnTo>
                    <a:pt x="266863" y="454787"/>
                  </a:lnTo>
                  <a:lnTo>
                    <a:pt x="282124" y="452929"/>
                  </a:lnTo>
                  <a:lnTo>
                    <a:pt x="297942" y="449834"/>
                  </a:lnTo>
                  <a:lnTo>
                    <a:pt x="403389" y="449834"/>
                  </a:lnTo>
                  <a:lnTo>
                    <a:pt x="382396" y="406018"/>
                  </a:lnTo>
                  <a:lnTo>
                    <a:pt x="389772" y="399202"/>
                  </a:lnTo>
                  <a:lnTo>
                    <a:pt x="396827" y="392064"/>
                  </a:lnTo>
                  <a:lnTo>
                    <a:pt x="403524" y="384569"/>
                  </a:lnTo>
                  <a:lnTo>
                    <a:pt x="406885" y="380364"/>
                  </a:lnTo>
                  <a:close/>
                </a:path>
                <a:path w="502920" h="501015">
                  <a:moveTo>
                    <a:pt x="403389" y="449834"/>
                  </a:moveTo>
                  <a:lnTo>
                    <a:pt x="297942" y="449834"/>
                  </a:lnTo>
                  <a:lnTo>
                    <a:pt x="319531" y="493649"/>
                  </a:lnTo>
                  <a:lnTo>
                    <a:pt x="404241" y="451612"/>
                  </a:lnTo>
                  <a:lnTo>
                    <a:pt x="403389" y="449834"/>
                  </a:lnTo>
                  <a:close/>
                </a:path>
                <a:path w="502920" h="501015">
                  <a:moveTo>
                    <a:pt x="266863" y="454787"/>
                  </a:moveTo>
                  <a:lnTo>
                    <a:pt x="234315" y="454787"/>
                  </a:lnTo>
                  <a:lnTo>
                    <a:pt x="250061" y="455549"/>
                  </a:lnTo>
                  <a:lnTo>
                    <a:pt x="266080" y="454882"/>
                  </a:lnTo>
                  <a:lnTo>
                    <a:pt x="266863" y="454787"/>
                  </a:lnTo>
                  <a:close/>
                </a:path>
                <a:path w="502920" h="501015">
                  <a:moveTo>
                    <a:pt x="30353" y="127762"/>
                  </a:moveTo>
                  <a:lnTo>
                    <a:pt x="0" y="217677"/>
                  </a:lnTo>
                  <a:lnTo>
                    <a:pt x="54991" y="235330"/>
                  </a:lnTo>
                  <a:lnTo>
                    <a:pt x="54562" y="245744"/>
                  </a:lnTo>
                  <a:lnTo>
                    <a:pt x="54469" y="261365"/>
                  </a:lnTo>
                  <a:lnTo>
                    <a:pt x="54577" y="266064"/>
                  </a:lnTo>
                  <a:lnTo>
                    <a:pt x="55687" y="279872"/>
                  </a:lnTo>
                  <a:lnTo>
                    <a:pt x="58293" y="294259"/>
                  </a:lnTo>
                  <a:lnTo>
                    <a:pt x="8255" y="319659"/>
                  </a:lnTo>
                  <a:lnTo>
                    <a:pt x="50164" y="404367"/>
                  </a:lnTo>
                  <a:lnTo>
                    <a:pt x="97408" y="380364"/>
                  </a:lnTo>
                  <a:lnTo>
                    <a:pt x="406885" y="380364"/>
                  </a:lnTo>
                  <a:lnTo>
                    <a:pt x="409829" y="376681"/>
                  </a:lnTo>
                  <a:lnTo>
                    <a:pt x="414273" y="370713"/>
                  </a:lnTo>
                  <a:lnTo>
                    <a:pt x="418592" y="364363"/>
                  </a:lnTo>
                  <a:lnTo>
                    <a:pt x="422402" y="357631"/>
                  </a:lnTo>
                  <a:lnTo>
                    <a:pt x="477132" y="357631"/>
                  </a:lnTo>
                  <a:lnTo>
                    <a:pt x="477654" y="356108"/>
                  </a:lnTo>
                  <a:lnTo>
                    <a:pt x="257682" y="356108"/>
                  </a:lnTo>
                  <a:lnTo>
                    <a:pt x="251714" y="355091"/>
                  </a:lnTo>
                  <a:lnTo>
                    <a:pt x="205583" y="343501"/>
                  </a:lnTo>
                  <a:lnTo>
                    <a:pt x="169291" y="308101"/>
                  </a:lnTo>
                  <a:lnTo>
                    <a:pt x="154939" y="268224"/>
                  </a:lnTo>
                  <a:lnTo>
                    <a:pt x="154939" y="261365"/>
                  </a:lnTo>
                  <a:lnTo>
                    <a:pt x="153924" y="253746"/>
                  </a:lnTo>
                  <a:lnTo>
                    <a:pt x="166350" y="210365"/>
                  </a:lnTo>
                  <a:lnTo>
                    <a:pt x="190500" y="180466"/>
                  </a:lnTo>
                  <a:lnTo>
                    <a:pt x="196723" y="176656"/>
                  </a:lnTo>
                  <a:lnTo>
                    <a:pt x="201930" y="172085"/>
                  </a:lnTo>
                  <a:lnTo>
                    <a:pt x="209295" y="169163"/>
                  </a:lnTo>
                  <a:lnTo>
                    <a:pt x="215645" y="165353"/>
                  </a:lnTo>
                  <a:lnTo>
                    <a:pt x="232536" y="161036"/>
                  </a:lnTo>
                  <a:lnTo>
                    <a:pt x="250874" y="158827"/>
                  </a:lnTo>
                  <a:lnTo>
                    <a:pt x="483200" y="158827"/>
                  </a:lnTo>
                  <a:lnTo>
                    <a:pt x="476816" y="145923"/>
                  </a:lnTo>
                  <a:lnTo>
                    <a:pt x="88264" y="145923"/>
                  </a:lnTo>
                  <a:lnTo>
                    <a:pt x="30353" y="127762"/>
                  </a:lnTo>
                  <a:close/>
                </a:path>
                <a:path w="502920" h="501015">
                  <a:moveTo>
                    <a:pt x="477132" y="357631"/>
                  </a:moveTo>
                  <a:lnTo>
                    <a:pt x="422402" y="357631"/>
                  </a:lnTo>
                  <a:lnTo>
                    <a:pt x="471423" y="374268"/>
                  </a:lnTo>
                  <a:lnTo>
                    <a:pt x="477132" y="357631"/>
                  </a:lnTo>
                  <a:close/>
                </a:path>
                <a:path w="502920" h="501015">
                  <a:moveTo>
                    <a:pt x="483200" y="158827"/>
                  </a:moveTo>
                  <a:lnTo>
                    <a:pt x="250874" y="158827"/>
                  </a:lnTo>
                  <a:lnTo>
                    <a:pt x="268843" y="160035"/>
                  </a:lnTo>
                  <a:lnTo>
                    <a:pt x="286311" y="164411"/>
                  </a:lnTo>
                  <a:lnTo>
                    <a:pt x="323850" y="187325"/>
                  </a:lnTo>
                  <a:lnTo>
                    <a:pt x="348488" y="231648"/>
                  </a:lnTo>
                  <a:lnTo>
                    <a:pt x="348742" y="233552"/>
                  </a:lnTo>
                  <a:lnTo>
                    <a:pt x="350646" y="240029"/>
                  </a:lnTo>
                  <a:lnTo>
                    <a:pt x="350646" y="246887"/>
                  </a:lnTo>
                  <a:lnTo>
                    <a:pt x="351663" y="254508"/>
                  </a:lnTo>
                  <a:lnTo>
                    <a:pt x="351028" y="269305"/>
                  </a:lnTo>
                  <a:lnTo>
                    <a:pt x="336169" y="311150"/>
                  </a:lnTo>
                  <a:lnTo>
                    <a:pt x="305444" y="341000"/>
                  </a:lnTo>
                  <a:lnTo>
                    <a:pt x="268096" y="353694"/>
                  </a:lnTo>
                  <a:lnTo>
                    <a:pt x="263397" y="355346"/>
                  </a:lnTo>
                  <a:lnTo>
                    <a:pt x="257682" y="356108"/>
                  </a:lnTo>
                  <a:lnTo>
                    <a:pt x="477654" y="356108"/>
                  </a:lnTo>
                  <a:lnTo>
                    <a:pt x="502666" y="283210"/>
                  </a:lnTo>
                  <a:lnTo>
                    <a:pt x="450595" y="266064"/>
                  </a:lnTo>
                  <a:lnTo>
                    <a:pt x="450825" y="254508"/>
                  </a:lnTo>
                  <a:lnTo>
                    <a:pt x="450820" y="250146"/>
                  </a:lnTo>
                  <a:lnTo>
                    <a:pt x="449992" y="236394"/>
                  </a:lnTo>
                  <a:lnTo>
                    <a:pt x="447809" y="221470"/>
                  </a:lnTo>
                  <a:lnTo>
                    <a:pt x="444245" y="206628"/>
                  </a:lnTo>
                  <a:lnTo>
                    <a:pt x="494283" y="181228"/>
                  </a:lnTo>
                  <a:lnTo>
                    <a:pt x="483200" y="158827"/>
                  </a:lnTo>
                  <a:close/>
                </a:path>
                <a:path w="502920" h="501015">
                  <a:moveTo>
                    <a:pt x="183006" y="7238"/>
                  </a:moveTo>
                  <a:lnTo>
                    <a:pt x="97408" y="50291"/>
                  </a:lnTo>
                  <a:lnTo>
                    <a:pt x="124460" y="104901"/>
                  </a:lnTo>
                  <a:lnTo>
                    <a:pt x="116802" y="111746"/>
                  </a:lnTo>
                  <a:lnTo>
                    <a:pt x="90678" y="142239"/>
                  </a:lnTo>
                  <a:lnTo>
                    <a:pt x="88264" y="145923"/>
                  </a:lnTo>
                  <a:lnTo>
                    <a:pt x="476816" y="145923"/>
                  </a:lnTo>
                  <a:lnTo>
                    <a:pt x="465757" y="123571"/>
                  </a:lnTo>
                  <a:lnTo>
                    <a:pt x="397764" y="123571"/>
                  </a:lnTo>
                  <a:lnTo>
                    <a:pt x="388377" y="113526"/>
                  </a:lnTo>
                  <a:lnTo>
                    <a:pt x="377920" y="104266"/>
                  </a:lnTo>
                  <a:lnTo>
                    <a:pt x="366652" y="95674"/>
                  </a:lnTo>
                  <a:lnTo>
                    <a:pt x="354838" y="87629"/>
                  </a:lnTo>
                  <a:lnTo>
                    <a:pt x="363406" y="62737"/>
                  </a:lnTo>
                  <a:lnTo>
                    <a:pt x="211200" y="62737"/>
                  </a:lnTo>
                  <a:lnTo>
                    <a:pt x="183006" y="7238"/>
                  </a:lnTo>
                  <a:close/>
                </a:path>
                <a:path w="502920" h="501015">
                  <a:moveTo>
                    <a:pt x="452373" y="96519"/>
                  </a:moveTo>
                  <a:lnTo>
                    <a:pt x="397764" y="123571"/>
                  </a:lnTo>
                  <a:lnTo>
                    <a:pt x="465757" y="123571"/>
                  </a:lnTo>
                  <a:lnTo>
                    <a:pt x="452373" y="96519"/>
                  </a:lnTo>
                  <a:close/>
                </a:path>
                <a:path w="502920" h="501015">
                  <a:moveTo>
                    <a:pt x="251438" y="59094"/>
                  </a:moveTo>
                  <a:lnTo>
                    <a:pt x="237950" y="59531"/>
                  </a:lnTo>
                  <a:lnTo>
                    <a:pt x="224581" y="60682"/>
                  </a:lnTo>
                  <a:lnTo>
                    <a:pt x="211200" y="62737"/>
                  </a:lnTo>
                  <a:lnTo>
                    <a:pt x="363406" y="62737"/>
                  </a:lnTo>
                  <a:lnTo>
                    <a:pt x="364630" y="59181"/>
                  </a:lnTo>
                  <a:lnTo>
                    <a:pt x="265176" y="59181"/>
                  </a:lnTo>
                  <a:lnTo>
                    <a:pt x="251438" y="59094"/>
                  </a:lnTo>
                  <a:close/>
                </a:path>
                <a:path w="502920" h="501015">
                  <a:moveTo>
                    <a:pt x="284226" y="0"/>
                  </a:moveTo>
                  <a:lnTo>
                    <a:pt x="265176" y="59181"/>
                  </a:lnTo>
                  <a:lnTo>
                    <a:pt x="364630" y="59181"/>
                  </a:lnTo>
                  <a:lnTo>
                    <a:pt x="374904" y="29337"/>
                  </a:lnTo>
                  <a:lnTo>
                    <a:pt x="284226" y="0"/>
                  </a:lnTo>
                  <a:close/>
                </a:path>
              </a:pathLst>
            </a:custGeom>
            <a:solidFill>
              <a:srgbClr val="97C6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06133" y="804143"/>
              <a:ext cx="267970" cy="59690"/>
            </a:xfrm>
            <a:custGeom>
              <a:avLst/>
              <a:gdLst/>
              <a:ahLst/>
              <a:cxnLst/>
              <a:rect l="l" t="t" r="r" b="b"/>
              <a:pathLst>
                <a:path w="267970" h="59690">
                  <a:moveTo>
                    <a:pt x="267855" y="0"/>
                  </a:moveTo>
                  <a:lnTo>
                    <a:pt x="0" y="0"/>
                  </a:lnTo>
                  <a:lnTo>
                    <a:pt x="0" y="59329"/>
                  </a:lnTo>
                  <a:lnTo>
                    <a:pt x="267855" y="59329"/>
                  </a:lnTo>
                  <a:lnTo>
                    <a:pt x="2678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06134" y="804151"/>
              <a:ext cx="1991995" cy="241300"/>
            </a:xfrm>
            <a:custGeom>
              <a:avLst/>
              <a:gdLst/>
              <a:ahLst/>
              <a:cxnLst/>
              <a:rect l="l" t="t" r="r" b="b"/>
              <a:pathLst>
                <a:path w="1991995" h="241300">
                  <a:moveTo>
                    <a:pt x="267855" y="179806"/>
                  </a:moveTo>
                  <a:lnTo>
                    <a:pt x="0" y="179806"/>
                  </a:lnTo>
                  <a:lnTo>
                    <a:pt x="0" y="241058"/>
                  </a:lnTo>
                  <a:lnTo>
                    <a:pt x="267855" y="241058"/>
                  </a:lnTo>
                  <a:lnTo>
                    <a:pt x="267855" y="179806"/>
                  </a:lnTo>
                  <a:close/>
                </a:path>
                <a:path w="1991995" h="241300">
                  <a:moveTo>
                    <a:pt x="1991614" y="0"/>
                  </a:moveTo>
                  <a:lnTo>
                    <a:pt x="422783" y="0"/>
                  </a:lnTo>
                  <a:lnTo>
                    <a:pt x="422783" y="59321"/>
                  </a:lnTo>
                  <a:lnTo>
                    <a:pt x="1991614" y="59321"/>
                  </a:lnTo>
                  <a:lnTo>
                    <a:pt x="1991614" y="0"/>
                  </a:lnTo>
                  <a:close/>
                </a:path>
              </a:pathLst>
            </a:custGeom>
            <a:solidFill>
              <a:srgbClr val="97C6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28916" y="983949"/>
              <a:ext cx="1569085" cy="61594"/>
            </a:xfrm>
            <a:custGeom>
              <a:avLst/>
              <a:gdLst/>
              <a:ahLst/>
              <a:cxnLst/>
              <a:rect l="l" t="t" r="r" b="b"/>
              <a:pathLst>
                <a:path w="1569084" h="61594">
                  <a:moveTo>
                    <a:pt x="1568830" y="0"/>
                  </a:moveTo>
                  <a:lnTo>
                    <a:pt x="0" y="0"/>
                  </a:lnTo>
                  <a:lnTo>
                    <a:pt x="0" y="61260"/>
                  </a:lnTo>
                  <a:lnTo>
                    <a:pt x="1568830" y="61260"/>
                  </a:lnTo>
                  <a:lnTo>
                    <a:pt x="15688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06134" y="1165720"/>
              <a:ext cx="1414145" cy="59690"/>
            </a:xfrm>
            <a:custGeom>
              <a:avLst/>
              <a:gdLst/>
              <a:ahLst/>
              <a:cxnLst/>
              <a:rect l="l" t="t" r="r" b="b"/>
              <a:pathLst>
                <a:path w="1414145" h="59690">
                  <a:moveTo>
                    <a:pt x="267855" y="0"/>
                  </a:moveTo>
                  <a:lnTo>
                    <a:pt x="0" y="0"/>
                  </a:lnTo>
                  <a:lnTo>
                    <a:pt x="0" y="59321"/>
                  </a:lnTo>
                  <a:lnTo>
                    <a:pt x="267855" y="59321"/>
                  </a:lnTo>
                  <a:lnTo>
                    <a:pt x="267855" y="0"/>
                  </a:lnTo>
                  <a:close/>
                </a:path>
                <a:path w="1414145" h="59690">
                  <a:moveTo>
                    <a:pt x="1413827" y="0"/>
                  </a:moveTo>
                  <a:lnTo>
                    <a:pt x="422783" y="0"/>
                  </a:lnTo>
                  <a:lnTo>
                    <a:pt x="422783" y="59321"/>
                  </a:lnTo>
                  <a:lnTo>
                    <a:pt x="1413827" y="59321"/>
                  </a:lnTo>
                  <a:lnTo>
                    <a:pt x="1413827" y="0"/>
                  </a:lnTo>
                  <a:close/>
                </a:path>
              </a:pathLst>
            </a:custGeom>
            <a:solidFill>
              <a:srgbClr val="97C6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06133" y="1347449"/>
              <a:ext cx="267970" cy="59690"/>
            </a:xfrm>
            <a:custGeom>
              <a:avLst/>
              <a:gdLst/>
              <a:ahLst/>
              <a:cxnLst/>
              <a:rect l="l" t="t" r="r" b="b"/>
              <a:pathLst>
                <a:path w="267970" h="59690">
                  <a:moveTo>
                    <a:pt x="267855" y="0"/>
                  </a:moveTo>
                  <a:lnTo>
                    <a:pt x="0" y="0"/>
                  </a:lnTo>
                  <a:lnTo>
                    <a:pt x="0" y="59329"/>
                  </a:lnTo>
                  <a:lnTo>
                    <a:pt x="267855" y="59329"/>
                  </a:lnTo>
                  <a:lnTo>
                    <a:pt x="267855" y="0"/>
                  </a:lnTo>
                  <a:close/>
                </a:path>
              </a:pathLst>
            </a:custGeom>
            <a:solidFill>
              <a:srgbClr val="0D2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28916" y="1347449"/>
              <a:ext cx="991235" cy="59690"/>
            </a:xfrm>
            <a:custGeom>
              <a:avLst/>
              <a:gdLst/>
              <a:ahLst/>
              <a:cxnLst/>
              <a:rect l="l" t="t" r="r" b="b"/>
              <a:pathLst>
                <a:path w="991234" h="59690">
                  <a:moveTo>
                    <a:pt x="991044" y="0"/>
                  </a:moveTo>
                  <a:lnTo>
                    <a:pt x="0" y="0"/>
                  </a:lnTo>
                  <a:lnTo>
                    <a:pt x="0" y="59329"/>
                  </a:lnTo>
                  <a:lnTo>
                    <a:pt x="991044" y="59329"/>
                  </a:lnTo>
                  <a:lnTo>
                    <a:pt x="991044" y="0"/>
                  </a:lnTo>
                  <a:close/>
                </a:path>
              </a:pathLst>
            </a:custGeom>
            <a:solidFill>
              <a:srgbClr val="97C6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01969" y="869188"/>
              <a:ext cx="141605" cy="553085"/>
            </a:xfrm>
            <a:custGeom>
              <a:avLst/>
              <a:gdLst/>
              <a:ahLst/>
              <a:cxnLst/>
              <a:rect l="l" t="t" r="r" b="b"/>
              <a:pathLst>
                <a:path w="141604" h="553085">
                  <a:moveTo>
                    <a:pt x="141477" y="552958"/>
                  </a:moveTo>
                  <a:lnTo>
                    <a:pt x="0" y="552958"/>
                  </a:lnTo>
                  <a:lnTo>
                    <a:pt x="0" y="0"/>
                  </a:lnTo>
                  <a:lnTo>
                    <a:pt x="137667" y="0"/>
                  </a:lnTo>
                </a:path>
              </a:pathLst>
            </a:custGeom>
            <a:ln w="13850">
              <a:solidFill>
                <a:srgbClr val="97C6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3595" y="911595"/>
              <a:ext cx="1336040" cy="80010"/>
            </a:xfrm>
            <a:custGeom>
              <a:avLst/>
              <a:gdLst/>
              <a:ahLst/>
              <a:cxnLst/>
              <a:rect l="l" t="t" r="r" b="b"/>
              <a:pathLst>
                <a:path w="1336039" h="80009">
                  <a:moveTo>
                    <a:pt x="1335658" y="0"/>
                  </a:moveTo>
                  <a:lnTo>
                    <a:pt x="0" y="0"/>
                  </a:lnTo>
                  <a:lnTo>
                    <a:pt x="0" y="79893"/>
                  </a:lnTo>
                  <a:lnTo>
                    <a:pt x="1335658" y="79893"/>
                  </a:lnTo>
                  <a:lnTo>
                    <a:pt x="13356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3595" y="1153976"/>
              <a:ext cx="1336040" cy="82550"/>
            </a:xfrm>
            <a:custGeom>
              <a:avLst/>
              <a:gdLst/>
              <a:ahLst/>
              <a:cxnLst/>
              <a:rect l="l" t="t" r="r" b="b"/>
              <a:pathLst>
                <a:path w="1336039" h="82550">
                  <a:moveTo>
                    <a:pt x="1335658" y="0"/>
                  </a:moveTo>
                  <a:lnTo>
                    <a:pt x="0" y="0"/>
                  </a:lnTo>
                  <a:lnTo>
                    <a:pt x="0" y="82495"/>
                  </a:lnTo>
                  <a:lnTo>
                    <a:pt x="1335658" y="82495"/>
                  </a:lnTo>
                  <a:lnTo>
                    <a:pt x="1335658" y="0"/>
                  </a:lnTo>
                  <a:close/>
                </a:path>
              </a:pathLst>
            </a:custGeom>
            <a:solidFill>
              <a:srgbClr val="97C6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81013" y="2995180"/>
              <a:ext cx="1929764" cy="382270"/>
            </a:xfrm>
            <a:custGeom>
              <a:avLst/>
              <a:gdLst/>
              <a:ahLst/>
              <a:cxnLst/>
              <a:rect l="l" t="t" r="r" b="b"/>
              <a:pathLst>
                <a:path w="1929765" h="382270">
                  <a:moveTo>
                    <a:pt x="0" y="381876"/>
                  </a:moveTo>
                  <a:lnTo>
                    <a:pt x="1929765" y="381876"/>
                  </a:lnTo>
                  <a:lnTo>
                    <a:pt x="1929765" y="0"/>
                  </a:lnTo>
                  <a:lnTo>
                    <a:pt x="0" y="0"/>
                  </a:lnTo>
                  <a:lnTo>
                    <a:pt x="0" y="381876"/>
                  </a:lnTo>
                  <a:close/>
                </a:path>
              </a:pathLst>
            </a:custGeom>
            <a:ln w="13850">
              <a:solidFill>
                <a:srgbClr val="97C6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429000" y="1303896"/>
            <a:ext cx="243179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none" spc="-10" dirty="0">
                <a:solidFill>
                  <a:srgbClr val="0D2A46"/>
                </a:solidFill>
              </a:rPr>
              <a:t>PROBLEM</a:t>
            </a:r>
            <a:r>
              <a:rPr sz="1600" u="none" spc="-15" dirty="0">
                <a:solidFill>
                  <a:srgbClr val="0D2A46"/>
                </a:solidFill>
              </a:rPr>
              <a:t> </a:t>
            </a:r>
            <a:r>
              <a:rPr sz="1600" u="none" spc="-10" dirty="0">
                <a:solidFill>
                  <a:srgbClr val="0D2A46"/>
                </a:solidFill>
              </a:rPr>
              <a:t>STATEMENT</a:t>
            </a:r>
            <a:endParaRPr sz="1600" dirty="0"/>
          </a:p>
        </p:txBody>
      </p:sp>
      <p:sp>
        <p:nvSpPr>
          <p:cNvPr id="19" name="object 19"/>
          <p:cNvSpPr txBox="1"/>
          <p:nvPr/>
        </p:nvSpPr>
        <p:spPr>
          <a:xfrm>
            <a:off x="2789625" y="1808566"/>
            <a:ext cx="3922395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/>
              <a:t>Insurance is a policy that eliminates or decreases loss costs occurred by various risks. Various factors influence the cost of insurance. So, to forecast premium cost using Machine learning algorithm becomes a better way.</a:t>
            </a:r>
            <a:endParaRPr sz="1400" dirty="0">
              <a:solidFill>
                <a:srgbClr val="163460"/>
              </a:solidFill>
              <a:latin typeface="Roboto" pitchFamily="2" charset="0"/>
              <a:ea typeface="Roboto" pitchFamily="2" charset="0"/>
              <a:cs typeface="Roboto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67" y="895350"/>
            <a:ext cx="5655733" cy="3613287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3505200" y="361950"/>
            <a:ext cx="19050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367915" algn="l"/>
                <a:tab pos="8533765" algn="l"/>
              </a:tabLst>
            </a:pPr>
            <a:r>
              <a:rPr lang="en-US" sz="3000" u="none" spc="-5" dirty="0"/>
              <a:t>Output</a:t>
            </a:r>
            <a:endParaRPr sz="3000" u="none" dirty="0"/>
          </a:p>
        </p:txBody>
      </p:sp>
    </p:spTree>
    <p:extLst>
      <p:ext uri="{BB962C8B-B14F-4D97-AF65-F5344CB8AC3E}">
        <p14:creationId xmlns:p14="http://schemas.microsoft.com/office/powerpoint/2010/main" val="336501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50" y="1219200"/>
            <a:ext cx="5655733" cy="3181349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3505200" y="361950"/>
            <a:ext cx="19050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367915" algn="l"/>
                <a:tab pos="8533765" algn="l"/>
              </a:tabLst>
            </a:pPr>
            <a:r>
              <a:rPr lang="en-US" sz="3000" u="none" spc="-5" dirty="0"/>
              <a:t>Output</a:t>
            </a:r>
            <a:endParaRPr sz="3000" u="none" dirty="0"/>
          </a:p>
        </p:txBody>
      </p:sp>
    </p:spTree>
    <p:extLst>
      <p:ext uri="{BB962C8B-B14F-4D97-AF65-F5344CB8AC3E}">
        <p14:creationId xmlns:p14="http://schemas.microsoft.com/office/powerpoint/2010/main" val="164341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51" y="1219200"/>
            <a:ext cx="5655731" cy="3181349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3505200" y="361950"/>
            <a:ext cx="19050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367915" algn="l"/>
                <a:tab pos="8533765" algn="l"/>
              </a:tabLst>
            </a:pPr>
            <a:r>
              <a:rPr lang="en-US" sz="3000" u="none" spc="-5" dirty="0"/>
              <a:t>Output</a:t>
            </a:r>
            <a:endParaRPr sz="3000" u="none" dirty="0"/>
          </a:p>
        </p:txBody>
      </p:sp>
    </p:spTree>
    <p:extLst>
      <p:ext uri="{BB962C8B-B14F-4D97-AF65-F5344CB8AC3E}">
        <p14:creationId xmlns:p14="http://schemas.microsoft.com/office/powerpoint/2010/main" val="156587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51" y="1219200"/>
            <a:ext cx="5655731" cy="3181348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3505200" y="361950"/>
            <a:ext cx="19050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367915" algn="l"/>
                <a:tab pos="8533765" algn="l"/>
              </a:tabLst>
            </a:pPr>
            <a:r>
              <a:rPr lang="en-US" sz="3000" u="none" spc="-5" dirty="0"/>
              <a:t>Output</a:t>
            </a:r>
            <a:endParaRPr sz="3000" u="none" dirty="0"/>
          </a:p>
        </p:txBody>
      </p:sp>
    </p:spTree>
    <p:extLst>
      <p:ext uri="{BB962C8B-B14F-4D97-AF65-F5344CB8AC3E}">
        <p14:creationId xmlns:p14="http://schemas.microsoft.com/office/powerpoint/2010/main" val="139659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233</Words>
  <Application>Microsoft Office PowerPoint</Application>
  <PresentationFormat>On-screen Show (16:9)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Impact</vt:lpstr>
      <vt:lpstr>Roboto</vt:lpstr>
      <vt:lpstr>RobotoBlack</vt:lpstr>
      <vt:lpstr>Office Theme</vt:lpstr>
      <vt:lpstr>PowerPoint Presentation</vt:lpstr>
      <vt:lpstr>Medical insurance premium prediction (EDA and RF)</vt:lpstr>
      <vt:lpstr>  TABLE OF CONTENTS </vt:lpstr>
      <vt:lpstr>Introduction </vt:lpstr>
      <vt:lpstr>PROBLEM STATEMENT</vt:lpstr>
      <vt:lpstr>Output</vt:lpstr>
      <vt:lpstr>Output</vt:lpstr>
      <vt:lpstr>Output</vt:lpstr>
      <vt:lpstr>Output</vt:lpstr>
      <vt:lpstr>Output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BASED ON MVC</dc:title>
  <dc:creator>Aniket</dc:creator>
  <cp:lastModifiedBy>snehalbhosale0309@outlook.com</cp:lastModifiedBy>
  <cp:revision>20</cp:revision>
  <dcterms:created xsi:type="dcterms:W3CDTF">2022-04-18T05:33:16Z</dcterms:created>
  <dcterms:modified xsi:type="dcterms:W3CDTF">2022-04-18T14:48:56Z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2022-04-18T00:00:00Z</vt:filetime>
  </property>
</Properties>
</file>