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notesMasterIdLst>
    <p:notesMasterId r:id="rId35"/>
  </p:notesMasterIdLst>
  <p:handoutMasterIdLst>
    <p:handoutMasterId r:id="rId36"/>
  </p:handoutMasterIdLst>
  <p:sldIdLst>
    <p:sldId id="294" r:id="rId2"/>
    <p:sldId id="295" r:id="rId3"/>
    <p:sldId id="287" r:id="rId4"/>
    <p:sldId id="260" r:id="rId5"/>
    <p:sldId id="261" r:id="rId6"/>
    <p:sldId id="262" r:id="rId7"/>
    <p:sldId id="296" r:id="rId8"/>
    <p:sldId id="315" r:id="rId9"/>
    <p:sldId id="268" r:id="rId10"/>
    <p:sldId id="264" r:id="rId11"/>
    <p:sldId id="265" r:id="rId12"/>
    <p:sldId id="271" r:id="rId13"/>
    <p:sldId id="297" r:id="rId14"/>
    <p:sldId id="299" r:id="rId15"/>
    <p:sldId id="300" r:id="rId16"/>
    <p:sldId id="301" r:id="rId17"/>
    <p:sldId id="302" r:id="rId18"/>
    <p:sldId id="318" r:id="rId19"/>
    <p:sldId id="303" r:id="rId20"/>
    <p:sldId id="304" r:id="rId21"/>
    <p:sldId id="305" r:id="rId22"/>
    <p:sldId id="306" r:id="rId23"/>
    <p:sldId id="319" r:id="rId24"/>
    <p:sldId id="320" r:id="rId25"/>
    <p:sldId id="321" r:id="rId26"/>
    <p:sldId id="317" r:id="rId27"/>
    <p:sldId id="288" r:id="rId28"/>
    <p:sldId id="313" r:id="rId29"/>
    <p:sldId id="314" r:id="rId30"/>
    <p:sldId id="316" r:id="rId31"/>
    <p:sldId id="322" r:id="rId32"/>
    <p:sldId id="286" r:id="rId33"/>
    <p:sldId id="285" r:id="rId3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6182" autoAdjust="0"/>
  </p:normalViewPr>
  <p:slideViewPr>
    <p:cSldViewPr showGuides="1">
      <p:cViewPr varScale="1">
        <p:scale>
          <a:sx n="78" d="100"/>
          <a:sy n="78" d="100"/>
        </p:scale>
        <p:origin x="802" y="67"/>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ushik Bhakta" userId="75f9b26a755db394" providerId="LiveId" clId="{573175FA-EA0D-4159-A03E-C08101011ADD}"/>
    <pc:docChg chg="undo redo custSel addSld delSld modSld modMainMaster">
      <pc:chgData name="Kaushik Bhakta" userId="75f9b26a755db394" providerId="LiveId" clId="{573175FA-EA0D-4159-A03E-C08101011ADD}" dt="2024-08-17T13:35:46.639" v="2557" actId="1076"/>
      <pc:docMkLst>
        <pc:docMk/>
      </pc:docMkLst>
      <pc:sldChg chg="addSp delSp modSp mod">
        <pc:chgData name="Kaushik Bhakta" userId="75f9b26a755db394" providerId="LiveId" clId="{573175FA-EA0D-4159-A03E-C08101011ADD}" dt="2024-08-17T11:54:15" v="189" actId="1076"/>
        <pc:sldMkLst>
          <pc:docMk/>
          <pc:sldMk cId="840374242" sldId="260"/>
        </pc:sldMkLst>
        <pc:spChg chg="mod">
          <ac:chgData name="Kaushik Bhakta" userId="75f9b26a755db394" providerId="LiveId" clId="{573175FA-EA0D-4159-A03E-C08101011ADD}" dt="2024-08-17T11:54:15" v="189" actId="1076"/>
          <ac:spMkLst>
            <pc:docMk/>
            <pc:sldMk cId="840374242" sldId="260"/>
            <ac:spMk id="3" creationId="{00000000-0000-0000-0000-000000000000}"/>
          </ac:spMkLst>
        </pc:spChg>
        <pc:spChg chg="add mod">
          <ac:chgData name="Kaushik Bhakta" userId="75f9b26a755db394" providerId="LiveId" clId="{573175FA-EA0D-4159-A03E-C08101011ADD}" dt="2024-08-17T11:53:57.154" v="186" actId="1076"/>
          <ac:spMkLst>
            <pc:docMk/>
            <pc:sldMk cId="840374242" sldId="260"/>
            <ac:spMk id="7" creationId="{7CC84373-57AF-14D9-E0C3-F2D06F3AE75D}"/>
          </ac:spMkLst>
        </pc:spChg>
        <pc:picChg chg="del">
          <ac:chgData name="Kaushik Bhakta" userId="75f9b26a755db394" providerId="LiveId" clId="{573175FA-EA0D-4159-A03E-C08101011ADD}" dt="2024-08-17T11:43:41.832" v="83" actId="478"/>
          <ac:picMkLst>
            <pc:docMk/>
            <pc:sldMk cId="840374242" sldId="260"/>
            <ac:picMk id="4" creationId="{00000000-0000-0000-0000-000000000000}"/>
          </ac:picMkLst>
        </pc:picChg>
        <pc:picChg chg="add mod">
          <ac:chgData name="Kaushik Bhakta" userId="75f9b26a755db394" providerId="LiveId" clId="{573175FA-EA0D-4159-A03E-C08101011ADD}" dt="2024-08-17T11:52:42.095" v="137" actId="14100"/>
          <ac:picMkLst>
            <pc:docMk/>
            <pc:sldMk cId="840374242" sldId="260"/>
            <ac:picMk id="6" creationId="{4EE8302A-9DCB-59F7-0AC7-E4C3F4E1CBC7}"/>
          </ac:picMkLst>
        </pc:picChg>
        <pc:picChg chg="add del">
          <ac:chgData name="Kaushik Bhakta" userId="75f9b26a755db394" providerId="LiveId" clId="{573175FA-EA0D-4159-A03E-C08101011ADD}" dt="2024-08-17T11:53:00.777" v="141" actId="22"/>
          <ac:picMkLst>
            <pc:docMk/>
            <pc:sldMk cId="840374242" sldId="260"/>
            <ac:picMk id="9" creationId="{BA508779-44DE-167B-826D-36E222380063}"/>
          </ac:picMkLst>
        </pc:picChg>
      </pc:sldChg>
      <pc:sldChg chg="delSp modSp mod">
        <pc:chgData name="Kaushik Bhakta" userId="75f9b26a755db394" providerId="LiveId" clId="{573175FA-EA0D-4159-A03E-C08101011ADD}" dt="2024-08-17T11:59:06.888" v="253" actId="1076"/>
        <pc:sldMkLst>
          <pc:docMk/>
          <pc:sldMk cId="310570406" sldId="261"/>
        </pc:sldMkLst>
        <pc:spChg chg="mod">
          <ac:chgData name="Kaushik Bhakta" userId="75f9b26a755db394" providerId="LiveId" clId="{573175FA-EA0D-4159-A03E-C08101011ADD}" dt="2024-08-17T11:59:02.185" v="252" actId="1076"/>
          <ac:spMkLst>
            <pc:docMk/>
            <pc:sldMk cId="310570406" sldId="261"/>
            <ac:spMk id="2" creationId="{00000000-0000-0000-0000-000000000000}"/>
          </ac:spMkLst>
        </pc:spChg>
        <pc:spChg chg="mod">
          <ac:chgData name="Kaushik Bhakta" userId="75f9b26a755db394" providerId="LiveId" clId="{573175FA-EA0D-4159-A03E-C08101011ADD}" dt="2024-08-17T11:59:06.888" v="253" actId="1076"/>
          <ac:spMkLst>
            <pc:docMk/>
            <pc:sldMk cId="310570406" sldId="261"/>
            <ac:spMk id="3" creationId="{00000000-0000-0000-0000-000000000000}"/>
          </ac:spMkLst>
        </pc:spChg>
        <pc:picChg chg="del">
          <ac:chgData name="Kaushik Bhakta" userId="75f9b26a755db394" providerId="LiveId" clId="{573175FA-EA0D-4159-A03E-C08101011ADD}" dt="2024-08-17T11:58:41.371" v="250" actId="478"/>
          <ac:picMkLst>
            <pc:docMk/>
            <pc:sldMk cId="310570406" sldId="261"/>
            <ac:picMk id="4" creationId="{00000000-0000-0000-0000-000000000000}"/>
          </ac:picMkLst>
        </pc:picChg>
      </pc:sldChg>
      <pc:sldChg chg="addSp modSp mod">
        <pc:chgData name="Kaushik Bhakta" userId="75f9b26a755db394" providerId="LiveId" clId="{573175FA-EA0D-4159-A03E-C08101011ADD}" dt="2024-08-17T12:03:07.124" v="286" actId="1076"/>
        <pc:sldMkLst>
          <pc:docMk/>
          <pc:sldMk cId="1917223987" sldId="262"/>
        </pc:sldMkLst>
        <pc:spChg chg="mod">
          <ac:chgData name="Kaushik Bhakta" userId="75f9b26a755db394" providerId="LiveId" clId="{573175FA-EA0D-4159-A03E-C08101011ADD}" dt="2024-08-17T12:02:09.662" v="280" actId="1076"/>
          <ac:spMkLst>
            <pc:docMk/>
            <pc:sldMk cId="1917223987" sldId="262"/>
            <ac:spMk id="2" creationId="{00000000-0000-0000-0000-000000000000}"/>
          </ac:spMkLst>
        </pc:spChg>
        <pc:spChg chg="mod">
          <ac:chgData name="Kaushik Bhakta" userId="75f9b26a755db394" providerId="LiveId" clId="{573175FA-EA0D-4159-A03E-C08101011ADD}" dt="2024-08-17T12:02:25.185" v="283" actId="1076"/>
          <ac:spMkLst>
            <pc:docMk/>
            <pc:sldMk cId="1917223987" sldId="262"/>
            <ac:spMk id="3" creationId="{00000000-0000-0000-0000-000000000000}"/>
          </ac:spMkLst>
        </pc:spChg>
        <pc:spChg chg="add mod">
          <ac:chgData name="Kaushik Bhakta" userId="75f9b26a755db394" providerId="LiveId" clId="{573175FA-EA0D-4159-A03E-C08101011ADD}" dt="2024-08-17T12:03:07.124" v="286" actId="1076"/>
          <ac:spMkLst>
            <pc:docMk/>
            <pc:sldMk cId="1917223987" sldId="262"/>
            <ac:spMk id="5" creationId="{C816D693-231D-752E-FB1F-C579F7A49576}"/>
          </ac:spMkLst>
        </pc:spChg>
        <pc:picChg chg="mod">
          <ac:chgData name="Kaushik Bhakta" userId="75f9b26a755db394" providerId="LiveId" clId="{573175FA-EA0D-4159-A03E-C08101011ADD}" dt="2024-08-17T12:01:27.990" v="271" actId="1076"/>
          <ac:picMkLst>
            <pc:docMk/>
            <pc:sldMk cId="1917223987" sldId="262"/>
            <ac:picMk id="4" creationId="{00000000-0000-0000-0000-000000000000}"/>
          </ac:picMkLst>
        </pc:picChg>
      </pc:sldChg>
      <pc:sldChg chg="addSp delSp modSp mod">
        <pc:chgData name="Kaushik Bhakta" userId="75f9b26a755db394" providerId="LiveId" clId="{573175FA-EA0D-4159-A03E-C08101011ADD}" dt="2024-08-17T12:33:19.926" v="889" actId="14100"/>
        <pc:sldMkLst>
          <pc:docMk/>
          <pc:sldMk cId="4003618854" sldId="264"/>
        </pc:sldMkLst>
        <pc:spChg chg="del mod">
          <ac:chgData name="Kaushik Bhakta" userId="75f9b26a755db394" providerId="LiveId" clId="{573175FA-EA0D-4159-A03E-C08101011ADD}" dt="2024-08-17T12:21:02.600" v="449" actId="478"/>
          <ac:spMkLst>
            <pc:docMk/>
            <pc:sldMk cId="4003618854" sldId="264"/>
            <ac:spMk id="4" creationId="{A9A86B4C-C227-1450-01CB-8E542BAEDFBD}"/>
          </ac:spMkLst>
        </pc:spChg>
        <pc:spChg chg="add del mod">
          <ac:chgData name="Kaushik Bhakta" userId="75f9b26a755db394" providerId="LiveId" clId="{573175FA-EA0D-4159-A03E-C08101011ADD}" dt="2024-08-17T12:22:03.483" v="460" actId="478"/>
          <ac:spMkLst>
            <pc:docMk/>
            <pc:sldMk cId="4003618854" sldId="264"/>
            <ac:spMk id="5" creationId="{5E283552-C603-270C-03E6-0E0C215A2BD5}"/>
          </ac:spMkLst>
        </pc:spChg>
        <pc:spChg chg="add mod">
          <ac:chgData name="Kaushik Bhakta" userId="75f9b26a755db394" providerId="LiveId" clId="{573175FA-EA0D-4159-A03E-C08101011ADD}" dt="2024-08-17T12:24:51.172" v="522" actId="1076"/>
          <ac:spMkLst>
            <pc:docMk/>
            <pc:sldMk cId="4003618854" sldId="264"/>
            <ac:spMk id="6" creationId="{ED725DEB-BF62-0A3C-21A2-7AF3AA4A6F71}"/>
          </ac:spMkLst>
        </pc:spChg>
        <pc:spChg chg="mod">
          <ac:chgData name="Kaushik Bhakta" userId="75f9b26a755db394" providerId="LiveId" clId="{573175FA-EA0D-4159-A03E-C08101011ADD}" dt="2024-08-17T12:25:01.804" v="525" actId="1076"/>
          <ac:spMkLst>
            <pc:docMk/>
            <pc:sldMk cId="4003618854" sldId="264"/>
            <ac:spMk id="9" creationId="{AE6B6C88-C3D6-96B2-F743-16A7F38B2736}"/>
          </ac:spMkLst>
        </pc:spChg>
        <pc:spChg chg="add mod">
          <ac:chgData name="Kaushik Bhakta" userId="75f9b26a755db394" providerId="LiveId" clId="{573175FA-EA0D-4159-A03E-C08101011ADD}" dt="2024-08-17T12:32:38.253" v="879" actId="27636"/>
          <ac:spMkLst>
            <pc:docMk/>
            <pc:sldMk cId="4003618854" sldId="264"/>
            <ac:spMk id="14" creationId="{B9041C73-D43C-F5AF-4F5C-B19076924251}"/>
          </ac:spMkLst>
        </pc:spChg>
        <pc:picChg chg="del">
          <ac:chgData name="Kaushik Bhakta" userId="75f9b26a755db394" providerId="LiveId" clId="{573175FA-EA0D-4159-A03E-C08101011ADD}" dt="2024-08-17T12:21:06.899" v="451" actId="478"/>
          <ac:picMkLst>
            <pc:docMk/>
            <pc:sldMk cId="4003618854" sldId="264"/>
            <ac:picMk id="2" creationId="{00000000-0000-0000-0000-000000000000}"/>
          </ac:picMkLst>
        </pc:picChg>
        <pc:picChg chg="del">
          <ac:chgData name="Kaushik Bhakta" userId="75f9b26a755db394" providerId="LiveId" clId="{573175FA-EA0D-4159-A03E-C08101011ADD}" dt="2024-08-17T12:21:05.175" v="450" actId="478"/>
          <ac:picMkLst>
            <pc:docMk/>
            <pc:sldMk cId="4003618854" sldId="264"/>
            <ac:picMk id="3" creationId="{00000000-0000-0000-0000-000000000000}"/>
          </ac:picMkLst>
        </pc:picChg>
        <pc:picChg chg="add mod">
          <ac:chgData name="Kaushik Bhakta" userId="75f9b26a755db394" providerId="LiveId" clId="{573175FA-EA0D-4159-A03E-C08101011ADD}" dt="2024-08-17T12:24:54.865" v="523" actId="1076"/>
          <ac:picMkLst>
            <pc:docMk/>
            <pc:sldMk cId="4003618854" sldId="264"/>
            <ac:picMk id="8" creationId="{F124FD01-F707-670E-2C95-FA5E5BF503C3}"/>
          </ac:picMkLst>
        </pc:picChg>
        <pc:picChg chg="add del mod">
          <ac:chgData name="Kaushik Bhakta" userId="75f9b26a755db394" providerId="LiveId" clId="{573175FA-EA0D-4159-A03E-C08101011ADD}" dt="2024-08-17T12:25:03.794" v="526" actId="478"/>
          <ac:picMkLst>
            <pc:docMk/>
            <pc:sldMk cId="4003618854" sldId="264"/>
            <ac:picMk id="11" creationId="{04B46C16-583D-A8B3-F1DF-1C1AFAEC1F18}"/>
          </ac:picMkLst>
        </pc:picChg>
        <pc:picChg chg="add mod">
          <ac:chgData name="Kaushik Bhakta" userId="75f9b26a755db394" providerId="LiveId" clId="{573175FA-EA0D-4159-A03E-C08101011ADD}" dt="2024-08-17T12:33:19.926" v="889" actId="14100"/>
          <ac:picMkLst>
            <pc:docMk/>
            <pc:sldMk cId="4003618854" sldId="264"/>
            <ac:picMk id="13" creationId="{BB50B721-7539-ADFD-0245-8E4953C61874}"/>
          </ac:picMkLst>
        </pc:picChg>
        <pc:picChg chg="add mod">
          <ac:chgData name="Kaushik Bhakta" userId="75f9b26a755db394" providerId="LiveId" clId="{573175FA-EA0D-4159-A03E-C08101011ADD}" dt="2024-08-17T12:33:16.496" v="888" actId="14100"/>
          <ac:picMkLst>
            <pc:docMk/>
            <pc:sldMk cId="4003618854" sldId="264"/>
            <ac:picMk id="15" creationId="{9DB1E670-65B5-58B3-F037-E730F7E41C48}"/>
          </ac:picMkLst>
        </pc:picChg>
      </pc:sldChg>
      <pc:sldChg chg="addSp delSp modSp mod">
        <pc:chgData name="Kaushik Bhakta" userId="75f9b26a755db394" providerId="LiveId" clId="{573175FA-EA0D-4159-A03E-C08101011ADD}" dt="2024-08-17T12:40:21.121" v="1150" actId="20577"/>
        <pc:sldMkLst>
          <pc:docMk/>
          <pc:sldMk cId="236976409" sldId="265"/>
        </pc:sldMkLst>
        <pc:spChg chg="del">
          <ac:chgData name="Kaushik Bhakta" userId="75f9b26a755db394" providerId="LiveId" clId="{573175FA-EA0D-4159-A03E-C08101011ADD}" dt="2024-08-17T12:27:35.679" v="576" actId="478"/>
          <ac:spMkLst>
            <pc:docMk/>
            <pc:sldMk cId="236976409" sldId="265"/>
            <ac:spMk id="3" creationId="{08C39021-D87B-4DBE-033B-37206E5A9564}"/>
          </ac:spMkLst>
        </pc:spChg>
        <pc:spChg chg="add mod">
          <ac:chgData name="Kaushik Bhakta" userId="75f9b26a755db394" providerId="LiveId" clId="{573175FA-EA0D-4159-A03E-C08101011ADD}" dt="2024-08-17T12:39:42.240" v="1078" actId="12"/>
          <ac:spMkLst>
            <pc:docMk/>
            <pc:sldMk cId="236976409" sldId="265"/>
            <ac:spMk id="8" creationId="{B46ACA97-1DDF-6CD3-BFD6-8074ACA93F42}"/>
          </ac:spMkLst>
        </pc:spChg>
        <pc:spChg chg="add mod">
          <ac:chgData name="Kaushik Bhakta" userId="75f9b26a755db394" providerId="LiveId" clId="{573175FA-EA0D-4159-A03E-C08101011ADD}" dt="2024-08-17T12:35:49.479" v="921" actId="1035"/>
          <ac:spMkLst>
            <pc:docMk/>
            <pc:sldMk cId="236976409" sldId="265"/>
            <ac:spMk id="9" creationId="{A5B946D1-01D0-8DF7-E0A0-A5F64A8DE23B}"/>
          </ac:spMkLst>
        </pc:spChg>
        <pc:spChg chg="del mod">
          <ac:chgData name="Kaushik Bhakta" userId="75f9b26a755db394" providerId="LiveId" clId="{573175FA-EA0D-4159-A03E-C08101011ADD}" dt="2024-08-17T12:31:58.783" v="860" actId="21"/>
          <ac:spMkLst>
            <pc:docMk/>
            <pc:sldMk cId="236976409" sldId="265"/>
            <ac:spMk id="11" creationId="{B9041C73-D43C-F5AF-4F5C-B19076924251}"/>
          </ac:spMkLst>
        </pc:spChg>
        <pc:spChg chg="add mod">
          <ac:chgData name="Kaushik Bhakta" userId="75f9b26a755db394" providerId="LiveId" clId="{573175FA-EA0D-4159-A03E-C08101011ADD}" dt="2024-08-17T12:39:47.294" v="1079" actId="12"/>
          <ac:spMkLst>
            <pc:docMk/>
            <pc:sldMk cId="236976409" sldId="265"/>
            <ac:spMk id="26" creationId="{B6E02CA3-C384-BBF2-2EEE-C4F84F076AD1}"/>
          </ac:spMkLst>
        </pc:spChg>
        <pc:spChg chg="add mod">
          <ac:chgData name="Kaushik Bhakta" userId="75f9b26a755db394" providerId="LiveId" clId="{573175FA-EA0D-4159-A03E-C08101011ADD}" dt="2024-08-17T12:40:21.121" v="1150" actId="20577"/>
          <ac:spMkLst>
            <pc:docMk/>
            <pc:sldMk cId="236976409" sldId="265"/>
            <ac:spMk id="27" creationId="{1E833869-402F-3350-54C6-7AD38C104C62}"/>
          </ac:spMkLst>
        </pc:spChg>
        <pc:picChg chg="del">
          <ac:chgData name="Kaushik Bhakta" userId="75f9b26a755db394" providerId="LiveId" clId="{573175FA-EA0D-4159-A03E-C08101011ADD}" dt="2024-08-17T12:26:32.484" v="531" actId="478"/>
          <ac:picMkLst>
            <pc:docMk/>
            <pc:sldMk cId="236976409" sldId="265"/>
            <ac:picMk id="2" creationId="{00000000-0000-0000-0000-000000000000}"/>
          </ac:picMkLst>
        </pc:picChg>
        <pc:picChg chg="add del mod">
          <ac:chgData name="Kaushik Bhakta" userId="75f9b26a755db394" providerId="LiveId" clId="{573175FA-EA0D-4159-A03E-C08101011ADD}" dt="2024-08-17T12:32:46.022" v="880" actId="21"/>
          <ac:picMkLst>
            <pc:docMk/>
            <pc:sldMk cId="236976409" sldId="265"/>
            <ac:picMk id="5" creationId="{9DB1E670-65B5-58B3-F037-E730F7E41C48}"/>
          </ac:picMkLst>
        </pc:picChg>
        <pc:picChg chg="add mod">
          <ac:chgData name="Kaushik Bhakta" userId="75f9b26a755db394" providerId="LiveId" clId="{573175FA-EA0D-4159-A03E-C08101011ADD}" dt="2024-08-17T12:35:52.600" v="926" actId="1035"/>
          <ac:picMkLst>
            <pc:docMk/>
            <pc:sldMk cId="236976409" sldId="265"/>
            <ac:picMk id="7" creationId="{B2DA93B9-64FA-09DD-084B-78AF5C36F9DF}"/>
          </ac:picMkLst>
        </pc:picChg>
        <pc:picChg chg="add del mod">
          <ac:chgData name="Kaushik Bhakta" userId="75f9b26a755db394" providerId="LiveId" clId="{573175FA-EA0D-4159-A03E-C08101011ADD}" dt="2024-08-17T12:36:27.426" v="929" actId="478"/>
          <ac:picMkLst>
            <pc:docMk/>
            <pc:sldMk cId="236976409" sldId="265"/>
            <ac:picMk id="13" creationId="{CA271C99-648E-5B62-8BDA-7336405F26BE}"/>
          </ac:picMkLst>
        </pc:picChg>
        <pc:picChg chg="add mod">
          <ac:chgData name="Kaushik Bhakta" userId="75f9b26a755db394" providerId="LiveId" clId="{573175FA-EA0D-4159-A03E-C08101011ADD}" dt="2024-08-17T12:37:45.413" v="942" actId="1076"/>
          <ac:picMkLst>
            <pc:docMk/>
            <pc:sldMk cId="236976409" sldId="265"/>
            <ac:picMk id="15" creationId="{6E778790-5571-0DB5-D2AD-9FA0011ABDC5}"/>
          </ac:picMkLst>
        </pc:picChg>
        <pc:picChg chg="add mod">
          <ac:chgData name="Kaushik Bhakta" userId="75f9b26a755db394" providerId="LiveId" clId="{573175FA-EA0D-4159-A03E-C08101011ADD}" dt="2024-08-17T12:37:50.068" v="944" actId="14100"/>
          <ac:picMkLst>
            <pc:docMk/>
            <pc:sldMk cId="236976409" sldId="265"/>
            <ac:picMk id="17" creationId="{31205FEA-8846-695E-4155-20EFD0B4597B}"/>
          </ac:picMkLst>
        </pc:picChg>
        <pc:picChg chg="add del mod">
          <ac:chgData name="Kaushik Bhakta" userId="75f9b26a755db394" providerId="LiveId" clId="{573175FA-EA0D-4159-A03E-C08101011ADD}" dt="2024-08-17T12:37:27.346" v="937" actId="478"/>
          <ac:picMkLst>
            <pc:docMk/>
            <pc:sldMk cId="236976409" sldId="265"/>
            <ac:picMk id="19" creationId="{1E9F690B-76DB-6C88-902B-381C97321AAA}"/>
          </ac:picMkLst>
        </pc:picChg>
        <pc:picChg chg="add del mod">
          <ac:chgData name="Kaushik Bhakta" userId="75f9b26a755db394" providerId="LiveId" clId="{573175FA-EA0D-4159-A03E-C08101011ADD}" dt="2024-08-17T12:37:21.593" v="935" actId="478"/>
          <ac:picMkLst>
            <pc:docMk/>
            <pc:sldMk cId="236976409" sldId="265"/>
            <ac:picMk id="21" creationId="{79EF3E94-D32E-7F4A-0D5C-7DF91FA73665}"/>
          </ac:picMkLst>
        </pc:picChg>
        <pc:picChg chg="add del">
          <ac:chgData name="Kaushik Bhakta" userId="75f9b26a755db394" providerId="LiveId" clId="{573175FA-EA0D-4159-A03E-C08101011ADD}" dt="2024-08-17T12:37:58.734" v="948" actId="22"/>
          <ac:picMkLst>
            <pc:docMk/>
            <pc:sldMk cId="236976409" sldId="265"/>
            <ac:picMk id="23" creationId="{7C85C73E-6A32-A869-E6C2-7C83F4B4A827}"/>
          </ac:picMkLst>
        </pc:picChg>
        <pc:picChg chg="add del">
          <ac:chgData name="Kaushik Bhakta" userId="75f9b26a755db394" providerId="LiveId" clId="{573175FA-EA0D-4159-A03E-C08101011ADD}" dt="2024-08-17T12:37:58.170" v="947" actId="22"/>
          <ac:picMkLst>
            <pc:docMk/>
            <pc:sldMk cId="236976409" sldId="265"/>
            <ac:picMk id="25" creationId="{530A5F76-5B3A-35EC-B216-82CBA5106763}"/>
          </ac:picMkLst>
        </pc:picChg>
      </pc:sldChg>
      <pc:sldChg chg="addSp delSp modSp mod">
        <pc:chgData name="Kaushik Bhakta" userId="75f9b26a755db394" providerId="LiveId" clId="{573175FA-EA0D-4159-A03E-C08101011ADD}" dt="2024-08-17T12:19:49.631" v="378" actId="1076"/>
        <pc:sldMkLst>
          <pc:docMk/>
          <pc:sldMk cId="1163070183" sldId="268"/>
        </pc:sldMkLst>
        <pc:spChg chg="mod">
          <ac:chgData name="Kaushik Bhakta" userId="75f9b26a755db394" providerId="LiveId" clId="{573175FA-EA0D-4159-A03E-C08101011ADD}" dt="2024-08-17T12:19:49.631" v="378" actId="1076"/>
          <ac:spMkLst>
            <pc:docMk/>
            <pc:sldMk cId="1163070183" sldId="268"/>
            <ac:spMk id="6" creationId="{99FC38C1-796D-1C72-96CC-D2D9346D1DBA}"/>
          </ac:spMkLst>
        </pc:spChg>
        <pc:picChg chg="del">
          <ac:chgData name="Kaushik Bhakta" userId="75f9b26a755db394" providerId="LiveId" clId="{573175FA-EA0D-4159-A03E-C08101011ADD}" dt="2024-08-17T12:18:23.442" v="352" actId="478"/>
          <ac:picMkLst>
            <pc:docMk/>
            <pc:sldMk cId="1163070183" sldId="268"/>
            <ac:picMk id="5" creationId="{00000000-0000-0000-0000-000000000000}"/>
          </ac:picMkLst>
        </pc:picChg>
        <pc:picChg chg="add mod">
          <ac:chgData name="Kaushik Bhakta" userId="75f9b26a755db394" providerId="LiveId" clId="{573175FA-EA0D-4159-A03E-C08101011ADD}" dt="2024-08-17T12:18:44.936" v="355" actId="14100"/>
          <ac:picMkLst>
            <pc:docMk/>
            <pc:sldMk cId="1163070183" sldId="268"/>
            <ac:picMk id="7" creationId="{A65AC9FE-28D8-1587-6A7F-7EA1A46F6F44}"/>
          </ac:picMkLst>
        </pc:picChg>
      </pc:sldChg>
      <pc:sldChg chg="addSp delSp modSp mod">
        <pc:chgData name="Kaushik Bhakta" userId="75f9b26a755db394" providerId="LiveId" clId="{573175FA-EA0D-4159-A03E-C08101011ADD}" dt="2024-08-17T12:44:14.321" v="1329" actId="20577"/>
        <pc:sldMkLst>
          <pc:docMk/>
          <pc:sldMk cId="2818769756" sldId="271"/>
        </pc:sldMkLst>
        <pc:spChg chg="add mod">
          <ac:chgData name="Kaushik Bhakta" userId="75f9b26a755db394" providerId="LiveId" clId="{573175FA-EA0D-4159-A03E-C08101011ADD}" dt="2024-08-17T12:42:34.120" v="1218" actId="207"/>
          <ac:spMkLst>
            <pc:docMk/>
            <pc:sldMk cId="2818769756" sldId="271"/>
            <ac:spMk id="5" creationId="{2800A475-0810-6C1C-3AE5-A03C0C668F3C}"/>
          </ac:spMkLst>
        </pc:spChg>
        <pc:spChg chg="mod">
          <ac:chgData name="Kaushik Bhakta" userId="75f9b26a755db394" providerId="LiveId" clId="{573175FA-EA0D-4159-A03E-C08101011ADD}" dt="2024-08-17T12:41:34.194" v="1154" actId="1076"/>
          <ac:spMkLst>
            <pc:docMk/>
            <pc:sldMk cId="2818769756" sldId="271"/>
            <ac:spMk id="9" creationId="{E3C04476-4D00-21F0-2909-F9BABFC021A6}"/>
          </ac:spMkLst>
        </pc:spChg>
        <pc:spChg chg="add mod">
          <ac:chgData name="Kaushik Bhakta" userId="75f9b26a755db394" providerId="LiveId" clId="{573175FA-EA0D-4159-A03E-C08101011ADD}" dt="2024-08-17T12:44:14.321" v="1329" actId="20577"/>
          <ac:spMkLst>
            <pc:docMk/>
            <pc:sldMk cId="2818769756" sldId="271"/>
            <ac:spMk id="10" creationId="{3D8B4C84-408A-E90C-9E83-A009A129095A}"/>
          </ac:spMkLst>
        </pc:spChg>
        <pc:picChg chg="add mod">
          <ac:chgData name="Kaushik Bhakta" userId="75f9b26a755db394" providerId="LiveId" clId="{573175FA-EA0D-4159-A03E-C08101011ADD}" dt="2024-08-17T12:41:40.533" v="1156" actId="1076"/>
          <ac:picMkLst>
            <pc:docMk/>
            <pc:sldMk cId="2818769756" sldId="271"/>
            <ac:picMk id="4" creationId="{35E17A72-078B-78F2-F931-6D8FE99C7CC4}"/>
          </ac:picMkLst>
        </pc:picChg>
        <pc:picChg chg="del">
          <ac:chgData name="Kaushik Bhakta" userId="75f9b26a755db394" providerId="LiveId" clId="{573175FA-EA0D-4159-A03E-C08101011ADD}" dt="2024-08-17T12:41:25.059" v="1152" actId="478"/>
          <ac:picMkLst>
            <pc:docMk/>
            <pc:sldMk cId="2818769756" sldId="271"/>
            <ac:picMk id="6" creationId="{00000000-0000-0000-0000-000000000000}"/>
          </ac:picMkLst>
        </pc:picChg>
        <pc:picChg chg="add mod">
          <ac:chgData name="Kaushik Bhakta" userId="75f9b26a755db394" providerId="LiveId" clId="{573175FA-EA0D-4159-A03E-C08101011ADD}" dt="2024-08-17T12:43:15.897" v="1221" actId="14100"/>
          <ac:picMkLst>
            <pc:docMk/>
            <pc:sldMk cId="2818769756" sldId="271"/>
            <ac:picMk id="8" creationId="{B79A419C-C5B3-76EF-AA48-D3245C01137F}"/>
          </ac:picMkLst>
        </pc:picChg>
        <pc:picChg chg="del">
          <ac:chgData name="Kaushik Bhakta" userId="75f9b26a755db394" providerId="LiveId" clId="{573175FA-EA0D-4159-A03E-C08101011ADD}" dt="2024-08-17T12:41:22.521" v="1151" actId="478"/>
          <ac:picMkLst>
            <pc:docMk/>
            <pc:sldMk cId="2818769756" sldId="271"/>
            <ac:picMk id="12" creationId="{00000000-0000-0000-0000-000000000000}"/>
          </ac:picMkLst>
        </pc:picChg>
      </pc:sldChg>
      <pc:sldChg chg="addSp modSp mod">
        <pc:chgData name="Kaushik Bhakta" userId="75f9b26a755db394" providerId="LiveId" clId="{573175FA-EA0D-4159-A03E-C08101011ADD}" dt="2024-08-17T13:33:01.132" v="2545" actId="1076"/>
        <pc:sldMkLst>
          <pc:docMk/>
          <pc:sldMk cId="3021603490" sldId="286"/>
        </pc:sldMkLst>
        <pc:spChg chg="mod">
          <ac:chgData name="Kaushik Bhakta" userId="75f9b26a755db394" providerId="LiveId" clId="{573175FA-EA0D-4159-A03E-C08101011ADD}" dt="2024-08-17T13:32:01.894" v="2528" actId="1076"/>
          <ac:spMkLst>
            <pc:docMk/>
            <pc:sldMk cId="3021603490" sldId="286"/>
            <ac:spMk id="2" creationId="{2D81B230-47B7-36D0-A59E-E253AABBB592}"/>
          </ac:spMkLst>
        </pc:spChg>
        <pc:spChg chg="add">
          <ac:chgData name="Kaushik Bhakta" userId="75f9b26a755db394" providerId="LiveId" clId="{573175FA-EA0D-4159-A03E-C08101011ADD}" dt="2024-08-17T13:31:15.211" v="2521"/>
          <ac:spMkLst>
            <pc:docMk/>
            <pc:sldMk cId="3021603490" sldId="286"/>
            <ac:spMk id="3" creationId="{90F1641B-FBB5-5D10-9A1D-A372912B741B}"/>
          </ac:spMkLst>
        </pc:spChg>
        <pc:spChg chg="add">
          <ac:chgData name="Kaushik Bhakta" userId="75f9b26a755db394" providerId="LiveId" clId="{573175FA-EA0D-4159-A03E-C08101011ADD}" dt="2024-08-17T13:31:32.329" v="2522"/>
          <ac:spMkLst>
            <pc:docMk/>
            <pc:sldMk cId="3021603490" sldId="286"/>
            <ac:spMk id="4" creationId="{C014664A-0F94-6998-FF64-9E3CF1E59170}"/>
          </ac:spMkLst>
        </pc:spChg>
        <pc:spChg chg="mod">
          <ac:chgData name="Kaushik Bhakta" userId="75f9b26a755db394" providerId="LiveId" clId="{573175FA-EA0D-4159-A03E-C08101011ADD}" dt="2024-08-17T13:33:01.132" v="2545" actId="1076"/>
          <ac:spMkLst>
            <pc:docMk/>
            <pc:sldMk cId="3021603490" sldId="286"/>
            <ac:spMk id="5" creationId="{5B5D85BF-BA8D-02ED-D4BB-5DCB5BECF919}"/>
          </ac:spMkLst>
        </pc:spChg>
      </pc:sldChg>
      <pc:sldChg chg="modSp mod">
        <pc:chgData name="Kaushik Bhakta" userId="75f9b26a755db394" providerId="LiveId" clId="{573175FA-EA0D-4159-A03E-C08101011ADD}" dt="2024-08-17T11:37:27.734" v="38" actId="2711"/>
        <pc:sldMkLst>
          <pc:docMk/>
          <pc:sldMk cId="3178350237" sldId="287"/>
        </pc:sldMkLst>
        <pc:spChg chg="mod">
          <ac:chgData name="Kaushik Bhakta" userId="75f9b26a755db394" providerId="LiveId" clId="{573175FA-EA0D-4159-A03E-C08101011ADD}" dt="2024-08-17T11:37:13.016" v="30" actId="2711"/>
          <ac:spMkLst>
            <pc:docMk/>
            <pc:sldMk cId="3178350237" sldId="287"/>
            <ac:spMk id="2" creationId="{74AAB206-6AB3-4A03-5B25-FE2656BE83C7}"/>
          </ac:spMkLst>
        </pc:spChg>
        <pc:spChg chg="mod">
          <ac:chgData name="Kaushik Bhakta" userId="75f9b26a755db394" providerId="LiveId" clId="{573175FA-EA0D-4159-A03E-C08101011ADD}" dt="2024-08-17T11:37:27.734" v="38" actId="2711"/>
          <ac:spMkLst>
            <pc:docMk/>
            <pc:sldMk cId="3178350237" sldId="287"/>
            <ac:spMk id="3" creationId="{1A45A5A4-6530-DD44-6AAF-B73DBF0F0BCF}"/>
          </ac:spMkLst>
        </pc:spChg>
      </pc:sldChg>
      <pc:sldChg chg="modSp mod">
        <pc:chgData name="Kaushik Bhakta" userId="75f9b26a755db394" providerId="LiveId" clId="{573175FA-EA0D-4159-A03E-C08101011ADD}" dt="2024-08-17T13:14:36.860" v="2363" actId="20577"/>
        <pc:sldMkLst>
          <pc:docMk/>
          <pc:sldMk cId="1083014255" sldId="288"/>
        </pc:sldMkLst>
        <pc:spChg chg="mod">
          <ac:chgData name="Kaushik Bhakta" userId="75f9b26a755db394" providerId="LiveId" clId="{573175FA-EA0D-4159-A03E-C08101011ADD}" dt="2024-08-17T13:13:30.212" v="2322" actId="1076"/>
          <ac:spMkLst>
            <pc:docMk/>
            <pc:sldMk cId="1083014255" sldId="288"/>
            <ac:spMk id="2" creationId="{62A50EEA-D249-EFEA-758C-10495F89C1CE}"/>
          </ac:spMkLst>
        </pc:spChg>
        <pc:spChg chg="mod">
          <ac:chgData name="Kaushik Bhakta" userId="75f9b26a755db394" providerId="LiveId" clId="{573175FA-EA0D-4159-A03E-C08101011ADD}" dt="2024-08-17T13:14:36.860" v="2363" actId="20577"/>
          <ac:spMkLst>
            <pc:docMk/>
            <pc:sldMk cId="1083014255" sldId="288"/>
            <ac:spMk id="3" creationId="{284697CB-DD32-3ED8-3368-704322AC675D}"/>
          </ac:spMkLst>
        </pc:spChg>
      </pc:sldChg>
      <pc:sldChg chg="modSp mod">
        <pc:chgData name="Kaushik Bhakta" userId="75f9b26a755db394" providerId="LiveId" clId="{573175FA-EA0D-4159-A03E-C08101011ADD}" dt="2024-08-17T11:36:39.218" v="27" actId="1076"/>
        <pc:sldMkLst>
          <pc:docMk/>
          <pc:sldMk cId="1983023535" sldId="295"/>
        </pc:sldMkLst>
        <pc:spChg chg="mod">
          <ac:chgData name="Kaushik Bhakta" userId="75f9b26a755db394" providerId="LiveId" clId="{573175FA-EA0D-4159-A03E-C08101011ADD}" dt="2024-08-17T11:36:39.218" v="27" actId="1076"/>
          <ac:spMkLst>
            <pc:docMk/>
            <pc:sldMk cId="1983023535" sldId="295"/>
            <ac:spMk id="2" creationId="{00000000-0000-0000-0000-000000000000}"/>
          </ac:spMkLst>
        </pc:spChg>
        <pc:spChg chg="mod">
          <ac:chgData name="Kaushik Bhakta" userId="75f9b26a755db394" providerId="LiveId" clId="{573175FA-EA0D-4159-A03E-C08101011ADD}" dt="2024-08-17T11:35:54.717" v="16" actId="14100"/>
          <ac:spMkLst>
            <pc:docMk/>
            <pc:sldMk cId="1983023535" sldId="295"/>
            <ac:spMk id="7" creationId="{C601FA41-6416-D068-980C-826C84CA5868}"/>
          </ac:spMkLst>
        </pc:spChg>
      </pc:sldChg>
      <pc:sldChg chg="modSp mod">
        <pc:chgData name="Kaushik Bhakta" userId="75f9b26a755db394" providerId="LiveId" clId="{573175FA-EA0D-4159-A03E-C08101011ADD}" dt="2024-08-17T12:04:33.220" v="303" actId="1035"/>
        <pc:sldMkLst>
          <pc:docMk/>
          <pc:sldMk cId="1145814075" sldId="296"/>
        </pc:sldMkLst>
        <pc:spChg chg="mod">
          <ac:chgData name="Kaushik Bhakta" userId="75f9b26a755db394" providerId="LiveId" clId="{573175FA-EA0D-4159-A03E-C08101011ADD}" dt="2024-08-17T12:03:19.938" v="287" actId="1076"/>
          <ac:spMkLst>
            <pc:docMk/>
            <pc:sldMk cId="1145814075" sldId="296"/>
            <ac:spMk id="2" creationId="{00000000-0000-0000-0000-000000000000}"/>
          </ac:spMkLst>
        </pc:spChg>
        <pc:spChg chg="mod">
          <ac:chgData name="Kaushik Bhakta" userId="75f9b26a755db394" providerId="LiveId" clId="{573175FA-EA0D-4159-A03E-C08101011ADD}" dt="2024-08-17T12:04:27.215" v="299" actId="1076"/>
          <ac:spMkLst>
            <pc:docMk/>
            <pc:sldMk cId="1145814075" sldId="296"/>
            <ac:spMk id="9" creationId="{00000000-0000-0000-0000-000000000000}"/>
          </ac:spMkLst>
        </pc:spChg>
        <pc:spChg chg="mod">
          <ac:chgData name="Kaushik Bhakta" userId="75f9b26a755db394" providerId="LiveId" clId="{573175FA-EA0D-4159-A03E-C08101011ADD}" dt="2024-08-17T12:04:22.310" v="298" actId="1076"/>
          <ac:spMkLst>
            <pc:docMk/>
            <pc:sldMk cId="1145814075" sldId="296"/>
            <ac:spMk id="15" creationId="{00000000-0000-0000-0000-000000000000}"/>
          </ac:spMkLst>
        </pc:spChg>
        <pc:spChg chg="mod">
          <ac:chgData name="Kaushik Bhakta" userId="75f9b26a755db394" providerId="LiveId" clId="{573175FA-EA0D-4159-A03E-C08101011ADD}" dt="2024-08-17T12:04:13.377" v="296" actId="1076"/>
          <ac:spMkLst>
            <pc:docMk/>
            <pc:sldMk cId="1145814075" sldId="296"/>
            <ac:spMk id="16" creationId="{00000000-0000-0000-0000-000000000000}"/>
          </ac:spMkLst>
        </pc:spChg>
        <pc:spChg chg="mod">
          <ac:chgData name="Kaushik Bhakta" userId="75f9b26a755db394" providerId="LiveId" clId="{573175FA-EA0D-4159-A03E-C08101011ADD}" dt="2024-08-17T12:04:01.743" v="294" actId="1076"/>
          <ac:spMkLst>
            <pc:docMk/>
            <pc:sldMk cId="1145814075" sldId="296"/>
            <ac:spMk id="17" creationId="{00000000-0000-0000-0000-000000000000}"/>
          </ac:spMkLst>
        </pc:spChg>
        <pc:spChg chg="mod">
          <ac:chgData name="Kaushik Bhakta" userId="75f9b26a755db394" providerId="LiveId" clId="{573175FA-EA0D-4159-A03E-C08101011ADD}" dt="2024-08-17T12:03:55.506" v="293" actId="1076"/>
          <ac:spMkLst>
            <pc:docMk/>
            <pc:sldMk cId="1145814075" sldId="296"/>
            <ac:spMk id="18" creationId="{00000000-0000-0000-0000-000000000000}"/>
          </ac:spMkLst>
        </pc:spChg>
        <pc:spChg chg="mod">
          <ac:chgData name="Kaushik Bhakta" userId="75f9b26a755db394" providerId="LiveId" clId="{573175FA-EA0D-4159-A03E-C08101011ADD}" dt="2024-08-17T12:04:33.220" v="303" actId="1035"/>
          <ac:spMkLst>
            <pc:docMk/>
            <pc:sldMk cId="1145814075" sldId="296"/>
            <ac:spMk id="19" creationId="{00000000-0000-0000-0000-000000000000}"/>
          </ac:spMkLst>
        </pc:spChg>
        <pc:spChg chg="mod">
          <ac:chgData name="Kaushik Bhakta" userId="75f9b26a755db394" providerId="LiveId" clId="{573175FA-EA0D-4159-A03E-C08101011ADD}" dt="2024-08-17T12:03:28.448" v="288" actId="1076"/>
          <ac:spMkLst>
            <pc:docMk/>
            <pc:sldMk cId="1145814075" sldId="296"/>
            <ac:spMk id="38" creationId="{00000000-0000-0000-0000-000000000000}"/>
          </ac:spMkLst>
        </pc:spChg>
        <pc:cxnChg chg="mod">
          <ac:chgData name="Kaushik Bhakta" userId="75f9b26a755db394" providerId="LiveId" clId="{573175FA-EA0D-4159-A03E-C08101011ADD}" dt="2024-08-17T12:04:27.215" v="299" actId="1076"/>
          <ac:cxnSpMkLst>
            <pc:docMk/>
            <pc:sldMk cId="1145814075" sldId="296"/>
            <ac:cxnSpMk id="21" creationId="{00000000-0000-0000-0000-000000000000}"/>
          </ac:cxnSpMkLst>
        </pc:cxnChg>
        <pc:cxnChg chg="mod">
          <ac:chgData name="Kaushik Bhakta" userId="75f9b26a755db394" providerId="LiveId" clId="{573175FA-EA0D-4159-A03E-C08101011ADD}" dt="2024-08-17T12:04:01.743" v="294" actId="1076"/>
          <ac:cxnSpMkLst>
            <pc:docMk/>
            <pc:sldMk cId="1145814075" sldId="296"/>
            <ac:cxnSpMk id="28" creationId="{00000000-0000-0000-0000-000000000000}"/>
          </ac:cxnSpMkLst>
        </pc:cxnChg>
        <pc:cxnChg chg="mod">
          <ac:chgData name="Kaushik Bhakta" userId="75f9b26a755db394" providerId="LiveId" clId="{573175FA-EA0D-4159-A03E-C08101011ADD}" dt="2024-08-17T12:04:31.202" v="301" actId="1035"/>
          <ac:cxnSpMkLst>
            <pc:docMk/>
            <pc:sldMk cId="1145814075" sldId="296"/>
            <ac:cxnSpMk id="31" creationId="{00000000-0000-0000-0000-000000000000}"/>
          </ac:cxnSpMkLst>
        </pc:cxnChg>
        <pc:cxnChg chg="mod">
          <ac:chgData name="Kaushik Bhakta" userId="75f9b26a755db394" providerId="LiveId" clId="{573175FA-EA0D-4159-A03E-C08101011ADD}" dt="2024-08-17T12:04:17.056" v="297" actId="1076"/>
          <ac:cxnSpMkLst>
            <pc:docMk/>
            <pc:sldMk cId="1145814075" sldId="296"/>
            <ac:cxnSpMk id="33" creationId="{00000000-0000-0000-0000-000000000000}"/>
          </ac:cxnSpMkLst>
        </pc:cxnChg>
        <pc:cxnChg chg="mod">
          <ac:chgData name="Kaushik Bhakta" userId="75f9b26a755db394" providerId="LiveId" clId="{573175FA-EA0D-4159-A03E-C08101011ADD}" dt="2024-08-17T12:03:38.543" v="290" actId="1076"/>
          <ac:cxnSpMkLst>
            <pc:docMk/>
            <pc:sldMk cId="1145814075" sldId="296"/>
            <ac:cxnSpMk id="40" creationId="{00000000-0000-0000-0000-000000000000}"/>
          </ac:cxnSpMkLst>
        </pc:cxnChg>
        <pc:cxnChg chg="mod">
          <ac:chgData name="Kaushik Bhakta" userId="75f9b26a755db394" providerId="LiveId" clId="{573175FA-EA0D-4159-A03E-C08101011ADD}" dt="2024-08-17T12:03:36.134" v="289" actId="1076"/>
          <ac:cxnSpMkLst>
            <pc:docMk/>
            <pc:sldMk cId="1145814075" sldId="296"/>
            <ac:cxnSpMk id="42" creationId="{00000000-0000-0000-0000-000000000000}"/>
          </ac:cxnSpMkLst>
        </pc:cxnChg>
      </pc:sldChg>
      <pc:sldChg chg="addSp delSp modSp mod">
        <pc:chgData name="Kaushik Bhakta" userId="75f9b26a755db394" providerId="LiveId" clId="{573175FA-EA0D-4159-A03E-C08101011ADD}" dt="2024-08-17T12:47:06.948" v="1551" actId="20577"/>
        <pc:sldMkLst>
          <pc:docMk/>
          <pc:sldMk cId="2418948521" sldId="297"/>
        </pc:sldMkLst>
        <pc:spChg chg="add mod">
          <ac:chgData name="Kaushik Bhakta" userId="75f9b26a755db394" providerId="LiveId" clId="{573175FA-EA0D-4159-A03E-C08101011ADD}" dt="2024-08-17T12:47:03.648" v="1547" actId="20577"/>
          <ac:spMkLst>
            <pc:docMk/>
            <pc:sldMk cId="2418948521" sldId="297"/>
            <ac:spMk id="9" creationId="{6C228CD0-A20B-1EE1-EE66-35528E9695D2}"/>
          </ac:spMkLst>
        </pc:spChg>
        <pc:spChg chg="add mod">
          <ac:chgData name="Kaushik Bhakta" userId="75f9b26a755db394" providerId="LiveId" clId="{573175FA-EA0D-4159-A03E-C08101011ADD}" dt="2024-08-17T12:47:06.948" v="1551" actId="20577"/>
          <ac:spMkLst>
            <pc:docMk/>
            <pc:sldMk cId="2418948521" sldId="297"/>
            <ac:spMk id="10" creationId="{6B62A8F7-3261-A5B6-95C2-6E69DF377D10}"/>
          </ac:spMkLst>
        </pc:spChg>
        <pc:picChg chg="del">
          <ac:chgData name="Kaushik Bhakta" userId="75f9b26a755db394" providerId="LiveId" clId="{573175FA-EA0D-4159-A03E-C08101011ADD}" dt="2024-08-17T12:44:43.032" v="1332" actId="478"/>
          <ac:picMkLst>
            <pc:docMk/>
            <pc:sldMk cId="2418948521" sldId="297"/>
            <ac:picMk id="2" creationId="{00000000-0000-0000-0000-000000000000}"/>
          </ac:picMkLst>
        </pc:picChg>
        <pc:picChg chg="del">
          <ac:chgData name="Kaushik Bhakta" userId="75f9b26a755db394" providerId="LiveId" clId="{573175FA-EA0D-4159-A03E-C08101011ADD}" dt="2024-08-17T12:44:38.672" v="1330" actId="478"/>
          <ac:picMkLst>
            <pc:docMk/>
            <pc:sldMk cId="2418948521" sldId="297"/>
            <ac:picMk id="4" creationId="{00000000-0000-0000-0000-000000000000}"/>
          </ac:picMkLst>
        </pc:picChg>
        <pc:picChg chg="del">
          <ac:chgData name="Kaushik Bhakta" userId="75f9b26a755db394" providerId="LiveId" clId="{573175FA-EA0D-4159-A03E-C08101011ADD}" dt="2024-08-17T12:44:40.938" v="1331" actId="478"/>
          <ac:picMkLst>
            <pc:docMk/>
            <pc:sldMk cId="2418948521" sldId="297"/>
            <ac:picMk id="5" creationId="{00000000-0000-0000-0000-000000000000}"/>
          </ac:picMkLst>
        </pc:picChg>
        <pc:picChg chg="add mod">
          <ac:chgData name="Kaushik Bhakta" userId="75f9b26a755db394" providerId="LiveId" clId="{573175FA-EA0D-4159-A03E-C08101011ADD}" dt="2024-08-17T12:45:52.136" v="1342" actId="1076"/>
          <ac:picMkLst>
            <pc:docMk/>
            <pc:sldMk cId="2418948521" sldId="297"/>
            <ac:picMk id="6" creationId="{2B04FDDE-5B24-3053-C363-E04556349836}"/>
          </ac:picMkLst>
        </pc:picChg>
        <pc:picChg chg="add mod">
          <ac:chgData name="Kaushik Bhakta" userId="75f9b26a755db394" providerId="LiveId" clId="{573175FA-EA0D-4159-A03E-C08101011ADD}" dt="2024-08-17T12:45:34.216" v="1339" actId="14100"/>
          <ac:picMkLst>
            <pc:docMk/>
            <pc:sldMk cId="2418948521" sldId="297"/>
            <ac:picMk id="8" creationId="{0270D9F3-6C7E-2B3E-D27E-77F10C232B88}"/>
          </ac:picMkLst>
        </pc:picChg>
      </pc:sldChg>
      <pc:sldChg chg="addSp delSp modSp mod">
        <pc:chgData name="Kaushik Bhakta" userId="75f9b26a755db394" providerId="LiveId" clId="{573175FA-EA0D-4159-A03E-C08101011ADD}" dt="2024-08-17T12:50:20.072" v="1578" actId="20577"/>
        <pc:sldMkLst>
          <pc:docMk/>
          <pc:sldMk cId="3899995636" sldId="299"/>
        </pc:sldMkLst>
        <pc:spChg chg="del">
          <ac:chgData name="Kaushik Bhakta" userId="75f9b26a755db394" providerId="LiveId" clId="{573175FA-EA0D-4159-A03E-C08101011ADD}" dt="2024-08-17T12:47:56.262" v="1552" actId="478"/>
          <ac:spMkLst>
            <pc:docMk/>
            <pc:sldMk cId="3899995636" sldId="299"/>
            <ac:spMk id="2" creationId="{00000000-0000-0000-0000-000000000000}"/>
          </ac:spMkLst>
        </pc:spChg>
        <pc:spChg chg="add del mod">
          <ac:chgData name="Kaushik Bhakta" userId="75f9b26a755db394" providerId="LiveId" clId="{573175FA-EA0D-4159-A03E-C08101011ADD}" dt="2024-08-17T12:47:59.945" v="1553" actId="478"/>
          <ac:spMkLst>
            <pc:docMk/>
            <pc:sldMk cId="3899995636" sldId="299"/>
            <ac:spMk id="5" creationId="{E76098D0-A776-D38F-24D4-7D0F053A78AA}"/>
          </ac:spMkLst>
        </pc:spChg>
        <pc:spChg chg="del">
          <ac:chgData name="Kaushik Bhakta" userId="75f9b26a755db394" providerId="LiveId" clId="{573175FA-EA0D-4159-A03E-C08101011ADD}" dt="2024-08-17T12:48:10.576" v="1557" actId="478"/>
          <ac:spMkLst>
            <pc:docMk/>
            <pc:sldMk cId="3899995636" sldId="299"/>
            <ac:spMk id="7" creationId="{00000000-0000-0000-0000-000000000000}"/>
          </ac:spMkLst>
        </pc:spChg>
        <pc:spChg chg="add del mod">
          <ac:chgData name="Kaushik Bhakta" userId="75f9b26a755db394" providerId="LiveId" clId="{573175FA-EA0D-4159-A03E-C08101011ADD}" dt="2024-08-17T12:48:07.103" v="1556" actId="478"/>
          <ac:spMkLst>
            <pc:docMk/>
            <pc:sldMk cId="3899995636" sldId="299"/>
            <ac:spMk id="9" creationId="{E1CE94D6-D6CC-245D-7E2E-03B5B7ED001B}"/>
          </ac:spMkLst>
        </pc:spChg>
        <pc:spChg chg="add mod">
          <ac:chgData name="Kaushik Bhakta" userId="75f9b26a755db394" providerId="LiveId" clId="{573175FA-EA0D-4159-A03E-C08101011ADD}" dt="2024-08-17T12:50:20.072" v="1578" actId="20577"/>
          <ac:spMkLst>
            <pc:docMk/>
            <pc:sldMk cId="3899995636" sldId="299"/>
            <ac:spMk id="12" creationId="{7199E5C2-5884-A0F5-3AFA-AE7A80C164E7}"/>
          </ac:spMkLst>
        </pc:spChg>
        <pc:picChg chg="del">
          <ac:chgData name="Kaushik Bhakta" userId="75f9b26a755db394" providerId="LiveId" clId="{573175FA-EA0D-4159-A03E-C08101011ADD}" dt="2024-08-17T12:48:04.559" v="1555" actId="478"/>
          <ac:picMkLst>
            <pc:docMk/>
            <pc:sldMk cId="3899995636" sldId="299"/>
            <ac:picMk id="4" creationId="{00000000-0000-0000-0000-000000000000}"/>
          </ac:picMkLst>
        </pc:picChg>
        <pc:picChg chg="del">
          <ac:chgData name="Kaushik Bhakta" userId="75f9b26a755db394" providerId="LiveId" clId="{573175FA-EA0D-4159-A03E-C08101011ADD}" dt="2024-08-17T12:48:02.320" v="1554" actId="478"/>
          <ac:picMkLst>
            <pc:docMk/>
            <pc:sldMk cId="3899995636" sldId="299"/>
            <ac:picMk id="6" creationId="{00000000-0000-0000-0000-000000000000}"/>
          </ac:picMkLst>
        </pc:picChg>
        <pc:picChg chg="add mod">
          <ac:chgData name="Kaushik Bhakta" userId="75f9b26a755db394" providerId="LiveId" clId="{573175FA-EA0D-4159-A03E-C08101011ADD}" dt="2024-08-17T12:48:28.104" v="1563" actId="1076"/>
          <ac:picMkLst>
            <pc:docMk/>
            <pc:sldMk cId="3899995636" sldId="299"/>
            <ac:picMk id="11" creationId="{9BCA2C82-A6AE-C5BA-830B-A83B440864CF}"/>
          </ac:picMkLst>
        </pc:picChg>
      </pc:sldChg>
      <pc:sldChg chg="addSp delSp modSp mod">
        <pc:chgData name="Kaushik Bhakta" userId="75f9b26a755db394" providerId="LiveId" clId="{573175FA-EA0D-4159-A03E-C08101011ADD}" dt="2024-08-17T12:50:01.309" v="1573"/>
        <pc:sldMkLst>
          <pc:docMk/>
          <pc:sldMk cId="671215663" sldId="300"/>
        </pc:sldMkLst>
        <pc:spChg chg="del">
          <ac:chgData name="Kaushik Bhakta" userId="75f9b26a755db394" providerId="LiveId" clId="{573175FA-EA0D-4159-A03E-C08101011ADD}" dt="2024-08-17T12:49:04.870" v="1564" actId="478"/>
          <ac:spMkLst>
            <pc:docMk/>
            <pc:sldMk cId="671215663" sldId="300"/>
            <ac:spMk id="2" creationId="{00000000-0000-0000-0000-000000000000}"/>
          </ac:spMkLst>
        </pc:spChg>
        <pc:spChg chg="add del mod">
          <ac:chgData name="Kaushik Bhakta" userId="75f9b26a755db394" providerId="LiveId" clId="{573175FA-EA0D-4159-A03E-C08101011ADD}" dt="2024-08-17T12:49:08.575" v="1565" actId="478"/>
          <ac:spMkLst>
            <pc:docMk/>
            <pc:sldMk cId="671215663" sldId="300"/>
            <ac:spMk id="4" creationId="{1E832BAC-4AF1-A275-7E1A-D7A6FA0FE047}"/>
          </ac:spMkLst>
        </pc:spChg>
        <pc:spChg chg="del">
          <ac:chgData name="Kaushik Bhakta" userId="75f9b26a755db394" providerId="LiveId" clId="{573175FA-EA0D-4159-A03E-C08101011ADD}" dt="2024-08-17T12:49:13.120" v="1566" actId="478"/>
          <ac:spMkLst>
            <pc:docMk/>
            <pc:sldMk cId="671215663" sldId="300"/>
            <ac:spMk id="7" creationId="{00000000-0000-0000-0000-000000000000}"/>
          </ac:spMkLst>
        </pc:spChg>
        <pc:spChg chg="add mod">
          <ac:chgData name="Kaushik Bhakta" userId="75f9b26a755db394" providerId="LiveId" clId="{573175FA-EA0D-4159-A03E-C08101011ADD}" dt="2024-08-17T12:50:01.309" v="1573"/>
          <ac:spMkLst>
            <pc:docMk/>
            <pc:sldMk cId="671215663" sldId="300"/>
            <ac:spMk id="9" creationId="{5A60FEA3-808E-CB08-7A03-16D5297D4F39}"/>
          </ac:spMkLst>
        </pc:spChg>
        <pc:picChg chg="del">
          <ac:chgData name="Kaushik Bhakta" userId="75f9b26a755db394" providerId="LiveId" clId="{573175FA-EA0D-4159-A03E-C08101011ADD}" dt="2024-08-17T12:49:15.088" v="1567" actId="478"/>
          <ac:picMkLst>
            <pc:docMk/>
            <pc:sldMk cId="671215663" sldId="300"/>
            <ac:picMk id="6" creationId="{00000000-0000-0000-0000-000000000000}"/>
          </ac:picMkLst>
        </pc:picChg>
        <pc:picChg chg="add mod">
          <ac:chgData name="Kaushik Bhakta" userId="75f9b26a755db394" providerId="LiveId" clId="{573175FA-EA0D-4159-A03E-C08101011ADD}" dt="2024-08-17T12:49:21.425" v="1570" actId="1076"/>
          <ac:picMkLst>
            <pc:docMk/>
            <pc:sldMk cId="671215663" sldId="300"/>
            <ac:picMk id="8" creationId="{5F2B864D-E0AD-9D3A-8318-458A2A117740}"/>
          </ac:picMkLst>
        </pc:picChg>
      </pc:sldChg>
      <pc:sldChg chg="addSp delSp modSp mod">
        <pc:chgData name="Kaushik Bhakta" userId="75f9b26a755db394" providerId="LiveId" clId="{573175FA-EA0D-4159-A03E-C08101011ADD}" dt="2024-08-17T12:57:33.497" v="1874" actId="1076"/>
        <pc:sldMkLst>
          <pc:docMk/>
          <pc:sldMk cId="1430951172" sldId="301"/>
        </pc:sldMkLst>
        <pc:spChg chg="del">
          <ac:chgData name="Kaushik Bhakta" userId="75f9b26a755db394" providerId="LiveId" clId="{573175FA-EA0D-4159-A03E-C08101011ADD}" dt="2024-08-17T12:53:39.764" v="1580" actId="478"/>
          <ac:spMkLst>
            <pc:docMk/>
            <pc:sldMk cId="1430951172" sldId="301"/>
            <ac:spMk id="2" creationId="{00000000-0000-0000-0000-000000000000}"/>
          </ac:spMkLst>
        </pc:spChg>
        <pc:spChg chg="del">
          <ac:chgData name="Kaushik Bhakta" userId="75f9b26a755db394" providerId="LiveId" clId="{573175FA-EA0D-4159-A03E-C08101011ADD}" dt="2024-08-17T12:53:47.933" v="1582" actId="478"/>
          <ac:spMkLst>
            <pc:docMk/>
            <pc:sldMk cId="1430951172" sldId="301"/>
            <ac:spMk id="5" creationId="{00000000-0000-0000-0000-000000000000}"/>
          </ac:spMkLst>
        </pc:spChg>
        <pc:spChg chg="add del mod">
          <ac:chgData name="Kaushik Bhakta" userId="75f9b26a755db394" providerId="LiveId" clId="{573175FA-EA0D-4159-A03E-C08101011ADD}" dt="2024-08-17T12:53:44.359" v="1581" actId="478"/>
          <ac:spMkLst>
            <pc:docMk/>
            <pc:sldMk cId="1430951172" sldId="301"/>
            <ac:spMk id="6" creationId="{BA094C88-FF19-83D8-EFE7-BF256763CBB2}"/>
          </ac:spMkLst>
        </pc:spChg>
        <pc:spChg chg="add mod">
          <ac:chgData name="Kaushik Bhakta" userId="75f9b26a755db394" providerId="LiveId" clId="{573175FA-EA0D-4159-A03E-C08101011ADD}" dt="2024-08-17T12:57:24.985" v="1872" actId="1076"/>
          <ac:spMkLst>
            <pc:docMk/>
            <pc:sldMk cId="1430951172" sldId="301"/>
            <ac:spMk id="9" creationId="{C7782639-D117-5F20-EC36-8F9FDAA83B45}"/>
          </ac:spMkLst>
        </pc:spChg>
        <pc:spChg chg="add mod">
          <ac:chgData name="Kaushik Bhakta" userId="75f9b26a755db394" providerId="LiveId" clId="{573175FA-EA0D-4159-A03E-C08101011ADD}" dt="2024-08-17T12:57:30.227" v="1873" actId="1076"/>
          <ac:spMkLst>
            <pc:docMk/>
            <pc:sldMk cId="1430951172" sldId="301"/>
            <ac:spMk id="12" creationId="{0D26EA1D-88A9-B682-9193-325705AC6719}"/>
          </ac:spMkLst>
        </pc:spChg>
        <pc:picChg chg="del">
          <ac:chgData name="Kaushik Bhakta" userId="75f9b26a755db394" providerId="LiveId" clId="{573175FA-EA0D-4159-A03E-C08101011ADD}" dt="2024-08-17T12:53:36.290" v="1579" actId="478"/>
          <ac:picMkLst>
            <pc:docMk/>
            <pc:sldMk cId="1430951172" sldId="301"/>
            <ac:picMk id="4" creationId="{00000000-0000-0000-0000-000000000000}"/>
          </ac:picMkLst>
        </pc:picChg>
        <pc:picChg chg="add mod modCrop">
          <ac:chgData name="Kaushik Bhakta" userId="75f9b26a755db394" providerId="LiveId" clId="{573175FA-EA0D-4159-A03E-C08101011ADD}" dt="2024-08-17T12:57:20.867" v="1871" actId="1076"/>
          <ac:picMkLst>
            <pc:docMk/>
            <pc:sldMk cId="1430951172" sldId="301"/>
            <ac:picMk id="8" creationId="{DE678358-D921-F50E-47D4-16DEA60C4E39}"/>
          </ac:picMkLst>
        </pc:picChg>
        <pc:picChg chg="add mod">
          <ac:chgData name="Kaushik Bhakta" userId="75f9b26a755db394" providerId="LiveId" clId="{573175FA-EA0D-4159-A03E-C08101011ADD}" dt="2024-08-17T12:57:33.497" v="1874" actId="1076"/>
          <ac:picMkLst>
            <pc:docMk/>
            <pc:sldMk cId="1430951172" sldId="301"/>
            <ac:picMk id="11" creationId="{F2CF42BA-06B4-8837-8008-8DD6BFF66141}"/>
          </ac:picMkLst>
        </pc:picChg>
      </pc:sldChg>
      <pc:sldChg chg="addSp delSp modSp mod">
        <pc:chgData name="Kaushik Bhakta" userId="75f9b26a755db394" providerId="LiveId" clId="{573175FA-EA0D-4159-A03E-C08101011ADD}" dt="2024-08-17T13:03:19.716" v="1993" actId="14100"/>
        <pc:sldMkLst>
          <pc:docMk/>
          <pc:sldMk cId="4114165424" sldId="302"/>
        </pc:sldMkLst>
        <pc:spChg chg="del mod">
          <ac:chgData name="Kaushik Bhakta" userId="75f9b26a755db394" providerId="LiveId" clId="{573175FA-EA0D-4159-A03E-C08101011ADD}" dt="2024-08-17T12:59:23.804" v="1875" actId="478"/>
          <ac:spMkLst>
            <pc:docMk/>
            <pc:sldMk cId="4114165424" sldId="302"/>
            <ac:spMk id="2" creationId="{00000000-0000-0000-0000-000000000000}"/>
          </ac:spMkLst>
        </pc:spChg>
        <pc:spChg chg="del">
          <ac:chgData name="Kaushik Bhakta" userId="75f9b26a755db394" providerId="LiveId" clId="{573175FA-EA0D-4159-A03E-C08101011ADD}" dt="2024-08-17T13:00:01.408" v="1878" actId="478"/>
          <ac:spMkLst>
            <pc:docMk/>
            <pc:sldMk cId="4114165424" sldId="302"/>
            <ac:spMk id="6" creationId="{00000000-0000-0000-0000-000000000000}"/>
          </ac:spMkLst>
        </pc:spChg>
        <pc:spChg chg="add del mod">
          <ac:chgData name="Kaushik Bhakta" userId="75f9b26a755db394" providerId="LiveId" clId="{573175FA-EA0D-4159-A03E-C08101011ADD}" dt="2024-08-17T12:59:41.849" v="1876" actId="478"/>
          <ac:spMkLst>
            <pc:docMk/>
            <pc:sldMk cId="4114165424" sldId="302"/>
            <ac:spMk id="7" creationId="{0B4C65F7-E2AD-FAF3-113B-2A5ED7B3829E}"/>
          </ac:spMkLst>
        </pc:spChg>
        <pc:spChg chg="add del mod">
          <ac:chgData name="Kaushik Bhakta" userId="75f9b26a755db394" providerId="LiveId" clId="{573175FA-EA0D-4159-A03E-C08101011ADD}" dt="2024-08-17T13:00:05.790" v="1880" actId="478"/>
          <ac:spMkLst>
            <pc:docMk/>
            <pc:sldMk cId="4114165424" sldId="302"/>
            <ac:spMk id="9" creationId="{BD4E7E48-A46B-A471-B0AC-7D3D9B8F1E7C}"/>
          </ac:spMkLst>
        </pc:spChg>
        <pc:spChg chg="add mod">
          <ac:chgData name="Kaushik Bhakta" userId="75f9b26a755db394" providerId="LiveId" clId="{573175FA-EA0D-4159-A03E-C08101011ADD}" dt="2024-08-17T13:01:55.789" v="1971" actId="1076"/>
          <ac:spMkLst>
            <pc:docMk/>
            <pc:sldMk cId="4114165424" sldId="302"/>
            <ac:spMk id="10" creationId="{1C668275-6C0A-9D85-A0E2-55ECCB1D5933}"/>
          </ac:spMkLst>
        </pc:spChg>
        <pc:spChg chg="add mod">
          <ac:chgData name="Kaushik Bhakta" userId="75f9b26a755db394" providerId="LiveId" clId="{573175FA-EA0D-4159-A03E-C08101011ADD}" dt="2024-08-17T13:02:48.470" v="1987" actId="14100"/>
          <ac:spMkLst>
            <pc:docMk/>
            <pc:sldMk cId="4114165424" sldId="302"/>
            <ac:spMk id="11" creationId="{34B322FA-2254-87EA-3DB8-C07F02193782}"/>
          </ac:spMkLst>
        </pc:spChg>
        <pc:spChg chg="del">
          <ac:chgData name="Kaushik Bhakta" userId="75f9b26a755db394" providerId="LiveId" clId="{573175FA-EA0D-4159-A03E-C08101011ADD}" dt="2024-08-17T13:00:09.575" v="1881" actId="478"/>
          <ac:spMkLst>
            <pc:docMk/>
            <pc:sldMk cId="4114165424" sldId="302"/>
            <ac:spMk id="12" creationId="{00000000-0000-0000-0000-000000000000}"/>
          </ac:spMkLst>
        </pc:spChg>
        <pc:spChg chg="del">
          <ac:chgData name="Kaushik Bhakta" userId="75f9b26a755db394" providerId="LiveId" clId="{573175FA-EA0D-4159-A03E-C08101011ADD}" dt="2024-08-17T13:00:14.244" v="1882" actId="478"/>
          <ac:spMkLst>
            <pc:docMk/>
            <pc:sldMk cId="4114165424" sldId="302"/>
            <ac:spMk id="14" creationId="{00000000-0000-0000-0000-000000000000}"/>
          </ac:spMkLst>
        </pc:spChg>
        <pc:picChg chg="del mod">
          <ac:chgData name="Kaushik Bhakta" userId="75f9b26a755db394" providerId="LiveId" clId="{573175FA-EA0D-4159-A03E-C08101011ADD}" dt="2024-08-17T13:00:03.692" v="1879" actId="478"/>
          <ac:picMkLst>
            <pc:docMk/>
            <pc:sldMk cId="4114165424" sldId="302"/>
            <ac:picMk id="4" creationId="{00000000-0000-0000-0000-000000000000}"/>
          </ac:picMkLst>
        </pc:picChg>
        <pc:picChg chg="del">
          <ac:chgData name="Kaushik Bhakta" userId="75f9b26a755db394" providerId="LiveId" clId="{573175FA-EA0D-4159-A03E-C08101011ADD}" dt="2024-08-17T12:59:58.642" v="1877" actId="478"/>
          <ac:picMkLst>
            <pc:docMk/>
            <pc:sldMk cId="4114165424" sldId="302"/>
            <ac:picMk id="5" creationId="{00000000-0000-0000-0000-000000000000}"/>
          </ac:picMkLst>
        </pc:picChg>
        <pc:picChg chg="add mod">
          <ac:chgData name="Kaushik Bhakta" userId="75f9b26a755db394" providerId="LiveId" clId="{573175FA-EA0D-4159-A03E-C08101011ADD}" dt="2024-08-17T13:02:56.096" v="1990" actId="14100"/>
          <ac:picMkLst>
            <pc:docMk/>
            <pc:sldMk cId="4114165424" sldId="302"/>
            <ac:picMk id="15" creationId="{0B117B39-DDD0-6313-3371-57F69B7E7AAD}"/>
          </ac:picMkLst>
        </pc:picChg>
        <pc:picChg chg="add mod">
          <ac:chgData name="Kaushik Bhakta" userId="75f9b26a755db394" providerId="LiveId" clId="{573175FA-EA0D-4159-A03E-C08101011ADD}" dt="2024-08-17T13:03:19.716" v="1993" actId="14100"/>
          <ac:picMkLst>
            <pc:docMk/>
            <pc:sldMk cId="4114165424" sldId="302"/>
            <ac:picMk id="17" creationId="{646028E7-E858-C9BA-1035-C9FB5AAE5655}"/>
          </ac:picMkLst>
        </pc:picChg>
      </pc:sldChg>
      <pc:sldChg chg="addSp delSp modSp mod">
        <pc:chgData name="Kaushik Bhakta" userId="75f9b26a755db394" providerId="LiveId" clId="{573175FA-EA0D-4159-A03E-C08101011ADD}" dt="2024-08-17T13:05:02.109" v="2028" actId="1076"/>
        <pc:sldMkLst>
          <pc:docMk/>
          <pc:sldMk cId="2008984108" sldId="303"/>
        </pc:sldMkLst>
        <pc:spChg chg="del mod">
          <ac:chgData name="Kaushik Bhakta" userId="75f9b26a755db394" providerId="LiveId" clId="{573175FA-EA0D-4159-A03E-C08101011ADD}" dt="2024-08-17T13:03:29.393" v="1994" actId="478"/>
          <ac:spMkLst>
            <pc:docMk/>
            <pc:sldMk cId="2008984108" sldId="303"/>
            <ac:spMk id="2" creationId="{00000000-0000-0000-0000-000000000000}"/>
          </ac:spMkLst>
        </pc:spChg>
        <pc:spChg chg="del">
          <ac:chgData name="Kaushik Bhakta" userId="75f9b26a755db394" providerId="LiveId" clId="{573175FA-EA0D-4159-A03E-C08101011ADD}" dt="2024-08-17T13:03:38.364" v="1997" actId="478"/>
          <ac:spMkLst>
            <pc:docMk/>
            <pc:sldMk cId="2008984108" sldId="303"/>
            <ac:spMk id="5" creationId="{00000000-0000-0000-0000-000000000000}"/>
          </ac:spMkLst>
        </pc:spChg>
        <pc:spChg chg="add del mod">
          <ac:chgData name="Kaushik Bhakta" userId="75f9b26a755db394" providerId="LiveId" clId="{573175FA-EA0D-4159-A03E-C08101011ADD}" dt="2024-08-17T13:03:32.544" v="1995" actId="478"/>
          <ac:spMkLst>
            <pc:docMk/>
            <pc:sldMk cId="2008984108" sldId="303"/>
            <ac:spMk id="6" creationId="{67A65AC8-905B-97BE-B301-31A13F24F281}"/>
          </ac:spMkLst>
        </pc:spChg>
        <pc:spChg chg="add mod">
          <ac:chgData name="Kaushik Bhakta" userId="75f9b26a755db394" providerId="LiveId" clId="{573175FA-EA0D-4159-A03E-C08101011ADD}" dt="2024-08-17T13:04:14.384" v="2021" actId="20577"/>
          <ac:spMkLst>
            <pc:docMk/>
            <pc:sldMk cId="2008984108" sldId="303"/>
            <ac:spMk id="7" creationId="{F2E96AFA-8AC6-FAA6-7909-9985D10B6798}"/>
          </ac:spMkLst>
        </pc:spChg>
        <pc:picChg chg="del">
          <ac:chgData name="Kaushik Bhakta" userId="75f9b26a755db394" providerId="LiveId" clId="{573175FA-EA0D-4159-A03E-C08101011ADD}" dt="2024-08-17T13:03:34.751" v="1996" actId="478"/>
          <ac:picMkLst>
            <pc:docMk/>
            <pc:sldMk cId="2008984108" sldId="303"/>
            <ac:picMk id="4" creationId="{00000000-0000-0000-0000-000000000000}"/>
          </ac:picMkLst>
        </pc:picChg>
        <pc:picChg chg="add mod">
          <ac:chgData name="Kaushik Bhakta" userId="75f9b26a755db394" providerId="LiveId" clId="{573175FA-EA0D-4159-A03E-C08101011ADD}" dt="2024-08-17T13:04:41.548" v="2024" actId="14100"/>
          <ac:picMkLst>
            <pc:docMk/>
            <pc:sldMk cId="2008984108" sldId="303"/>
            <ac:picMk id="9" creationId="{AC3C52FE-56C5-CA2C-7182-C09D14CB40F9}"/>
          </ac:picMkLst>
        </pc:picChg>
        <pc:picChg chg="add mod">
          <ac:chgData name="Kaushik Bhakta" userId="75f9b26a755db394" providerId="LiveId" clId="{573175FA-EA0D-4159-A03E-C08101011ADD}" dt="2024-08-17T13:05:02.109" v="2028" actId="1076"/>
          <ac:picMkLst>
            <pc:docMk/>
            <pc:sldMk cId="2008984108" sldId="303"/>
            <ac:picMk id="11" creationId="{D14197CF-BC64-49D7-4C5F-D1311277CB01}"/>
          </ac:picMkLst>
        </pc:picChg>
      </pc:sldChg>
      <pc:sldChg chg="addSp delSp modSp mod">
        <pc:chgData name="Kaushik Bhakta" userId="75f9b26a755db394" providerId="LiveId" clId="{573175FA-EA0D-4159-A03E-C08101011ADD}" dt="2024-08-17T13:06:34.959" v="2056" actId="14100"/>
        <pc:sldMkLst>
          <pc:docMk/>
          <pc:sldMk cId="1403322601" sldId="304"/>
        </pc:sldMkLst>
        <pc:spChg chg="del mod">
          <ac:chgData name="Kaushik Bhakta" userId="75f9b26a755db394" providerId="LiveId" clId="{573175FA-EA0D-4159-A03E-C08101011ADD}" dt="2024-08-17T13:05:07.813" v="2029" actId="478"/>
          <ac:spMkLst>
            <pc:docMk/>
            <pc:sldMk cId="1403322601" sldId="304"/>
            <ac:spMk id="2" creationId="{00000000-0000-0000-0000-000000000000}"/>
          </ac:spMkLst>
        </pc:spChg>
        <pc:spChg chg="del">
          <ac:chgData name="Kaushik Bhakta" userId="75f9b26a755db394" providerId="LiveId" clId="{573175FA-EA0D-4159-A03E-C08101011ADD}" dt="2024-08-17T13:05:16.647" v="2032" actId="478"/>
          <ac:spMkLst>
            <pc:docMk/>
            <pc:sldMk cId="1403322601" sldId="304"/>
            <ac:spMk id="4" creationId="{00000000-0000-0000-0000-000000000000}"/>
          </ac:spMkLst>
        </pc:spChg>
        <pc:spChg chg="del">
          <ac:chgData name="Kaushik Bhakta" userId="75f9b26a755db394" providerId="LiveId" clId="{573175FA-EA0D-4159-A03E-C08101011ADD}" dt="2024-08-17T13:05:19.595" v="2033" actId="478"/>
          <ac:spMkLst>
            <pc:docMk/>
            <pc:sldMk cId="1403322601" sldId="304"/>
            <ac:spMk id="6" creationId="{00000000-0000-0000-0000-000000000000}"/>
          </ac:spMkLst>
        </pc:spChg>
        <pc:spChg chg="del">
          <ac:chgData name="Kaushik Bhakta" userId="75f9b26a755db394" providerId="LiveId" clId="{573175FA-EA0D-4159-A03E-C08101011ADD}" dt="2024-08-17T13:05:23.239" v="2034" actId="478"/>
          <ac:spMkLst>
            <pc:docMk/>
            <pc:sldMk cId="1403322601" sldId="304"/>
            <ac:spMk id="7" creationId="{00000000-0000-0000-0000-000000000000}"/>
          </ac:spMkLst>
        </pc:spChg>
        <pc:spChg chg="add del mod">
          <ac:chgData name="Kaushik Bhakta" userId="75f9b26a755db394" providerId="LiveId" clId="{573175FA-EA0D-4159-A03E-C08101011ADD}" dt="2024-08-17T13:05:13.665" v="2031" actId="478"/>
          <ac:spMkLst>
            <pc:docMk/>
            <pc:sldMk cId="1403322601" sldId="304"/>
            <ac:spMk id="8" creationId="{BC8D032C-1126-C66E-F560-4437EE779DA3}"/>
          </ac:spMkLst>
        </pc:spChg>
        <pc:spChg chg="add mod">
          <ac:chgData name="Kaushik Bhakta" userId="75f9b26a755db394" providerId="LiveId" clId="{573175FA-EA0D-4159-A03E-C08101011ADD}" dt="2024-08-17T13:06:01.357" v="2051" actId="20577"/>
          <ac:spMkLst>
            <pc:docMk/>
            <pc:sldMk cId="1403322601" sldId="304"/>
            <ac:spMk id="11" creationId="{6A10B8B1-1504-11C3-058B-3C648976E501}"/>
          </ac:spMkLst>
        </pc:spChg>
        <pc:picChg chg="del">
          <ac:chgData name="Kaushik Bhakta" userId="75f9b26a755db394" providerId="LiveId" clId="{573175FA-EA0D-4159-A03E-C08101011ADD}" dt="2024-08-17T13:05:10.362" v="2030" actId="478"/>
          <ac:picMkLst>
            <pc:docMk/>
            <pc:sldMk cId="1403322601" sldId="304"/>
            <ac:picMk id="5" creationId="{00000000-0000-0000-0000-000000000000}"/>
          </ac:picMkLst>
        </pc:picChg>
        <pc:picChg chg="add mod">
          <ac:chgData name="Kaushik Bhakta" userId="75f9b26a755db394" providerId="LiveId" clId="{573175FA-EA0D-4159-A03E-C08101011ADD}" dt="2024-08-17T13:06:07.080" v="2053" actId="14100"/>
          <ac:picMkLst>
            <pc:docMk/>
            <pc:sldMk cId="1403322601" sldId="304"/>
            <ac:picMk id="10" creationId="{C4BB0670-09F3-2EDE-1C0F-0BEEFA48D982}"/>
          </ac:picMkLst>
        </pc:picChg>
        <pc:picChg chg="add mod">
          <ac:chgData name="Kaushik Bhakta" userId="75f9b26a755db394" providerId="LiveId" clId="{573175FA-EA0D-4159-A03E-C08101011ADD}" dt="2024-08-17T13:06:34.959" v="2056" actId="14100"/>
          <ac:picMkLst>
            <pc:docMk/>
            <pc:sldMk cId="1403322601" sldId="304"/>
            <ac:picMk id="13" creationId="{96BB471D-2941-0C29-B539-3EE5E45E99EF}"/>
          </ac:picMkLst>
        </pc:picChg>
      </pc:sldChg>
      <pc:sldChg chg="addSp delSp modSp mod">
        <pc:chgData name="Kaushik Bhakta" userId="75f9b26a755db394" providerId="LiveId" clId="{573175FA-EA0D-4159-A03E-C08101011ADD}" dt="2024-08-17T13:07:44.356" v="2084" actId="14100"/>
        <pc:sldMkLst>
          <pc:docMk/>
          <pc:sldMk cId="3627882497" sldId="305"/>
        </pc:sldMkLst>
        <pc:spChg chg="del">
          <ac:chgData name="Kaushik Bhakta" userId="75f9b26a755db394" providerId="LiveId" clId="{573175FA-EA0D-4159-A03E-C08101011ADD}" dt="2024-08-17T13:06:44.949" v="2057" actId="478"/>
          <ac:spMkLst>
            <pc:docMk/>
            <pc:sldMk cId="3627882497" sldId="305"/>
            <ac:spMk id="2" creationId="{00000000-0000-0000-0000-000000000000}"/>
          </ac:spMkLst>
        </pc:spChg>
        <pc:spChg chg="add del mod">
          <ac:chgData name="Kaushik Bhakta" userId="75f9b26a755db394" providerId="LiveId" clId="{573175FA-EA0D-4159-A03E-C08101011ADD}" dt="2024-08-17T13:06:47.131" v="2058" actId="478"/>
          <ac:spMkLst>
            <pc:docMk/>
            <pc:sldMk cId="3627882497" sldId="305"/>
            <ac:spMk id="6" creationId="{6DCB8294-B2F2-4E80-D1B7-17649DC91671}"/>
          </ac:spMkLst>
        </pc:spChg>
        <pc:spChg chg="add mod">
          <ac:chgData name="Kaushik Bhakta" userId="75f9b26a755db394" providerId="LiveId" clId="{573175FA-EA0D-4159-A03E-C08101011ADD}" dt="2024-08-17T13:07:25.854" v="2081" actId="1076"/>
          <ac:spMkLst>
            <pc:docMk/>
            <pc:sldMk cId="3627882497" sldId="305"/>
            <ac:spMk id="7" creationId="{34E216A5-36BD-EBD8-7D76-6D3AA1985AE5}"/>
          </ac:spMkLst>
        </pc:spChg>
        <pc:picChg chg="del">
          <ac:chgData name="Kaushik Bhakta" userId="75f9b26a755db394" providerId="LiveId" clId="{573175FA-EA0D-4159-A03E-C08101011ADD}" dt="2024-08-17T13:06:49.096" v="2059" actId="478"/>
          <ac:picMkLst>
            <pc:docMk/>
            <pc:sldMk cId="3627882497" sldId="305"/>
            <ac:picMk id="4" creationId="{00000000-0000-0000-0000-000000000000}"/>
          </ac:picMkLst>
        </pc:picChg>
        <pc:picChg chg="del">
          <ac:chgData name="Kaushik Bhakta" userId="75f9b26a755db394" providerId="LiveId" clId="{573175FA-EA0D-4159-A03E-C08101011ADD}" dt="2024-08-17T13:06:51.197" v="2060" actId="478"/>
          <ac:picMkLst>
            <pc:docMk/>
            <pc:sldMk cId="3627882497" sldId="305"/>
            <ac:picMk id="5" creationId="{00000000-0000-0000-0000-000000000000}"/>
          </ac:picMkLst>
        </pc:picChg>
        <pc:picChg chg="add mod">
          <ac:chgData name="Kaushik Bhakta" userId="75f9b26a755db394" providerId="LiveId" clId="{573175FA-EA0D-4159-A03E-C08101011ADD}" dt="2024-08-17T13:07:22.860" v="2080" actId="1076"/>
          <ac:picMkLst>
            <pc:docMk/>
            <pc:sldMk cId="3627882497" sldId="305"/>
            <ac:picMk id="9" creationId="{CD1B0D89-A44E-CC20-5AD8-EBBC57A56B5B}"/>
          </ac:picMkLst>
        </pc:picChg>
        <pc:picChg chg="add mod">
          <ac:chgData name="Kaushik Bhakta" userId="75f9b26a755db394" providerId="LiveId" clId="{573175FA-EA0D-4159-A03E-C08101011ADD}" dt="2024-08-17T13:07:44.356" v="2084" actId="14100"/>
          <ac:picMkLst>
            <pc:docMk/>
            <pc:sldMk cId="3627882497" sldId="305"/>
            <ac:picMk id="11" creationId="{3FF0E9B0-51E8-7F2D-4DF9-56E137CDA9DF}"/>
          </ac:picMkLst>
        </pc:picChg>
      </pc:sldChg>
      <pc:sldChg chg="addSp delSp modSp mod">
        <pc:chgData name="Kaushik Bhakta" userId="75f9b26a755db394" providerId="LiveId" clId="{573175FA-EA0D-4159-A03E-C08101011ADD}" dt="2024-08-17T13:11:26.388" v="2306" actId="20577"/>
        <pc:sldMkLst>
          <pc:docMk/>
          <pc:sldMk cId="162836471" sldId="306"/>
        </pc:sldMkLst>
        <pc:spChg chg="add mod">
          <ac:chgData name="Kaushik Bhakta" userId="75f9b26a755db394" providerId="LiveId" clId="{573175FA-EA0D-4159-A03E-C08101011ADD}" dt="2024-08-17T13:09:09.399" v="2123" actId="1076"/>
          <ac:spMkLst>
            <pc:docMk/>
            <pc:sldMk cId="162836471" sldId="306"/>
            <ac:spMk id="4" creationId="{83199B11-33C1-9208-7BF9-5389C6314B6D}"/>
          </ac:spMkLst>
        </pc:spChg>
        <pc:spChg chg="del">
          <ac:chgData name="Kaushik Bhakta" userId="75f9b26a755db394" providerId="LiveId" clId="{573175FA-EA0D-4159-A03E-C08101011ADD}" dt="2024-08-17T13:08:03.560" v="2085" actId="478"/>
          <ac:spMkLst>
            <pc:docMk/>
            <pc:sldMk cId="162836471" sldId="306"/>
            <ac:spMk id="8" creationId="{00000000-0000-0000-0000-000000000000}"/>
          </ac:spMkLst>
        </pc:spChg>
        <pc:spChg chg="del">
          <ac:chgData name="Kaushik Bhakta" userId="75f9b26a755db394" providerId="LiveId" clId="{573175FA-EA0D-4159-A03E-C08101011ADD}" dt="2024-08-17T13:08:14.433" v="2088" actId="478"/>
          <ac:spMkLst>
            <pc:docMk/>
            <pc:sldMk cId="162836471" sldId="306"/>
            <ac:spMk id="9" creationId="{00000000-0000-0000-0000-000000000000}"/>
          </ac:spMkLst>
        </pc:spChg>
        <pc:spChg chg="add mod">
          <ac:chgData name="Kaushik Bhakta" userId="75f9b26a755db394" providerId="LiveId" clId="{573175FA-EA0D-4159-A03E-C08101011ADD}" dt="2024-08-17T13:11:26.388" v="2306" actId="20577"/>
          <ac:spMkLst>
            <pc:docMk/>
            <pc:sldMk cId="162836471" sldId="306"/>
            <ac:spMk id="11" creationId="{D4E23915-6796-7F26-187C-2CABBC13B2CB}"/>
          </ac:spMkLst>
        </pc:spChg>
        <pc:picChg chg="add mod">
          <ac:chgData name="Kaushik Bhakta" userId="75f9b26a755db394" providerId="LiveId" clId="{573175FA-EA0D-4159-A03E-C08101011ADD}" dt="2024-08-17T13:09:00.653" v="2120" actId="14100"/>
          <ac:picMkLst>
            <pc:docMk/>
            <pc:sldMk cId="162836471" sldId="306"/>
            <ac:picMk id="3" creationId="{DBE4B709-215E-5F7F-B0B9-5A04F276C6FE}"/>
          </ac:picMkLst>
        </pc:picChg>
        <pc:picChg chg="del">
          <ac:chgData name="Kaushik Bhakta" userId="75f9b26a755db394" providerId="LiveId" clId="{573175FA-EA0D-4159-A03E-C08101011ADD}" dt="2024-08-17T13:08:08.711" v="2086" actId="478"/>
          <ac:picMkLst>
            <pc:docMk/>
            <pc:sldMk cId="162836471" sldId="306"/>
            <ac:picMk id="6" creationId="{00000000-0000-0000-0000-000000000000}"/>
          </ac:picMkLst>
        </pc:picChg>
        <pc:picChg chg="del">
          <ac:chgData name="Kaushik Bhakta" userId="75f9b26a755db394" providerId="LiveId" clId="{573175FA-EA0D-4159-A03E-C08101011ADD}" dt="2024-08-17T13:08:10.740" v="2087" actId="478"/>
          <ac:picMkLst>
            <pc:docMk/>
            <pc:sldMk cId="162836471" sldId="306"/>
            <ac:picMk id="7" creationId="{00000000-0000-0000-0000-000000000000}"/>
          </ac:picMkLst>
        </pc:picChg>
        <pc:picChg chg="add mod">
          <ac:chgData name="Kaushik Bhakta" userId="75f9b26a755db394" providerId="LiveId" clId="{573175FA-EA0D-4159-A03E-C08101011ADD}" dt="2024-08-17T13:09:36.349" v="2126" actId="14100"/>
          <ac:picMkLst>
            <pc:docMk/>
            <pc:sldMk cId="162836471" sldId="306"/>
            <ac:picMk id="10" creationId="{8841B61F-1210-F34B-ACAD-5B138B4D8387}"/>
          </ac:picMkLst>
        </pc:picChg>
      </pc:sldChg>
      <pc:sldChg chg="del">
        <pc:chgData name="Kaushik Bhakta" userId="75f9b26a755db394" providerId="LiveId" clId="{573175FA-EA0D-4159-A03E-C08101011ADD}" dt="2024-08-17T13:12:46.506" v="2307" actId="47"/>
        <pc:sldMkLst>
          <pc:docMk/>
          <pc:sldMk cId="371747042" sldId="307"/>
        </pc:sldMkLst>
      </pc:sldChg>
      <pc:sldChg chg="del">
        <pc:chgData name="Kaushik Bhakta" userId="75f9b26a755db394" providerId="LiveId" clId="{573175FA-EA0D-4159-A03E-C08101011ADD}" dt="2024-08-17T13:12:49.129" v="2308" actId="47"/>
        <pc:sldMkLst>
          <pc:docMk/>
          <pc:sldMk cId="4103233810" sldId="308"/>
        </pc:sldMkLst>
      </pc:sldChg>
      <pc:sldChg chg="del">
        <pc:chgData name="Kaushik Bhakta" userId="75f9b26a755db394" providerId="LiveId" clId="{573175FA-EA0D-4159-A03E-C08101011ADD}" dt="2024-08-17T13:12:51.236" v="2309" actId="47"/>
        <pc:sldMkLst>
          <pc:docMk/>
          <pc:sldMk cId="875977931" sldId="309"/>
        </pc:sldMkLst>
      </pc:sldChg>
      <pc:sldChg chg="del">
        <pc:chgData name="Kaushik Bhakta" userId="75f9b26a755db394" providerId="LiveId" clId="{573175FA-EA0D-4159-A03E-C08101011ADD}" dt="2024-08-17T13:12:54.064" v="2310" actId="47"/>
        <pc:sldMkLst>
          <pc:docMk/>
          <pc:sldMk cId="2172973851" sldId="310"/>
        </pc:sldMkLst>
      </pc:sldChg>
      <pc:sldChg chg="del">
        <pc:chgData name="Kaushik Bhakta" userId="75f9b26a755db394" providerId="LiveId" clId="{573175FA-EA0D-4159-A03E-C08101011ADD}" dt="2024-08-17T13:12:56.006" v="2311" actId="47"/>
        <pc:sldMkLst>
          <pc:docMk/>
          <pc:sldMk cId="3647938842" sldId="311"/>
        </pc:sldMkLst>
      </pc:sldChg>
      <pc:sldChg chg="del">
        <pc:chgData name="Kaushik Bhakta" userId="75f9b26a755db394" providerId="LiveId" clId="{573175FA-EA0D-4159-A03E-C08101011ADD}" dt="2024-08-17T13:12:59.964" v="2312" actId="47"/>
        <pc:sldMkLst>
          <pc:docMk/>
          <pc:sldMk cId="4047313608" sldId="312"/>
        </pc:sldMkLst>
      </pc:sldChg>
      <pc:sldChg chg="addSp delSp modSp mod">
        <pc:chgData name="Kaushik Bhakta" userId="75f9b26a755db394" providerId="LiveId" clId="{573175FA-EA0D-4159-A03E-C08101011ADD}" dt="2024-08-17T13:21:30.870" v="2476" actId="6549"/>
        <pc:sldMkLst>
          <pc:docMk/>
          <pc:sldMk cId="1781808126" sldId="313"/>
        </pc:sldMkLst>
        <pc:spChg chg="mod">
          <ac:chgData name="Kaushik Bhakta" userId="75f9b26a755db394" providerId="LiveId" clId="{573175FA-EA0D-4159-A03E-C08101011ADD}" dt="2024-08-17T13:21:30.870" v="2476" actId="6549"/>
          <ac:spMkLst>
            <pc:docMk/>
            <pc:sldMk cId="1781808126" sldId="313"/>
            <ac:spMk id="6" creationId="{00000000-0000-0000-0000-000000000000}"/>
          </ac:spMkLst>
        </pc:spChg>
        <pc:spChg chg="mod">
          <ac:chgData name="Kaushik Bhakta" userId="75f9b26a755db394" providerId="LiveId" clId="{573175FA-EA0D-4159-A03E-C08101011ADD}" dt="2024-08-17T13:14:58.469" v="2366" actId="1076"/>
          <ac:spMkLst>
            <pc:docMk/>
            <pc:sldMk cId="1781808126" sldId="313"/>
            <ac:spMk id="7" creationId="{00000000-0000-0000-0000-000000000000}"/>
          </ac:spMkLst>
        </pc:spChg>
        <pc:picChg chg="add mod">
          <ac:chgData name="Kaushik Bhakta" userId="75f9b26a755db394" providerId="LiveId" clId="{573175FA-EA0D-4159-A03E-C08101011ADD}" dt="2024-08-17T13:19:03.704" v="2371" actId="1076"/>
          <ac:picMkLst>
            <pc:docMk/>
            <pc:sldMk cId="1781808126" sldId="313"/>
            <ac:picMk id="3" creationId="{D6A22E91-7A7C-5CD3-CEA6-97288F761E28}"/>
          </ac:picMkLst>
        </pc:picChg>
        <pc:picChg chg="del">
          <ac:chgData name="Kaushik Bhakta" userId="75f9b26a755db394" providerId="LiveId" clId="{573175FA-EA0D-4159-A03E-C08101011ADD}" dt="2024-08-17T13:14:50.223" v="2364" actId="478"/>
          <ac:picMkLst>
            <pc:docMk/>
            <pc:sldMk cId="1781808126" sldId="313"/>
            <ac:picMk id="4" creationId="{00000000-0000-0000-0000-000000000000}"/>
          </ac:picMkLst>
        </pc:picChg>
        <pc:picChg chg="del">
          <ac:chgData name="Kaushik Bhakta" userId="75f9b26a755db394" providerId="LiveId" clId="{573175FA-EA0D-4159-A03E-C08101011ADD}" dt="2024-08-17T13:14:52.255" v="2365" actId="478"/>
          <ac:picMkLst>
            <pc:docMk/>
            <pc:sldMk cId="1781808126" sldId="313"/>
            <ac:picMk id="5" creationId="{00000000-0000-0000-0000-000000000000}"/>
          </ac:picMkLst>
        </pc:picChg>
        <pc:picChg chg="add mod">
          <ac:chgData name="Kaushik Bhakta" userId="75f9b26a755db394" providerId="LiveId" clId="{573175FA-EA0D-4159-A03E-C08101011ADD}" dt="2024-08-17T13:19:06.149" v="2372" actId="1076"/>
          <ac:picMkLst>
            <pc:docMk/>
            <pc:sldMk cId="1781808126" sldId="313"/>
            <ac:picMk id="9" creationId="{F26068D3-B9C3-C640-EB93-89FCC60EB51C}"/>
          </ac:picMkLst>
        </pc:picChg>
      </pc:sldChg>
      <pc:sldChg chg="addSp delSp modSp mod">
        <pc:chgData name="Kaushik Bhakta" userId="75f9b26a755db394" providerId="LiveId" clId="{573175FA-EA0D-4159-A03E-C08101011ADD}" dt="2024-08-17T13:25:00.248" v="2496" actId="1076"/>
        <pc:sldMkLst>
          <pc:docMk/>
          <pc:sldMk cId="3691750065" sldId="314"/>
        </pc:sldMkLst>
        <pc:spChg chg="mod">
          <ac:chgData name="Kaushik Bhakta" userId="75f9b26a755db394" providerId="LiveId" clId="{573175FA-EA0D-4159-A03E-C08101011ADD}" dt="2024-08-17T13:24:38.426" v="2488" actId="1076"/>
          <ac:spMkLst>
            <pc:docMk/>
            <pc:sldMk cId="3691750065" sldId="314"/>
            <ac:spMk id="6" creationId="{00000000-0000-0000-0000-000000000000}"/>
          </ac:spMkLst>
        </pc:spChg>
        <pc:picChg chg="add mod">
          <ac:chgData name="Kaushik Bhakta" userId="75f9b26a755db394" providerId="LiveId" clId="{573175FA-EA0D-4159-A03E-C08101011ADD}" dt="2024-08-17T13:25:00.248" v="2496" actId="1076"/>
          <ac:picMkLst>
            <pc:docMk/>
            <pc:sldMk cId="3691750065" sldId="314"/>
            <ac:picMk id="3" creationId="{A759312E-5A51-7AF2-63C4-857A4A7E0763}"/>
          </ac:picMkLst>
        </pc:picChg>
        <pc:picChg chg="del">
          <ac:chgData name="Kaushik Bhakta" userId="75f9b26a755db394" providerId="LiveId" clId="{573175FA-EA0D-4159-A03E-C08101011ADD}" dt="2024-08-17T13:22:10.198" v="2480" actId="478"/>
          <ac:picMkLst>
            <pc:docMk/>
            <pc:sldMk cId="3691750065" sldId="314"/>
            <ac:picMk id="4" creationId="{00000000-0000-0000-0000-000000000000}"/>
          </ac:picMkLst>
        </pc:picChg>
        <pc:picChg chg="add del">
          <ac:chgData name="Kaushik Bhakta" userId="75f9b26a755db394" providerId="LiveId" clId="{573175FA-EA0D-4159-A03E-C08101011ADD}" dt="2024-08-17T13:22:08.340" v="2479" actId="478"/>
          <ac:picMkLst>
            <pc:docMk/>
            <pc:sldMk cId="3691750065" sldId="314"/>
            <ac:picMk id="5" creationId="{00000000-0000-0000-0000-000000000000}"/>
          </ac:picMkLst>
        </pc:picChg>
        <pc:picChg chg="add del mod">
          <ac:chgData name="Kaushik Bhakta" userId="75f9b26a755db394" providerId="LiveId" clId="{573175FA-EA0D-4159-A03E-C08101011ADD}" dt="2024-08-17T13:24:53.640" v="2494" actId="478"/>
          <ac:picMkLst>
            <pc:docMk/>
            <pc:sldMk cId="3691750065" sldId="314"/>
            <ac:picMk id="8" creationId="{80C5F385-0BAB-719C-C904-CA071EDAB9CE}"/>
          </ac:picMkLst>
        </pc:picChg>
      </pc:sldChg>
      <pc:sldChg chg="addSp delSp modSp mod">
        <pc:chgData name="Kaushik Bhakta" userId="75f9b26a755db394" providerId="LiveId" clId="{573175FA-EA0D-4159-A03E-C08101011ADD}" dt="2024-08-17T12:17:07.243" v="351" actId="20577"/>
        <pc:sldMkLst>
          <pc:docMk/>
          <pc:sldMk cId="494793288" sldId="315"/>
        </pc:sldMkLst>
        <pc:spChg chg="mod">
          <ac:chgData name="Kaushik Bhakta" userId="75f9b26a755db394" providerId="LiveId" clId="{573175FA-EA0D-4159-A03E-C08101011ADD}" dt="2024-08-17T12:17:07.243" v="351" actId="20577"/>
          <ac:spMkLst>
            <pc:docMk/>
            <pc:sldMk cId="494793288" sldId="315"/>
            <ac:spMk id="5" creationId="{00000000-0000-0000-0000-000000000000}"/>
          </ac:spMkLst>
        </pc:spChg>
        <pc:picChg chg="del">
          <ac:chgData name="Kaushik Bhakta" userId="75f9b26a755db394" providerId="LiveId" clId="{573175FA-EA0D-4159-A03E-C08101011ADD}" dt="2024-08-17T12:16:02.038" v="304" actId="478"/>
          <ac:picMkLst>
            <pc:docMk/>
            <pc:sldMk cId="494793288" sldId="315"/>
            <ac:picMk id="4" creationId="{00000000-0000-0000-0000-000000000000}"/>
          </ac:picMkLst>
        </pc:picChg>
        <pc:picChg chg="add mod">
          <ac:chgData name="Kaushik Bhakta" userId="75f9b26a755db394" providerId="LiveId" clId="{573175FA-EA0D-4159-A03E-C08101011ADD}" dt="2024-08-17T12:16:29.801" v="313" actId="1076"/>
          <ac:picMkLst>
            <pc:docMk/>
            <pc:sldMk cId="494793288" sldId="315"/>
            <ac:picMk id="6" creationId="{B23649F4-2A98-547B-CE60-8731C944FB6A}"/>
          </ac:picMkLst>
        </pc:picChg>
      </pc:sldChg>
      <pc:sldChg chg="addSp delSp modSp new mod">
        <pc:chgData name="Kaushik Bhakta" userId="75f9b26a755db394" providerId="LiveId" clId="{573175FA-EA0D-4159-A03E-C08101011ADD}" dt="2024-08-17T13:27:41.971" v="2516" actId="14100"/>
        <pc:sldMkLst>
          <pc:docMk/>
          <pc:sldMk cId="4138670182" sldId="316"/>
        </pc:sldMkLst>
        <pc:spChg chg="add mod">
          <ac:chgData name="Kaushik Bhakta" userId="75f9b26a755db394" providerId="LiveId" clId="{573175FA-EA0D-4159-A03E-C08101011ADD}" dt="2024-08-17T13:25:23.123" v="2505" actId="20577"/>
          <ac:spMkLst>
            <pc:docMk/>
            <pc:sldMk cId="4138670182" sldId="316"/>
            <ac:spMk id="2" creationId="{DACD1A1C-CC6D-1769-47F6-75370BB63688}"/>
          </ac:spMkLst>
        </pc:spChg>
        <pc:spChg chg="add mod">
          <ac:chgData name="Kaushik Bhakta" userId="75f9b26a755db394" providerId="LiveId" clId="{573175FA-EA0D-4159-A03E-C08101011ADD}" dt="2024-08-17T13:25:26.540" v="2506"/>
          <ac:spMkLst>
            <pc:docMk/>
            <pc:sldMk cId="4138670182" sldId="316"/>
            <ac:spMk id="3" creationId="{1225D578-548F-3008-B766-6E7B0B9A1A0B}"/>
          </ac:spMkLst>
        </pc:spChg>
        <pc:spChg chg="add mod">
          <ac:chgData name="Kaushik Bhakta" userId="75f9b26a755db394" providerId="LiveId" clId="{573175FA-EA0D-4159-A03E-C08101011ADD}" dt="2024-08-17T13:25:32.045" v="2507"/>
          <ac:spMkLst>
            <pc:docMk/>
            <pc:sldMk cId="4138670182" sldId="316"/>
            <ac:spMk id="4" creationId="{F151B85A-334B-65BF-D53E-9520CD949C5C}"/>
          </ac:spMkLst>
        </pc:spChg>
        <pc:spChg chg="add del">
          <ac:chgData name="Kaushik Bhakta" userId="75f9b26a755db394" providerId="LiveId" clId="{573175FA-EA0D-4159-A03E-C08101011ADD}" dt="2024-08-17T13:26:37.113" v="2513" actId="22"/>
          <ac:spMkLst>
            <pc:docMk/>
            <pc:sldMk cId="4138670182" sldId="316"/>
            <ac:spMk id="8" creationId="{558DC541-9691-FE91-0A71-2F19B3D54C1A}"/>
          </ac:spMkLst>
        </pc:spChg>
        <pc:picChg chg="add mod modCrop">
          <ac:chgData name="Kaushik Bhakta" userId="75f9b26a755db394" providerId="LiveId" clId="{573175FA-EA0D-4159-A03E-C08101011ADD}" dt="2024-08-17T13:25:54.593" v="2511" actId="1076"/>
          <ac:picMkLst>
            <pc:docMk/>
            <pc:sldMk cId="4138670182" sldId="316"/>
            <ac:picMk id="6" creationId="{0A79539D-DE07-8EC6-0131-EDCC7EBA10F2}"/>
          </ac:picMkLst>
        </pc:picChg>
        <pc:picChg chg="add mod">
          <ac:chgData name="Kaushik Bhakta" userId="75f9b26a755db394" providerId="LiveId" clId="{573175FA-EA0D-4159-A03E-C08101011ADD}" dt="2024-08-17T13:27:41.971" v="2516" actId="14100"/>
          <ac:picMkLst>
            <pc:docMk/>
            <pc:sldMk cId="4138670182" sldId="316"/>
            <ac:picMk id="10" creationId="{434D387F-49CA-9145-A0ED-A7A8BF9989CB}"/>
          </ac:picMkLst>
        </pc:picChg>
      </pc:sldChg>
      <pc:sldChg chg="addSp modSp new mod">
        <pc:chgData name="Kaushik Bhakta" userId="75f9b26a755db394" providerId="LiveId" clId="{573175FA-EA0D-4159-A03E-C08101011ADD}" dt="2024-08-17T13:35:46.639" v="2557" actId="1076"/>
        <pc:sldMkLst>
          <pc:docMk/>
          <pc:sldMk cId="3471225226" sldId="317"/>
        </pc:sldMkLst>
        <pc:spChg chg="add mod">
          <ac:chgData name="Kaushik Bhakta" userId="75f9b26a755db394" providerId="LiveId" clId="{573175FA-EA0D-4159-A03E-C08101011ADD}" dt="2024-08-17T13:35:46.639" v="2557" actId="1076"/>
          <ac:spMkLst>
            <pc:docMk/>
            <pc:sldMk cId="3471225226" sldId="317"/>
            <ac:spMk id="4" creationId="{9E7B1B18-A8E2-48FC-4898-42EEAB90C980}"/>
          </ac:spMkLst>
        </pc:spChg>
        <pc:spChg chg="add mod">
          <ac:chgData name="Kaushik Bhakta" userId="75f9b26a755db394" providerId="LiveId" clId="{573175FA-EA0D-4159-A03E-C08101011ADD}" dt="2024-08-17T13:35:31.509" v="2553"/>
          <ac:spMkLst>
            <pc:docMk/>
            <pc:sldMk cId="3471225226" sldId="317"/>
            <ac:spMk id="5" creationId="{CFAAFA35-8230-87EB-A1D3-A820683898E2}"/>
          </ac:spMkLst>
        </pc:spChg>
        <pc:picChg chg="add mod">
          <ac:chgData name="Kaushik Bhakta" userId="75f9b26a755db394" providerId="LiveId" clId="{573175FA-EA0D-4159-A03E-C08101011ADD}" dt="2024-08-17T13:34:48.989" v="2550" actId="1076"/>
          <ac:picMkLst>
            <pc:docMk/>
            <pc:sldMk cId="3471225226" sldId="317"/>
            <ac:picMk id="3" creationId="{63DE985D-6018-EA58-71CA-54ED0BE2BEDF}"/>
          </ac:picMkLst>
        </pc:picChg>
      </pc:sldChg>
      <pc:sldMasterChg chg="modTransition modSldLayout">
        <pc:chgData name="Kaushik Bhakta" userId="75f9b26a755db394" providerId="LiveId" clId="{573175FA-EA0D-4159-A03E-C08101011ADD}" dt="2024-08-17T11:35:19.702" v="11"/>
        <pc:sldMasterMkLst>
          <pc:docMk/>
          <pc:sldMasterMk cId="3729175953" sldId="2147483903"/>
        </pc:sldMasterMkLst>
        <pc:sldLayoutChg chg="addSp modTransition">
          <pc:chgData name="Kaushik Bhakta" userId="75f9b26a755db394" providerId="LiveId" clId="{573175FA-EA0D-4159-A03E-C08101011ADD}" dt="2024-08-17T11:35:19.702" v="11"/>
          <pc:sldLayoutMkLst>
            <pc:docMk/>
            <pc:sldMasterMk cId="3729175953" sldId="2147483903"/>
            <pc:sldLayoutMk cId="2837497470" sldId="2147483904"/>
          </pc:sldLayoutMkLst>
          <pc:grpChg chg="add">
            <ac:chgData name="Kaushik Bhakta" userId="75f9b26a755db394" providerId="LiveId" clId="{573175FA-EA0D-4159-A03E-C08101011ADD}" dt="2024-08-17T11:35:15.093" v="0"/>
            <ac:grpSpMkLst>
              <pc:docMk/>
              <pc:sldMasterMk cId="3729175953" sldId="2147483903"/>
              <pc:sldLayoutMk cId="2837497470" sldId="2147483904"/>
              <ac:grpSpMk id="8" creationId="{F0DB3CE1-0E95-5AF7-E4F9-209BF0827626}"/>
            </ac:grpSpMkLst>
          </pc:grpChg>
        </pc:sldLayoutChg>
        <pc:sldLayoutChg chg="modTransition">
          <pc:chgData name="Kaushik Bhakta" userId="75f9b26a755db394" providerId="LiveId" clId="{573175FA-EA0D-4159-A03E-C08101011ADD}" dt="2024-08-17T11:35:19.702" v="11"/>
          <pc:sldLayoutMkLst>
            <pc:docMk/>
            <pc:sldMasterMk cId="3729175953" sldId="2147483903"/>
            <pc:sldLayoutMk cId="144948788" sldId="2147483905"/>
          </pc:sldLayoutMkLst>
        </pc:sldLayoutChg>
        <pc:sldLayoutChg chg="modTransition">
          <pc:chgData name="Kaushik Bhakta" userId="75f9b26a755db394" providerId="LiveId" clId="{573175FA-EA0D-4159-A03E-C08101011ADD}" dt="2024-08-17T11:35:19.702" v="11"/>
          <pc:sldLayoutMkLst>
            <pc:docMk/>
            <pc:sldMasterMk cId="3729175953" sldId="2147483903"/>
            <pc:sldLayoutMk cId="3352222553" sldId="2147483906"/>
          </pc:sldLayoutMkLst>
        </pc:sldLayoutChg>
        <pc:sldLayoutChg chg="modTransition">
          <pc:chgData name="Kaushik Bhakta" userId="75f9b26a755db394" providerId="LiveId" clId="{573175FA-EA0D-4159-A03E-C08101011ADD}" dt="2024-08-17T11:35:19.702" v="11"/>
          <pc:sldLayoutMkLst>
            <pc:docMk/>
            <pc:sldMasterMk cId="3729175953" sldId="2147483903"/>
            <pc:sldLayoutMk cId="3206312735" sldId="2147483907"/>
          </pc:sldLayoutMkLst>
        </pc:sldLayoutChg>
        <pc:sldLayoutChg chg="modTransition">
          <pc:chgData name="Kaushik Bhakta" userId="75f9b26a755db394" providerId="LiveId" clId="{573175FA-EA0D-4159-A03E-C08101011ADD}" dt="2024-08-17T11:35:19.702" v="11"/>
          <pc:sldLayoutMkLst>
            <pc:docMk/>
            <pc:sldMasterMk cId="3729175953" sldId="2147483903"/>
            <pc:sldLayoutMk cId="270345241" sldId="2147483908"/>
          </pc:sldLayoutMkLst>
        </pc:sldLayoutChg>
        <pc:sldLayoutChg chg="modTransition">
          <pc:chgData name="Kaushik Bhakta" userId="75f9b26a755db394" providerId="LiveId" clId="{573175FA-EA0D-4159-A03E-C08101011ADD}" dt="2024-08-17T11:35:19.702" v="11"/>
          <pc:sldLayoutMkLst>
            <pc:docMk/>
            <pc:sldMasterMk cId="3729175953" sldId="2147483903"/>
            <pc:sldLayoutMk cId="4285471908" sldId="2147483909"/>
          </pc:sldLayoutMkLst>
        </pc:sldLayoutChg>
        <pc:sldLayoutChg chg="modTransition">
          <pc:chgData name="Kaushik Bhakta" userId="75f9b26a755db394" providerId="LiveId" clId="{573175FA-EA0D-4159-A03E-C08101011ADD}" dt="2024-08-17T11:35:19.702" v="11"/>
          <pc:sldLayoutMkLst>
            <pc:docMk/>
            <pc:sldMasterMk cId="3729175953" sldId="2147483903"/>
            <pc:sldLayoutMk cId="2319704201" sldId="2147483910"/>
          </pc:sldLayoutMkLst>
        </pc:sldLayoutChg>
        <pc:sldLayoutChg chg="modTransition">
          <pc:chgData name="Kaushik Bhakta" userId="75f9b26a755db394" providerId="LiveId" clId="{573175FA-EA0D-4159-A03E-C08101011ADD}" dt="2024-08-17T11:35:19.702" v="11"/>
          <pc:sldLayoutMkLst>
            <pc:docMk/>
            <pc:sldMasterMk cId="3729175953" sldId="2147483903"/>
            <pc:sldLayoutMk cId="3786889086" sldId="2147483911"/>
          </pc:sldLayoutMkLst>
        </pc:sldLayoutChg>
        <pc:sldLayoutChg chg="modTransition">
          <pc:chgData name="Kaushik Bhakta" userId="75f9b26a755db394" providerId="LiveId" clId="{573175FA-EA0D-4159-A03E-C08101011ADD}" dt="2024-08-17T11:35:19.702" v="11"/>
          <pc:sldLayoutMkLst>
            <pc:docMk/>
            <pc:sldMasterMk cId="3729175953" sldId="2147483903"/>
            <pc:sldLayoutMk cId="614381324" sldId="2147483912"/>
          </pc:sldLayoutMkLst>
        </pc:sldLayoutChg>
        <pc:sldLayoutChg chg="modTransition">
          <pc:chgData name="Kaushik Bhakta" userId="75f9b26a755db394" providerId="LiveId" clId="{573175FA-EA0D-4159-A03E-C08101011ADD}" dt="2024-08-17T11:35:19.702" v="11"/>
          <pc:sldLayoutMkLst>
            <pc:docMk/>
            <pc:sldMasterMk cId="3729175953" sldId="2147483903"/>
            <pc:sldLayoutMk cId="1185233131" sldId="2147483919"/>
          </pc:sldLayoutMkLst>
        </pc:sldLayoutChg>
        <pc:sldLayoutChg chg="modTransition">
          <pc:chgData name="Kaushik Bhakta" userId="75f9b26a755db394" providerId="LiveId" clId="{573175FA-EA0D-4159-A03E-C08101011ADD}" dt="2024-08-17T11:35:19.702" v="11"/>
          <pc:sldLayoutMkLst>
            <pc:docMk/>
            <pc:sldMasterMk cId="3729175953" sldId="2147483903"/>
            <pc:sldLayoutMk cId="4000482135" sldId="214748392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9/22/2024</a:t>
            </a:fld>
            <a:endParaRPr dirty="0">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9/22/2024</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ctrTitle"/>
          </p:nvPr>
        </p:nvSpPr>
        <p:spPr>
          <a:xfrm>
            <a:off x="1371243" y="1803405"/>
            <a:ext cx="9446339" cy="1825096"/>
          </a:xfrm>
        </p:spPr>
        <p:txBody>
          <a:bodyPr anchor="b">
            <a:normAutofit/>
          </a:bodyPr>
          <a:lstStyle>
            <a:lvl1pPr algn="l">
              <a:defRPr sz="5998"/>
            </a:lvl1pPr>
          </a:lstStyle>
          <a:p>
            <a:r>
              <a:rPr lang="en-US"/>
              <a:t>Click to edit Master title style</a:t>
            </a:r>
            <a:endParaRPr lang="en-US" dirty="0"/>
          </a:p>
        </p:txBody>
      </p:sp>
      <p:sp>
        <p:nvSpPr>
          <p:cNvPr id="3" name="Subtitle 2"/>
          <p:cNvSpPr>
            <a:spLocks noGrp="1"/>
          </p:cNvSpPr>
          <p:nvPr>
            <p:ph type="subTitle" idx="1"/>
          </p:nvPr>
        </p:nvSpPr>
        <p:spPr>
          <a:xfrm>
            <a:off x="1371243" y="3632201"/>
            <a:ext cx="9446339" cy="685800"/>
          </a:xfrm>
        </p:spPr>
        <p:txBody>
          <a:bodyPr>
            <a:normAutofit/>
          </a:bodyPr>
          <a:lstStyle>
            <a:lvl1pPr marL="0" indent="0" algn="l">
              <a:buNone/>
              <a:defRPr sz="19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7501" y="4314328"/>
            <a:ext cx="2910082" cy="374642"/>
          </a:xfrm>
        </p:spPr>
        <p:txBody>
          <a:bodyPr/>
          <a:lstStyle/>
          <a:p>
            <a:fld id="{42E3C847-D284-421D-B330-2D43513B0F9C}" type="datetime1">
              <a:rPr lang="en-US" smtClean="0"/>
              <a:t>9/22/2024</a:t>
            </a:fld>
            <a:endParaRPr lang="en-US" dirty="0"/>
          </a:p>
        </p:txBody>
      </p:sp>
      <p:sp>
        <p:nvSpPr>
          <p:cNvPr id="5" name="Footer Placeholder 4"/>
          <p:cNvSpPr>
            <a:spLocks noGrp="1"/>
          </p:cNvSpPr>
          <p:nvPr>
            <p:ph type="ftr" sz="quarter" idx="11"/>
          </p:nvPr>
        </p:nvSpPr>
        <p:spPr>
          <a:xfrm>
            <a:off x="1371243" y="4323846"/>
            <a:ext cx="6399133" cy="365125"/>
          </a:xfrm>
        </p:spPr>
        <p:txBody>
          <a:bodyPr/>
          <a:lstStyle/>
          <a:p>
            <a:r>
              <a:rPr lang="en-US" dirty="0"/>
              <a:t>Add a footer</a:t>
            </a:r>
          </a:p>
        </p:txBody>
      </p:sp>
      <p:sp>
        <p:nvSpPr>
          <p:cNvPr id="6" name="Slide Number Placeholder 5"/>
          <p:cNvSpPr>
            <a:spLocks noGrp="1"/>
          </p:cNvSpPr>
          <p:nvPr>
            <p:ph type="sldNum" sz="quarter" idx="12"/>
          </p:nvPr>
        </p:nvSpPr>
        <p:spPr>
          <a:xfrm>
            <a:off x="8075096" y="1430867"/>
            <a:ext cx="2742486" cy="365125"/>
          </a:xfrm>
        </p:spPr>
        <p:txBody>
          <a:bodyPr/>
          <a:lstStyle/>
          <a:p>
            <a:fld id="{EB37DED6-D4C7-42EE-AB49-D2E39E64FDE4}" type="slidenum">
              <a:rPr lang="en-US" smtClean="0"/>
              <a:pPr/>
              <a:t>‹#›</a:t>
            </a:fld>
            <a:endParaRPr lang="en-US" dirty="0"/>
          </a:p>
        </p:txBody>
      </p:sp>
      <p:grpSp>
        <p:nvGrpSpPr>
          <p:cNvPr id="8" name="Group 7" descr="Stack of books">
            <a:extLst>
              <a:ext uri="{FF2B5EF4-FFF2-40B4-BE49-F238E27FC236}">
                <a16:creationId xmlns:a16="http://schemas.microsoft.com/office/drawing/2014/main" id="{F0DB3CE1-0E95-5AF7-E4F9-209BF0827626}"/>
              </a:ext>
            </a:extLst>
          </p:cNvPr>
          <p:cNvGrpSpPr/>
          <p:nvPr userDrawn="1"/>
        </p:nvGrpSpPr>
        <p:grpSpPr>
          <a:xfrm>
            <a:off x="0" y="0"/>
            <a:ext cx="12190572" cy="6858000"/>
            <a:chOff x="0" y="0"/>
            <a:chExt cx="12190572" cy="6858000"/>
          </a:xfrm>
        </p:grpSpPr>
        <p:sp>
          <p:nvSpPr>
            <p:cNvPr id="9" name="Rectangle 8">
              <a:extLst>
                <a:ext uri="{FF2B5EF4-FFF2-40B4-BE49-F238E27FC236}">
                  <a16:creationId xmlns:a16="http://schemas.microsoft.com/office/drawing/2014/main" id="{89FC4C05-19D5-561C-AC94-15E63057B0EE}"/>
                </a:ext>
              </a:extLst>
            </p:cNvPr>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grpSp>
          <p:nvGrpSpPr>
            <p:cNvPr id="10" name="Group 9">
              <a:extLst>
                <a:ext uri="{FF2B5EF4-FFF2-40B4-BE49-F238E27FC236}">
                  <a16:creationId xmlns:a16="http://schemas.microsoft.com/office/drawing/2014/main" id="{DBE79F72-1C23-E88D-4BFC-E3DD2465B4F3}"/>
                </a:ext>
              </a:extLst>
            </p:cNvPr>
            <p:cNvGrpSpPr/>
            <p:nvPr/>
          </p:nvGrpSpPr>
          <p:grpSpPr>
            <a:xfrm>
              <a:off x="0" y="0"/>
              <a:ext cx="4726044" cy="6858000"/>
              <a:chOff x="0" y="0"/>
              <a:chExt cx="4726044" cy="6858000"/>
            </a:xfrm>
          </p:grpSpPr>
          <p:pic>
            <p:nvPicPr>
              <p:cNvPr id="11" name="Picture 10" descr="Stack of books">
                <a:extLst>
                  <a:ext uri="{FF2B5EF4-FFF2-40B4-BE49-F238E27FC236}">
                    <a16:creationId xmlns:a16="http://schemas.microsoft.com/office/drawing/2014/main" id="{73D5FF2F-5377-A7FC-D563-8F94DDEAD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2" name="Rectangle 11">
                <a:extLst>
                  <a:ext uri="{FF2B5EF4-FFF2-40B4-BE49-F238E27FC236}">
                    <a16:creationId xmlns:a16="http://schemas.microsoft.com/office/drawing/2014/main" id="{077808D8-0E49-A110-6821-49DA94CD00D7}"/>
                  </a:ext>
                </a:extLst>
              </p:cNvPr>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83749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598" y="4697361"/>
            <a:ext cx="10819216" cy="819355"/>
          </a:xfrm>
        </p:spPr>
        <p:txBody>
          <a:bodyPr anchor="b"/>
          <a:lstStyle>
            <a:lvl1pPr algn="l">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549" y="941440"/>
            <a:ext cx="10819022" cy="3478161"/>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dirty="0"/>
              <a:t>Click icon to add picture</a:t>
            </a:r>
          </a:p>
        </p:txBody>
      </p:sp>
      <p:sp>
        <p:nvSpPr>
          <p:cNvPr id="4" name="Text Placeholder 3"/>
          <p:cNvSpPr>
            <a:spLocks noGrp="1"/>
          </p:cNvSpPr>
          <p:nvPr>
            <p:ph type="body" sz="half" idx="2"/>
          </p:nvPr>
        </p:nvSpPr>
        <p:spPr>
          <a:xfrm>
            <a:off x="685622" y="5516716"/>
            <a:ext cx="10817582" cy="701969"/>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EBFD46-0FD3-4428-ADEC-1DFD6489930D}" type="datetime1">
              <a:rPr lang="en-US" smtClean="0"/>
              <a:t>9/22/2024</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pPr/>
              <a:t>‹#›</a:t>
            </a:fld>
            <a:endParaRPr lang="en-US" dirty="0"/>
          </a:p>
        </p:txBody>
      </p:sp>
    </p:spTree>
    <p:extLst>
      <p:ext uri="{BB962C8B-B14F-4D97-AF65-F5344CB8AC3E}">
        <p14:creationId xmlns:p14="http://schemas.microsoft.com/office/powerpoint/2010/main" val="5968553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685622" y="753533"/>
            <a:ext cx="10817582" cy="2802467"/>
          </a:xfrm>
        </p:spPr>
        <p:txBody>
          <a:bodyPr anchor="ctr"/>
          <a:lstStyle>
            <a:lvl1pPr algn="l">
              <a:defRPr sz="3199"/>
            </a:lvl1pPr>
          </a:lstStyle>
          <a:p>
            <a:r>
              <a:rPr lang="en-US"/>
              <a:t>Click to edit Master title style</a:t>
            </a:r>
            <a:endParaRPr lang="en-US" dirty="0"/>
          </a:p>
        </p:txBody>
      </p:sp>
      <p:sp>
        <p:nvSpPr>
          <p:cNvPr id="4" name="Text Placeholder 3"/>
          <p:cNvSpPr>
            <a:spLocks noGrp="1"/>
          </p:cNvSpPr>
          <p:nvPr>
            <p:ph type="body" sz="half" idx="2"/>
          </p:nvPr>
        </p:nvSpPr>
        <p:spPr>
          <a:xfrm>
            <a:off x="1024200" y="3649134"/>
            <a:ext cx="10127878" cy="999067"/>
          </a:xfrm>
        </p:spPr>
        <p:txBody>
          <a:bodyPr anchor="ct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2417" y="381001"/>
            <a:ext cx="2910082" cy="365125"/>
          </a:xfrm>
        </p:spPr>
        <p:txBody>
          <a:bodyPr/>
          <a:lstStyle>
            <a:lvl1pPr algn="r">
              <a:defRPr/>
            </a:lvl1pPr>
          </a:lstStyle>
          <a:p>
            <a:fld id="{72EBFD46-0FD3-4428-ADEC-1DFD6489930D}" type="datetime1">
              <a:rPr lang="en-US" smtClean="0"/>
              <a:t>9/22/2024</a:t>
            </a:fld>
            <a:endParaRPr lang="en-US" dirty="0"/>
          </a:p>
        </p:txBody>
      </p:sp>
      <p:sp>
        <p:nvSpPr>
          <p:cNvPr id="6" name="Footer Placeholder 5"/>
          <p:cNvSpPr>
            <a:spLocks noGrp="1"/>
          </p:cNvSpPr>
          <p:nvPr>
            <p:ph type="ftr" sz="quarter" idx="11"/>
          </p:nvPr>
        </p:nvSpPr>
        <p:spPr>
          <a:xfrm>
            <a:off x="685622" y="379942"/>
            <a:ext cx="6989671" cy="365125"/>
          </a:xfrm>
        </p:spPr>
        <p:txBody>
          <a:bodyPr/>
          <a:lstStyle/>
          <a:p>
            <a:r>
              <a:rPr lang="en-US" dirty="0"/>
              <a:t>Add a footer</a:t>
            </a:r>
          </a:p>
        </p:txBody>
      </p:sp>
      <p:sp>
        <p:nvSpPr>
          <p:cNvPr id="7" name="Slide Number Placeholder 6"/>
          <p:cNvSpPr>
            <a:spLocks noGrp="1"/>
          </p:cNvSpPr>
          <p:nvPr>
            <p:ph type="sldNum" sz="quarter" idx="12"/>
          </p:nvPr>
        </p:nvSpPr>
        <p:spPr>
          <a:xfrm>
            <a:off x="10859623" y="381001"/>
            <a:ext cx="643580" cy="365125"/>
          </a:xfrm>
        </p:spPr>
        <p:txBody>
          <a:bodyPr/>
          <a:lstStyle/>
          <a:p>
            <a:fld id="{EB37DED6-D4C7-42EE-AB49-D2E39E64FDE4}" type="slidenum">
              <a:rPr lang="en-US" smtClean="0"/>
              <a:pPr/>
              <a:t>‹#›</a:t>
            </a:fld>
            <a:endParaRPr lang="en-US" dirty="0"/>
          </a:p>
        </p:txBody>
      </p:sp>
    </p:spTree>
    <p:extLst>
      <p:ext uri="{BB962C8B-B14F-4D97-AF65-F5344CB8AC3E}">
        <p14:creationId xmlns:p14="http://schemas.microsoft.com/office/powerpoint/2010/main" val="39211745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1024201" y="753534"/>
            <a:ext cx="10148889" cy="2604495"/>
          </a:xfrm>
        </p:spPr>
        <p:txBody>
          <a:bodyPr anchor="ctr"/>
          <a:lstStyle>
            <a:lvl1pPr algn="l">
              <a:defRPr sz="3199"/>
            </a:lvl1pPr>
          </a:lstStyle>
          <a:p>
            <a:r>
              <a:rPr lang="en-US"/>
              <a:t>Click to edit Master title style</a:t>
            </a:r>
            <a:endParaRPr lang="en-US" dirty="0"/>
          </a:p>
        </p:txBody>
      </p:sp>
      <p:sp>
        <p:nvSpPr>
          <p:cNvPr id="12" name="Text Placeholder 3"/>
          <p:cNvSpPr>
            <a:spLocks noGrp="1"/>
          </p:cNvSpPr>
          <p:nvPr>
            <p:ph type="body" sz="half" idx="13"/>
          </p:nvPr>
        </p:nvSpPr>
        <p:spPr>
          <a:xfrm>
            <a:off x="1303525" y="3365557"/>
            <a:ext cx="9590238" cy="444443"/>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201" y="3959863"/>
            <a:ext cx="10148889" cy="679871"/>
          </a:xfrm>
        </p:spPr>
        <p:txBody>
          <a:bodyPr anchor="ct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2417" y="381001"/>
            <a:ext cx="2910082" cy="365125"/>
          </a:xfrm>
        </p:spPr>
        <p:txBody>
          <a:bodyPr/>
          <a:lstStyle>
            <a:lvl1pPr algn="r">
              <a:defRPr/>
            </a:lvl1pPr>
          </a:lstStyle>
          <a:p>
            <a:fld id="{72EBFD46-0FD3-4428-ADEC-1DFD6489930D}" type="datetime1">
              <a:rPr lang="en-US" smtClean="0"/>
              <a:t>9/22/2024</a:t>
            </a:fld>
            <a:endParaRPr lang="en-US" dirty="0"/>
          </a:p>
        </p:txBody>
      </p:sp>
      <p:sp>
        <p:nvSpPr>
          <p:cNvPr id="6" name="Footer Placeholder 5"/>
          <p:cNvSpPr>
            <a:spLocks noGrp="1"/>
          </p:cNvSpPr>
          <p:nvPr>
            <p:ph type="ftr" sz="quarter" idx="11"/>
          </p:nvPr>
        </p:nvSpPr>
        <p:spPr>
          <a:xfrm>
            <a:off x="685622" y="379942"/>
            <a:ext cx="6989671" cy="365125"/>
          </a:xfrm>
        </p:spPr>
        <p:txBody>
          <a:bodyPr/>
          <a:lstStyle/>
          <a:p>
            <a:r>
              <a:rPr lang="en-US" dirty="0"/>
              <a:t>Add a footer</a:t>
            </a:r>
          </a:p>
        </p:txBody>
      </p:sp>
      <p:sp>
        <p:nvSpPr>
          <p:cNvPr id="7" name="Slide Number Placeholder 6"/>
          <p:cNvSpPr>
            <a:spLocks noGrp="1"/>
          </p:cNvSpPr>
          <p:nvPr>
            <p:ph type="sldNum" sz="quarter" idx="12"/>
          </p:nvPr>
        </p:nvSpPr>
        <p:spPr>
          <a:xfrm>
            <a:off x="10859623" y="381001"/>
            <a:ext cx="643580" cy="365125"/>
          </a:xfrm>
        </p:spPr>
        <p:txBody>
          <a:bodyPr/>
          <a:lstStyle/>
          <a:p>
            <a:fld id="{EB37DED6-D4C7-42EE-AB49-D2E39E64FDE4}" type="slidenum">
              <a:rPr lang="en-US" smtClean="0"/>
              <a:pPr/>
              <a:t>‹#›</a:t>
            </a:fld>
            <a:endParaRPr lang="en-US" dirty="0"/>
          </a:p>
        </p:txBody>
      </p:sp>
      <p:sp>
        <p:nvSpPr>
          <p:cNvPr id="9" name="TextBox 8"/>
          <p:cNvSpPr txBox="1"/>
          <p:nvPr/>
        </p:nvSpPr>
        <p:spPr>
          <a:xfrm>
            <a:off x="476126" y="93345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0" name="TextBox 9"/>
          <p:cNvSpPr txBox="1"/>
          <p:nvPr/>
        </p:nvSpPr>
        <p:spPr>
          <a:xfrm>
            <a:off x="10981370" y="270129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36599962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1024228" y="1124702"/>
            <a:ext cx="10143544" cy="2511835"/>
          </a:xfrm>
        </p:spPr>
        <p:txBody>
          <a:bodyPr anchor="b"/>
          <a:lstStyle>
            <a:lvl1pPr algn="l">
              <a:defRPr sz="3199"/>
            </a:lvl1pPr>
          </a:lstStyle>
          <a:p>
            <a:r>
              <a:rPr lang="en-US"/>
              <a:t>Click to edit Master title style</a:t>
            </a:r>
            <a:endParaRPr lang="en-US" dirty="0"/>
          </a:p>
        </p:txBody>
      </p:sp>
      <p:sp>
        <p:nvSpPr>
          <p:cNvPr id="4" name="Text Placeholder 3"/>
          <p:cNvSpPr>
            <a:spLocks noGrp="1"/>
          </p:cNvSpPr>
          <p:nvPr>
            <p:ph type="body" sz="half" idx="2"/>
          </p:nvPr>
        </p:nvSpPr>
        <p:spPr>
          <a:xfrm>
            <a:off x="1024200" y="3648316"/>
            <a:ext cx="10142012" cy="999885"/>
          </a:xfrm>
        </p:spPr>
        <p:txBody>
          <a:bodyPr anchor="t"/>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2417" y="378884"/>
            <a:ext cx="2910082" cy="365125"/>
          </a:xfrm>
        </p:spPr>
        <p:txBody>
          <a:bodyPr/>
          <a:lstStyle>
            <a:lvl1pPr algn="r">
              <a:defRPr/>
            </a:lvl1pPr>
          </a:lstStyle>
          <a:p>
            <a:fld id="{72EBFD46-0FD3-4428-ADEC-1DFD6489930D}" type="datetime1">
              <a:rPr lang="en-US" smtClean="0"/>
              <a:t>9/22/2024</a:t>
            </a:fld>
            <a:endParaRPr lang="en-US" dirty="0"/>
          </a:p>
        </p:txBody>
      </p:sp>
      <p:sp>
        <p:nvSpPr>
          <p:cNvPr id="6" name="Footer Placeholder 5"/>
          <p:cNvSpPr>
            <a:spLocks noGrp="1"/>
          </p:cNvSpPr>
          <p:nvPr>
            <p:ph type="ftr" sz="quarter" idx="11"/>
          </p:nvPr>
        </p:nvSpPr>
        <p:spPr>
          <a:xfrm>
            <a:off x="685622" y="378884"/>
            <a:ext cx="6989671" cy="365125"/>
          </a:xfrm>
        </p:spPr>
        <p:txBody>
          <a:bodyPr/>
          <a:lstStyle/>
          <a:p>
            <a:r>
              <a:rPr lang="en-US" dirty="0"/>
              <a:t>Add a footer</a:t>
            </a:r>
          </a:p>
        </p:txBody>
      </p:sp>
      <p:sp>
        <p:nvSpPr>
          <p:cNvPr id="7" name="Slide Number Placeholder 6"/>
          <p:cNvSpPr>
            <a:spLocks noGrp="1"/>
          </p:cNvSpPr>
          <p:nvPr>
            <p:ph type="sldNum" sz="quarter" idx="12"/>
          </p:nvPr>
        </p:nvSpPr>
        <p:spPr>
          <a:xfrm>
            <a:off x="10859623" y="381001"/>
            <a:ext cx="643580" cy="365125"/>
          </a:xfrm>
        </p:spPr>
        <p:txBody>
          <a:bodyPr/>
          <a:lstStyle/>
          <a:p>
            <a:fld id="{EB37DED6-D4C7-42EE-AB49-D2E39E64FDE4}" type="slidenum">
              <a:rPr lang="en-US" smtClean="0"/>
              <a:pPr/>
              <a:t>‹#›</a:t>
            </a:fld>
            <a:endParaRPr lang="en-US" dirty="0"/>
          </a:p>
        </p:txBody>
      </p:sp>
    </p:spTree>
    <p:extLst>
      <p:ext uri="{BB962C8B-B14F-4D97-AF65-F5344CB8AC3E}">
        <p14:creationId xmlns:p14="http://schemas.microsoft.com/office/powerpoint/2010/main" val="35007448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4846" y="762000"/>
            <a:ext cx="8608357"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621" y="2202080"/>
            <a:ext cx="3455532" cy="617320"/>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620" y="2904565"/>
            <a:ext cx="3455532" cy="331413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7662" y="2201333"/>
            <a:ext cx="3455532" cy="626534"/>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5721" y="2904067"/>
            <a:ext cx="3455532" cy="331461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49703" y="2192866"/>
            <a:ext cx="3455532" cy="626534"/>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49704" y="2904565"/>
            <a:ext cx="3455532" cy="331413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EBFD46-0FD3-4428-ADEC-1DFD6489930D}" type="datetime1">
              <a:rPr lang="en-US" smtClean="0"/>
              <a:t>9/22/2024</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pPr/>
              <a:t>‹#›</a:t>
            </a:fld>
            <a:endParaRPr lang="en-US" dirty="0"/>
          </a:p>
        </p:txBody>
      </p:sp>
    </p:spTree>
    <p:extLst>
      <p:ext uri="{BB962C8B-B14F-4D97-AF65-F5344CB8AC3E}">
        <p14:creationId xmlns:p14="http://schemas.microsoft.com/office/powerpoint/2010/main" val="41407397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4846" y="762000"/>
            <a:ext cx="8608357"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439" y="4191001"/>
            <a:ext cx="3450683"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439" y="2362200"/>
            <a:ext cx="345068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dirty="0"/>
              <a:t>Click icon to add picture</a:t>
            </a:r>
          </a:p>
        </p:txBody>
      </p:sp>
      <p:sp>
        <p:nvSpPr>
          <p:cNvPr id="21" name="Text Placeholder 3"/>
          <p:cNvSpPr>
            <a:spLocks noGrp="1"/>
          </p:cNvSpPr>
          <p:nvPr>
            <p:ph type="body" sz="half" idx="18"/>
          </p:nvPr>
        </p:nvSpPr>
        <p:spPr>
          <a:xfrm>
            <a:off x="688439" y="4873765"/>
            <a:ext cx="3450683"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3124" y="4191001"/>
            <a:ext cx="3448037"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3124" y="2362200"/>
            <a:ext cx="344803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dirty="0"/>
              <a:t>Click icon to add picture</a:t>
            </a:r>
          </a:p>
        </p:txBody>
      </p:sp>
      <p:sp>
        <p:nvSpPr>
          <p:cNvPr id="24" name="Text Placeholder 3"/>
          <p:cNvSpPr>
            <a:spLocks noGrp="1"/>
          </p:cNvSpPr>
          <p:nvPr>
            <p:ph type="body" sz="half" idx="19"/>
          </p:nvPr>
        </p:nvSpPr>
        <p:spPr>
          <a:xfrm>
            <a:off x="4373125" y="4873764"/>
            <a:ext cx="3448037"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7635" y="4191001"/>
            <a:ext cx="3455569"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7759" y="2362200"/>
            <a:ext cx="344698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dirty="0"/>
              <a:t>Click icon to add picture</a:t>
            </a:r>
          </a:p>
        </p:txBody>
      </p:sp>
      <p:sp>
        <p:nvSpPr>
          <p:cNvPr id="27" name="Text Placeholder 3"/>
          <p:cNvSpPr>
            <a:spLocks noGrp="1"/>
          </p:cNvSpPr>
          <p:nvPr>
            <p:ph type="body" sz="half" idx="20"/>
          </p:nvPr>
        </p:nvSpPr>
        <p:spPr>
          <a:xfrm>
            <a:off x="8047635" y="4873762"/>
            <a:ext cx="3451546"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EBFD46-0FD3-4428-ADEC-1DFD6489930D}" type="datetime1">
              <a:rPr lang="en-US" smtClean="0"/>
              <a:t>9/22/2024</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pPr/>
              <a:t>‹#›</a:t>
            </a:fld>
            <a:endParaRPr lang="en-US" dirty="0"/>
          </a:p>
        </p:txBody>
      </p:sp>
    </p:spTree>
    <p:extLst>
      <p:ext uri="{BB962C8B-B14F-4D97-AF65-F5344CB8AC3E}">
        <p14:creationId xmlns:p14="http://schemas.microsoft.com/office/powerpoint/2010/main" val="33753115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622" y="2194560"/>
            <a:ext cx="10817582"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987518-40ED-4895-8580-DE2A722FC423}" type="datetime1">
              <a:rPr lang="en-US" smtClean="0"/>
              <a:t>9/22/2024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dirty="0"/>
          </a:p>
        </p:txBody>
      </p:sp>
    </p:spTree>
    <p:extLst>
      <p:ext uri="{BB962C8B-B14F-4D97-AF65-F5344CB8AC3E}">
        <p14:creationId xmlns:p14="http://schemas.microsoft.com/office/powerpoint/2010/main" val="118523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Vertical Title 1"/>
          <p:cNvSpPr>
            <a:spLocks noGrp="1"/>
          </p:cNvSpPr>
          <p:nvPr>
            <p:ph type="title" orient="vert"/>
          </p:nvPr>
        </p:nvSpPr>
        <p:spPr>
          <a:xfrm>
            <a:off x="9446339" y="745067"/>
            <a:ext cx="2056864"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200" y="745068"/>
            <a:ext cx="8202064"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2417" y="379942"/>
            <a:ext cx="2910082" cy="365125"/>
          </a:xfrm>
        </p:spPr>
        <p:txBody>
          <a:bodyPr/>
          <a:lstStyle>
            <a:lvl1pPr algn="r">
              <a:defRPr/>
            </a:lvl1pPr>
          </a:lstStyle>
          <a:p>
            <a:fld id="{CA8D9F34-BDBC-4273-B9BC-22458F940BE7}" type="datetime1">
              <a:rPr lang="en-US" smtClean="0"/>
              <a:t>9/22/2024</a:t>
            </a:fld>
            <a:endParaRPr lang="en-US" dirty="0"/>
          </a:p>
        </p:txBody>
      </p:sp>
      <p:sp>
        <p:nvSpPr>
          <p:cNvPr id="5" name="Footer Placeholder 4"/>
          <p:cNvSpPr>
            <a:spLocks noGrp="1"/>
          </p:cNvSpPr>
          <p:nvPr>
            <p:ph type="ftr" sz="quarter" idx="11"/>
          </p:nvPr>
        </p:nvSpPr>
        <p:spPr>
          <a:xfrm>
            <a:off x="685622" y="381001"/>
            <a:ext cx="6989671" cy="365125"/>
          </a:xfrm>
        </p:spPr>
        <p:txBody>
          <a:bodyPr/>
          <a:lstStyle/>
          <a:p>
            <a:r>
              <a:rPr lang="en-US" dirty="0"/>
              <a:t>Add a footer</a:t>
            </a:r>
          </a:p>
        </p:txBody>
      </p:sp>
      <p:sp>
        <p:nvSpPr>
          <p:cNvPr id="6" name="Slide Number Placeholder 5"/>
          <p:cNvSpPr>
            <a:spLocks noGrp="1"/>
          </p:cNvSpPr>
          <p:nvPr>
            <p:ph type="sldNum" sz="quarter" idx="12"/>
          </p:nvPr>
        </p:nvSpPr>
        <p:spPr>
          <a:xfrm>
            <a:off x="10859623" y="381001"/>
            <a:ext cx="643580" cy="365125"/>
          </a:xfrm>
        </p:spPr>
        <p:txBody>
          <a:bodyPr/>
          <a:lstStyle/>
          <a:p>
            <a:fld id="{591C5AD9-787D-40FA-8A4D-16A055B9AF81}" type="slidenum">
              <a:rPr lang="en-US" smtClean="0"/>
              <a:t>‹#›</a:t>
            </a:fld>
            <a:endParaRPr lang="en-US" dirty="0"/>
          </a:p>
        </p:txBody>
      </p:sp>
    </p:spTree>
    <p:extLst>
      <p:ext uri="{BB962C8B-B14F-4D97-AF65-F5344CB8AC3E}">
        <p14:creationId xmlns:p14="http://schemas.microsoft.com/office/powerpoint/2010/main" val="400048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85147-19A6-4970-A04E-ED9B1D83C0F1}" type="datetime1">
              <a:rPr lang="en-US" smtClean="0"/>
              <a:t>9/22/2024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dirty="0"/>
          </a:p>
        </p:txBody>
      </p:sp>
    </p:spTree>
    <p:extLst>
      <p:ext uri="{BB962C8B-B14F-4D97-AF65-F5344CB8AC3E}">
        <p14:creationId xmlns:p14="http://schemas.microsoft.com/office/powerpoint/2010/main" val="14494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685622" y="753534"/>
            <a:ext cx="10817581" cy="2801935"/>
          </a:xfrm>
        </p:spPr>
        <p:txBody>
          <a:bodyPr anchor="b">
            <a:normAutofit/>
          </a:bodyPr>
          <a:lstStyle>
            <a:lvl1pPr algn="r">
              <a:defRPr sz="3999"/>
            </a:lvl1pPr>
          </a:lstStyle>
          <a:p>
            <a:r>
              <a:rPr lang="en-US"/>
              <a:t>Click to edit Master title style</a:t>
            </a:r>
            <a:endParaRPr lang="en-US" dirty="0"/>
          </a:p>
        </p:txBody>
      </p:sp>
      <p:sp>
        <p:nvSpPr>
          <p:cNvPr id="3" name="Text Placeholder 2"/>
          <p:cNvSpPr>
            <a:spLocks noGrp="1"/>
          </p:cNvSpPr>
          <p:nvPr>
            <p:ph type="body" idx="1"/>
          </p:nvPr>
        </p:nvSpPr>
        <p:spPr>
          <a:xfrm>
            <a:off x="1024200" y="3641726"/>
            <a:ext cx="10487468" cy="955675"/>
          </a:xfrm>
        </p:spPr>
        <p:txBody>
          <a:bodyPr>
            <a:normAutofit/>
          </a:bodyPr>
          <a:lstStyle>
            <a:lvl1pPr marL="0" indent="0" algn="r">
              <a:buNone/>
              <a:defRPr sz="21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2417" y="381001"/>
            <a:ext cx="2910082" cy="365125"/>
          </a:xfrm>
        </p:spPr>
        <p:txBody>
          <a:bodyPr/>
          <a:lstStyle>
            <a:lvl1pPr algn="r">
              <a:defRPr/>
            </a:lvl1pPr>
          </a:lstStyle>
          <a:p>
            <a:fld id="{E8F41008-E89D-49CD-9BF4-E6F3FE09F7AC}" type="datetime1">
              <a:rPr lang="en-US" smtClean="0"/>
              <a:t>9/22/2024</a:t>
            </a:fld>
            <a:endParaRPr lang="en-US" dirty="0"/>
          </a:p>
        </p:txBody>
      </p:sp>
      <p:sp>
        <p:nvSpPr>
          <p:cNvPr id="5" name="Footer Placeholder 4"/>
          <p:cNvSpPr>
            <a:spLocks noGrp="1"/>
          </p:cNvSpPr>
          <p:nvPr>
            <p:ph type="ftr" sz="quarter" idx="11"/>
          </p:nvPr>
        </p:nvSpPr>
        <p:spPr>
          <a:xfrm>
            <a:off x="685622" y="381002"/>
            <a:ext cx="6989671" cy="364065"/>
          </a:xfrm>
        </p:spPr>
        <p:txBody>
          <a:bodyPr/>
          <a:lstStyle/>
          <a:p>
            <a:r>
              <a:rPr lang="en-US" dirty="0"/>
              <a:t>Add a footer</a:t>
            </a:r>
          </a:p>
        </p:txBody>
      </p:sp>
      <p:sp>
        <p:nvSpPr>
          <p:cNvPr id="6" name="Slide Number Placeholder 5"/>
          <p:cNvSpPr>
            <a:spLocks noGrp="1"/>
          </p:cNvSpPr>
          <p:nvPr>
            <p:ph type="sldNum" sz="quarter" idx="12"/>
          </p:nvPr>
        </p:nvSpPr>
        <p:spPr>
          <a:xfrm>
            <a:off x="10859623" y="381001"/>
            <a:ext cx="643580" cy="365125"/>
          </a:xfrm>
        </p:spPr>
        <p:txBody>
          <a:bodyPr/>
          <a:lstStyle/>
          <a:p>
            <a:fld id="{EB37DED6-D4C7-42EE-AB49-D2E39E64FDE4}" type="slidenum">
              <a:rPr lang="en-US" smtClean="0"/>
              <a:pPr/>
              <a:t>‹#›</a:t>
            </a:fld>
            <a:endParaRPr lang="en-US" dirty="0"/>
          </a:p>
        </p:txBody>
      </p:sp>
    </p:spTree>
    <p:extLst>
      <p:ext uri="{BB962C8B-B14F-4D97-AF65-F5344CB8AC3E}">
        <p14:creationId xmlns:p14="http://schemas.microsoft.com/office/powerpoint/2010/main" val="335222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621" y="2194560"/>
            <a:ext cx="5332611"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3" y="2194560"/>
            <a:ext cx="5332611"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9E199F-4583-41EB-929F-5865E95EECAA}" type="datetime1">
              <a:rPr lang="en-US" smtClean="0"/>
              <a:t>9/22/2024</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dirty="0"/>
          </a:p>
        </p:txBody>
      </p:sp>
    </p:spTree>
    <p:extLst>
      <p:ext uri="{BB962C8B-B14F-4D97-AF65-F5344CB8AC3E}">
        <p14:creationId xmlns:p14="http://schemas.microsoft.com/office/powerpoint/2010/main" val="3206312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4846" y="762000"/>
            <a:ext cx="8608358"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171" y="2183802"/>
            <a:ext cx="5078668" cy="823912"/>
          </a:xfrm>
        </p:spPr>
        <p:txBody>
          <a:bodyPr anchor="b">
            <a:norm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85622" y="3132667"/>
            <a:ext cx="5310392"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9133" y="2183802"/>
            <a:ext cx="5104070" cy="823912"/>
          </a:xfrm>
        </p:spPr>
        <p:txBody>
          <a:bodyPr anchor="b">
            <a:norm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593" y="3132667"/>
            <a:ext cx="5332611"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E652EB-356C-4482-B27C-7C8E08F5D88F}" type="datetime1">
              <a:rPr lang="en-US" smtClean="0"/>
              <a:t>9/22/2024</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dirty="0"/>
          </a:p>
        </p:txBody>
      </p:sp>
    </p:spTree>
    <p:extLst>
      <p:ext uri="{BB962C8B-B14F-4D97-AF65-F5344CB8AC3E}">
        <p14:creationId xmlns:p14="http://schemas.microsoft.com/office/powerpoint/2010/main" val="27034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B0895E-43C3-4560-B59A-90049317E860}" type="datetime1">
              <a:rPr lang="en-US" smtClean="0"/>
              <a:t>9/22/2024</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dirty="0"/>
          </a:p>
        </p:txBody>
      </p:sp>
    </p:spTree>
    <p:extLst>
      <p:ext uri="{BB962C8B-B14F-4D97-AF65-F5344CB8AC3E}">
        <p14:creationId xmlns:p14="http://schemas.microsoft.com/office/powerpoint/2010/main" val="428547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t>9/22/2024</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dirty="0"/>
          </a:p>
        </p:txBody>
      </p:sp>
    </p:spTree>
    <p:extLst>
      <p:ext uri="{BB962C8B-B14F-4D97-AF65-F5344CB8AC3E}">
        <p14:creationId xmlns:p14="http://schemas.microsoft.com/office/powerpoint/2010/main" val="231970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622" y="1524000"/>
            <a:ext cx="4113728" cy="1600200"/>
          </a:xfrm>
        </p:spPr>
        <p:txBody>
          <a:bodyPr anchor="b"/>
          <a:lstStyle>
            <a:lvl1pPr algn="l">
              <a:defRPr sz="3199"/>
            </a:lvl1pPr>
          </a:lstStyle>
          <a:p>
            <a:r>
              <a:rPr lang="en-US"/>
              <a:t>Click to edit Master title style</a:t>
            </a:r>
            <a:endParaRPr lang="en-US" dirty="0"/>
          </a:p>
        </p:txBody>
      </p:sp>
      <p:sp>
        <p:nvSpPr>
          <p:cNvPr id="3" name="Content Placeholder 2"/>
          <p:cNvSpPr>
            <a:spLocks noGrp="1"/>
          </p:cNvSpPr>
          <p:nvPr>
            <p:ph idx="1"/>
          </p:nvPr>
        </p:nvSpPr>
        <p:spPr>
          <a:xfrm>
            <a:off x="4994281" y="746760"/>
            <a:ext cx="6508923"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622" y="3124200"/>
            <a:ext cx="4113728" cy="3094485"/>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765D79-EF31-4E8F-A1BE-AF31805C2859}" type="datetime1">
              <a:rPr lang="en-US" smtClean="0"/>
              <a:t>9/22/2024</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dirty="0"/>
          </a:p>
        </p:txBody>
      </p:sp>
    </p:spTree>
    <p:extLst>
      <p:ext uri="{BB962C8B-B14F-4D97-AF65-F5344CB8AC3E}">
        <p14:creationId xmlns:p14="http://schemas.microsoft.com/office/powerpoint/2010/main" val="378688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621" y="1524000"/>
            <a:ext cx="6871450" cy="1600200"/>
          </a:xfrm>
        </p:spPr>
        <p:txBody>
          <a:bodyPr anchor="b"/>
          <a:lstStyle>
            <a:lvl1pPr algn="l">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7859191" y="751242"/>
            <a:ext cx="3644013" cy="5467443"/>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dirty="0"/>
              <a:t>Click icon to add picture</a:t>
            </a:r>
          </a:p>
        </p:txBody>
      </p:sp>
      <p:sp>
        <p:nvSpPr>
          <p:cNvPr id="4" name="Text Placeholder 3"/>
          <p:cNvSpPr>
            <a:spLocks noGrp="1"/>
          </p:cNvSpPr>
          <p:nvPr>
            <p:ph type="body" sz="half" idx="2"/>
          </p:nvPr>
        </p:nvSpPr>
        <p:spPr>
          <a:xfrm>
            <a:off x="685621" y="3124200"/>
            <a:ext cx="6871450" cy="3094485"/>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2FBA3B-941F-4778-A0CB-865223FDAE69}" type="datetime1">
              <a:rPr lang="en-US" smtClean="0"/>
              <a:t>9/22/2024</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dirty="0"/>
          </a:p>
        </p:txBody>
      </p:sp>
    </p:spTree>
    <p:extLst>
      <p:ext uri="{BB962C8B-B14F-4D97-AF65-F5344CB8AC3E}">
        <p14:creationId xmlns:p14="http://schemas.microsoft.com/office/powerpoint/2010/main" val="61438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1441450"/>
          </a:xfrm>
          <a:prstGeom prst="rect">
            <a:avLst/>
          </a:prstGeom>
        </p:spPr>
      </p:pic>
      <p:sp>
        <p:nvSpPr>
          <p:cNvPr id="2" name="Title Placeholder 1"/>
          <p:cNvSpPr>
            <a:spLocks noGrp="1"/>
          </p:cNvSpPr>
          <p:nvPr>
            <p:ph type="title"/>
          </p:nvPr>
        </p:nvSpPr>
        <p:spPr>
          <a:xfrm>
            <a:off x="2894846" y="764373"/>
            <a:ext cx="8608358"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622" y="2194561"/>
            <a:ext cx="10817582"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3122" y="6356351"/>
            <a:ext cx="2910082"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EBFD46-0FD3-4428-ADEC-1DFD6489930D}" type="datetime1">
              <a:rPr lang="en-US" smtClean="0"/>
              <a:t>9/22/2024</a:t>
            </a:fld>
            <a:endParaRPr lang="en-US" dirty="0"/>
          </a:p>
        </p:txBody>
      </p:sp>
      <p:sp>
        <p:nvSpPr>
          <p:cNvPr id="5" name="Footer Placeholder 4"/>
          <p:cNvSpPr>
            <a:spLocks noGrp="1"/>
          </p:cNvSpPr>
          <p:nvPr>
            <p:ph type="ftr" sz="quarter" idx="3"/>
          </p:nvPr>
        </p:nvSpPr>
        <p:spPr>
          <a:xfrm>
            <a:off x="685621" y="6355846"/>
            <a:ext cx="7770376"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dirty="0"/>
              <a:t>Add a footer</a:t>
            </a:r>
          </a:p>
        </p:txBody>
      </p:sp>
      <p:sp>
        <p:nvSpPr>
          <p:cNvPr id="6" name="Slide Number Placeholder 5"/>
          <p:cNvSpPr>
            <a:spLocks noGrp="1"/>
          </p:cNvSpPr>
          <p:nvPr>
            <p:ph type="sldNum" sz="quarter" idx="4"/>
          </p:nvPr>
        </p:nvSpPr>
        <p:spPr>
          <a:xfrm>
            <a:off x="8760718" y="381001"/>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37DED6-D4C7-42EE-AB49-D2E39E64FDE4}" type="slidenum">
              <a:rPr lang="en-US" smtClean="0"/>
              <a:pPr/>
              <a:t>‹#›</a:t>
            </a:fld>
            <a:endParaRPr lang="en-US" dirty="0"/>
          </a:p>
        </p:txBody>
      </p:sp>
    </p:spTree>
    <p:extLst>
      <p:ext uri="{BB962C8B-B14F-4D97-AF65-F5344CB8AC3E}">
        <p14:creationId xmlns:p14="http://schemas.microsoft.com/office/powerpoint/2010/main" val="3729175953"/>
      </p:ext>
    </p:extLst>
  </p:cSld>
  <p:clrMap bg1="dk1" tx1="lt1" bg2="dk2" tx2="lt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r" defTabSz="914126" rtl="0" eaLnBrk="1" latinLnBrk="0" hangingPunct="1">
        <a:lnSpc>
          <a:spcPct val="90000"/>
        </a:lnSpc>
        <a:spcBef>
          <a:spcPct val="0"/>
        </a:spcBef>
        <a:buNone/>
        <a:defRPr sz="3999" kern="1200" cap="all" baseline="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1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EB3DD4-393D-6951-EE90-CF5B073414C3}"/>
              </a:ext>
            </a:extLst>
          </p:cNvPr>
          <p:cNvPicPr>
            <a:picLocks noChangeAspect="1"/>
          </p:cNvPicPr>
          <p:nvPr/>
        </p:nvPicPr>
        <p:blipFill>
          <a:blip r:embed="rId2"/>
          <a:stretch>
            <a:fillRect/>
          </a:stretch>
        </p:blipFill>
        <p:spPr>
          <a:xfrm>
            <a:off x="0" y="0"/>
            <a:ext cx="6657474" cy="6858000"/>
          </a:xfrm>
          <a:prstGeom prst="rect">
            <a:avLst/>
          </a:prstGeom>
        </p:spPr>
      </p:pic>
      <p:pic>
        <p:nvPicPr>
          <p:cNvPr id="6" name="Picture 5">
            <a:extLst>
              <a:ext uri="{FF2B5EF4-FFF2-40B4-BE49-F238E27FC236}">
                <a16:creationId xmlns:a16="http://schemas.microsoft.com/office/drawing/2014/main" id="{3D851F0F-5584-81A8-FF7F-C8AFF6EF0FC7}"/>
              </a:ext>
            </a:extLst>
          </p:cNvPr>
          <p:cNvPicPr>
            <a:picLocks noChangeAspect="1"/>
          </p:cNvPicPr>
          <p:nvPr/>
        </p:nvPicPr>
        <p:blipFill>
          <a:blip r:embed="rId3"/>
          <a:stretch>
            <a:fillRect/>
          </a:stretch>
        </p:blipFill>
        <p:spPr>
          <a:xfrm>
            <a:off x="5878388" y="0"/>
            <a:ext cx="6310437" cy="6858000"/>
          </a:xfrm>
          <a:prstGeom prst="rect">
            <a:avLst/>
          </a:prstGeom>
        </p:spPr>
      </p:pic>
    </p:spTree>
    <p:extLst>
      <p:ext uri="{BB962C8B-B14F-4D97-AF65-F5344CB8AC3E}">
        <p14:creationId xmlns:p14="http://schemas.microsoft.com/office/powerpoint/2010/main" val="3391732082"/>
      </p:ext>
    </p:extLst>
  </p:cSld>
  <p:clrMapOvr>
    <a:masterClrMapping/>
  </p:clrMapOvr>
  <mc:AlternateContent xmlns:mc="http://schemas.openxmlformats.org/markup-compatibility/2006" xmlns:p14="http://schemas.microsoft.com/office/powerpoint/2010/main">
    <mc:Choice Requires="p14">
      <p:transition spd="med" p14:dur="700" advTm="6956">
        <p:fade/>
      </p:transition>
    </mc:Choice>
    <mc:Fallback xmlns="">
      <p:transition spd="med" advTm="6956">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725DEB-BF62-0A3C-21A2-7AF3AA4A6F71}"/>
              </a:ext>
            </a:extLst>
          </p:cNvPr>
          <p:cNvSpPr txBox="1"/>
          <p:nvPr/>
        </p:nvSpPr>
        <p:spPr>
          <a:xfrm>
            <a:off x="4078188" y="836712"/>
            <a:ext cx="4896544" cy="400110"/>
          </a:xfrm>
          <a:prstGeom prst="rect">
            <a:avLst/>
          </a:prstGeom>
          <a:noFill/>
        </p:spPr>
        <p:txBody>
          <a:bodyPr wrap="square" rtlCol="0">
            <a:spAutoFit/>
          </a:bodyPr>
          <a:lstStyle/>
          <a:p>
            <a:pPr algn="ctr"/>
            <a:r>
              <a:rPr lang="en-IN" sz="2000" b="0" i="0" dirty="0">
                <a:solidFill>
                  <a:srgbClr val="D5D5D5"/>
                </a:solidFill>
                <a:effectLst/>
                <a:latin typeface="Roboto" panose="02000000000000000000" pitchFamily="2" charset="0"/>
              </a:rPr>
              <a:t>Label Encoding Target Variable</a:t>
            </a:r>
            <a:endParaRPr lang="en-IN" sz="20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748175E4-CADC-4EE2-5E9C-7E052708E168}"/>
              </a:ext>
            </a:extLst>
          </p:cNvPr>
          <p:cNvPicPr>
            <a:picLocks noChangeAspect="1"/>
          </p:cNvPicPr>
          <p:nvPr/>
        </p:nvPicPr>
        <p:blipFill>
          <a:blip r:embed="rId2"/>
          <a:stretch>
            <a:fillRect/>
          </a:stretch>
        </p:blipFill>
        <p:spPr>
          <a:xfrm>
            <a:off x="1967550" y="1452846"/>
            <a:ext cx="8253723" cy="4608512"/>
          </a:xfrm>
          <a:prstGeom prst="rect">
            <a:avLst/>
          </a:prstGeom>
        </p:spPr>
      </p:pic>
      <p:sp>
        <p:nvSpPr>
          <p:cNvPr id="11" name="TextBox 10">
            <a:extLst>
              <a:ext uri="{FF2B5EF4-FFF2-40B4-BE49-F238E27FC236}">
                <a16:creationId xmlns:a16="http://schemas.microsoft.com/office/drawing/2014/main" id="{C7B1F351-1DD2-5FD1-4F57-EC2FF57C7310}"/>
              </a:ext>
            </a:extLst>
          </p:cNvPr>
          <p:cNvSpPr txBox="1"/>
          <p:nvPr/>
        </p:nvSpPr>
        <p:spPr>
          <a:xfrm>
            <a:off x="3502124" y="6197242"/>
            <a:ext cx="5472608" cy="400110"/>
          </a:xfrm>
          <a:prstGeom prst="rect">
            <a:avLst/>
          </a:prstGeom>
          <a:noFill/>
        </p:spPr>
        <p:txBody>
          <a:bodyPr wrap="square" rtlCol="0">
            <a:spAutoFit/>
          </a:bodyPr>
          <a:lstStyle/>
          <a:p>
            <a:pPr algn="ctr"/>
            <a:r>
              <a:rPr lang="en-US" sz="2000" b="0" i="0" dirty="0">
                <a:solidFill>
                  <a:srgbClr val="FFFF00"/>
                </a:solidFill>
                <a:effectLst/>
                <a:latin typeface="Roboto" panose="02000000000000000000" pitchFamily="2" charset="0"/>
              </a:rPr>
              <a:t>Here, bankruptcy = 0 and non-bankruptcy = 1</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3618854"/>
      </p:ext>
    </p:extLst>
  </p:cSld>
  <p:clrMapOvr>
    <a:masterClrMapping/>
  </p:clrMapOvr>
  <mc:AlternateContent xmlns:mc="http://schemas.openxmlformats.org/markup-compatibility/2006" xmlns:p14="http://schemas.microsoft.com/office/powerpoint/2010/main">
    <mc:Choice Requires="p14">
      <p:transition spd="med" p14:dur="700" advTm="5261">
        <p:fade/>
      </p:transition>
    </mc:Choice>
    <mc:Fallback xmlns="">
      <p:transition spd="med" advTm="5261">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405780" y="116632"/>
            <a:ext cx="11377264" cy="6624736"/>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619"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baseline="0">
                <a:solidFill>
                  <a:schemeClr val="tx2">
                    <a:lumMod val="50000"/>
                  </a:schemeClr>
                </a:solidFill>
                <a:latin typeface="+mn-lt"/>
                <a:ea typeface="+mn-ea"/>
                <a:cs typeface="+mn-cs"/>
              </a:defRPr>
            </a:lvl7pPr>
            <a:lvl8pPr marL="3291264"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baseline="0">
                <a:solidFill>
                  <a:schemeClr val="tx2">
                    <a:lumMod val="50000"/>
                  </a:schemeClr>
                </a:solidFill>
                <a:latin typeface="+mn-lt"/>
                <a:ea typeface="+mn-ea"/>
                <a:cs typeface="+mn-cs"/>
              </a:defRPr>
            </a:lvl8pPr>
            <a:lvl9pPr marL="3474112" indent="0" algn="l" defTabSz="1218987" rtl="0" eaLnBrk="1" latinLnBrk="0" hangingPunct="1">
              <a:lnSpc>
                <a:spcPct val="95000"/>
              </a:lnSpc>
              <a:spcBef>
                <a:spcPts val="1066"/>
              </a:spcBef>
              <a:buClr>
                <a:schemeClr val="accent6">
                  <a:lumMod val="50000"/>
                </a:schemeClr>
              </a:buClr>
              <a:buSzPct val="90000"/>
              <a:buFont typeface="Century Gothic" pitchFamily="34" charset="0"/>
              <a:buNone/>
              <a:defRPr sz="1800" kern="1200" baseline="0">
                <a:solidFill>
                  <a:schemeClr val="tx2">
                    <a:lumMod val="50000"/>
                  </a:schemeClr>
                </a:solidFill>
                <a:latin typeface="+mn-lt"/>
                <a:ea typeface="+mn-ea"/>
                <a:cs typeface="+mn-cs"/>
              </a:defRPr>
            </a:lvl9pPr>
          </a:lstStyle>
          <a:p>
            <a:pPr marL="0" indent="0">
              <a:buFont typeface="Arial" pitchFamily="34" charset="0"/>
              <a:buNone/>
            </a:pPr>
            <a:endParaRPr lang="en-US"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A5B946D1-01D0-8DF7-E0A0-A5F64A8DE23B}"/>
              </a:ext>
            </a:extLst>
          </p:cNvPr>
          <p:cNvSpPr txBox="1"/>
          <p:nvPr/>
        </p:nvSpPr>
        <p:spPr>
          <a:xfrm>
            <a:off x="3502124" y="620688"/>
            <a:ext cx="5184576"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Calculating Correlation</a:t>
            </a:r>
            <a:endParaRPr lang="en-IN"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4207A02-A218-80CE-85FE-3283AA0ABD53}"/>
              </a:ext>
            </a:extLst>
          </p:cNvPr>
          <p:cNvPicPr>
            <a:picLocks noChangeAspect="1"/>
          </p:cNvPicPr>
          <p:nvPr/>
        </p:nvPicPr>
        <p:blipFill>
          <a:blip r:embed="rId2"/>
          <a:stretch>
            <a:fillRect/>
          </a:stretch>
        </p:blipFill>
        <p:spPr>
          <a:xfrm>
            <a:off x="1267718" y="1700808"/>
            <a:ext cx="9653387" cy="2831363"/>
          </a:xfrm>
          <a:prstGeom prst="rect">
            <a:avLst/>
          </a:prstGeom>
        </p:spPr>
      </p:pic>
    </p:spTree>
    <p:extLst>
      <p:ext uri="{BB962C8B-B14F-4D97-AF65-F5344CB8AC3E}">
        <p14:creationId xmlns:p14="http://schemas.microsoft.com/office/powerpoint/2010/main" val="236976409"/>
      </p:ext>
    </p:extLst>
  </p:cSld>
  <p:clrMapOvr>
    <a:masterClrMapping/>
  </p:clrMapOvr>
  <mc:AlternateContent xmlns:mc="http://schemas.openxmlformats.org/markup-compatibility/2006" xmlns:p14="http://schemas.microsoft.com/office/powerpoint/2010/main">
    <mc:Choice Requires="p14">
      <p:transition spd="med" p14:dur="700" advTm="4030">
        <p:fade/>
      </p:transition>
    </mc:Choice>
    <mc:Fallback xmlns="">
      <p:transition spd="med" advTm="403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3C04476-4D00-21F0-2909-F9BABFC021A6}"/>
              </a:ext>
            </a:extLst>
          </p:cNvPr>
          <p:cNvSpPr txBox="1"/>
          <p:nvPr/>
        </p:nvSpPr>
        <p:spPr>
          <a:xfrm>
            <a:off x="-170284" y="768689"/>
            <a:ext cx="11357644" cy="707886"/>
          </a:xfrm>
          <a:prstGeom prst="rect">
            <a:avLst/>
          </a:prstGeom>
          <a:noFill/>
        </p:spPr>
        <p:txBody>
          <a:bodyPr wrap="square">
            <a:spAutoFit/>
          </a:bodyPr>
          <a:lstStyle/>
          <a:p>
            <a:pPr algn="r"/>
            <a:r>
              <a:rPr lang="en-IN" sz="4000" dirty="0">
                <a:latin typeface="Calibri" panose="020F0502020204030204" pitchFamily="34" charset="0"/>
                <a:cs typeface="Calibri" panose="020F0502020204030204" pitchFamily="34" charset="0"/>
              </a:rPr>
              <a:t>Visualization</a:t>
            </a:r>
          </a:p>
        </p:txBody>
      </p:sp>
      <p:sp>
        <p:nvSpPr>
          <p:cNvPr id="3" name="Rectangle 2">
            <a:extLst>
              <a:ext uri="{FF2B5EF4-FFF2-40B4-BE49-F238E27FC236}">
                <a16:creationId xmlns:a16="http://schemas.microsoft.com/office/drawing/2014/main" id="{18ABDBCE-7F02-B670-74A0-4A6CB270D3EC}"/>
              </a:ext>
            </a:extLst>
          </p:cNvPr>
          <p:cNvSpPr>
            <a:spLocks noChangeArrowheads="1"/>
          </p:cNvSpPr>
          <p:nvPr/>
        </p:nvSpPr>
        <p:spPr bwMode="auto">
          <a:xfrm>
            <a:off x="0" y="0"/>
            <a:ext cx="40306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D8B4C84-408A-E90C-9E83-A009A129095A}"/>
              </a:ext>
            </a:extLst>
          </p:cNvPr>
          <p:cNvSpPr txBox="1"/>
          <p:nvPr/>
        </p:nvSpPr>
        <p:spPr>
          <a:xfrm>
            <a:off x="621804" y="5661248"/>
            <a:ext cx="4238662" cy="369332"/>
          </a:xfrm>
          <a:prstGeom prst="rect">
            <a:avLst/>
          </a:prstGeom>
          <a:noFill/>
        </p:spPr>
        <p:txBody>
          <a:bodyPr wrap="square" rtlCol="0">
            <a:spAutoFit/>
          </a:bodyPr>
          <a:lstStyle/>
          <a:p>
            <a:pPr algn="ctr"/>
            <a:r>
              <a:rPr lang="en-US" dirty="0">
                <a:solidFill>
                  <a:srgbClr val="FFFF00"/>
                </a:solidFill>
              </a:rPr>
              <a:t>Created Pair Plot of All Variables</a:t>
            </a:r>
            <a:endParaRPr lang="en-IN" dirty="0">
              <a:solidFill>
                <a:srgbClr val="FFFF00"/>
              </a:solidFill>
            </a:endParaRPr>
          </a:p>
        </p:txBody>
      </p:sp>
      <p:pic>
        <p:nvPicPr>
          <p:cNvPr id="6" name="Picture 5">
            <a:extLst>
              <a:ext uri="{FF2B5EF4-FFF2-40B4-BE49-F238E27FC236}">
                <a16:creationId xmlns:a16="http://schemas.microsoft.com/office/drawing/2014/main" id="{8A1D1B00-DFA2-6EC7-BA82-F1A1E4B6DCFD}"/>
              </a:ext>
            </a:extLst>
          </p:cNvPr>
          <p:cNvPicPr>
            <a:picLocks noChangeAspect="1"/>
          </p:cNvPicPr>
          <p:nvPr/>
        </p:nvPicPr>
        <p:blipFill>
          <a:blip r:embed="rId2"/>
          <a:stretch>
            <a:fillRect/>
          </a:stretch>
        </p:blipFill>
        <p:spPr>
          <a:xfrm>
            <a:off x="415590" y="469816"/>
            <a:ext cx="6487346" cy="3824196"/>
          </a:xfrm>
          <a:prstGeom prst="rect">
            <a:avLst/>
          </a:prstGeom>
        </p:spPr>
      </p:pic>
      <p:pic>
        <p:nvPicPr>
          <p:cNvPr id="11" name="Picture 10">
            <a:extLst>
              <a:ext uri="{FF2B5EF4-FFF2-40B4-BE49-F238E27FC236}">
                <a16:creationId xmlns:a16="http://schemas.microsoft.com/office/drawing/2014/main" id="{1F5FEF01-BAED-11DA-1CC2-95A5A31A18D3}"/>
              </a:ext>
            </a:extLst>
          </p:cNvPr>
          <p:cNvPicPr>
            <a:picLocks noChangeAspect="1"/>
          </p:cNvPicPr>
          <p:nvPr/>
        </p:nvPicPr>
        <p:blipFill>
          <a:blip r:embed="rId3"/>
          <a:stretch>
            <a:fillRect/>
          </a:stretch>
        </p:blipFill>
        <p:spPr>
          <a:xfrm>
            <a:off x="5298760" y="2684686"/>
            <a:ext cx="6487346" cy="3854589"/>
          </a:xfrm>
          <a:prstGeom prst="rect">
            <a:avLst/>
          </a:prstGeom>
        </p:spPr>
      </p:pic>
    </p:spTree>
    <p:extLst>
      <p:ext uri="{BB962C8B-B14F-4D97-AF65-F5344CB8AC3E}">
        <p14:creationId xmlns:p14="http://schemas.microsoft.com/office/powerpoint/2010/main" val="2818769756"/>
      </p:ext>
    </p:extLst>
  </p:cSld>
  <p:clrMapOvr>
    <a:masterClrMapping/>
  </p:clrMapOvr>
  <mc:AlternateContent xmlns:mc="http://schemas.openxmlformats.org/markup-compatibility/2006" xmlns:p14="http://schemas.microsoft.com/office/powerpoint/2010/main">
    <mc:Choice Requires="p14">
      <p:transition spd="med" p14:dur="700" advTm="5330">
        <p:fade/>
      </p:transition>
    </mc:Choice>
    <mc:Fallback xmlns="">
      <p:transition spd="med" advTm="533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C228CD0-A20B-1EE1-EE66-35528E9695D2}"/>
              </a:ext>
            </a:extLst>
          </p:cNvPr>
          <p:cNvSpPr txBox="1"/>
          <p:nvPr/>
        </p:nvSpPr>
        <p:spPr>
          <a:xfrm>
            <a:off x="415590" y="5661248"/>
            <a:ext cx="4238662" cy="646331"/>
          </a:xfrm>
          <a:prstGeom prst="rect">
            <a:avLst/>
          </a:prstGeom>
          <a:noFill/>
        </p:spPr>
        <p:txBody>
          <a:bodyPr wrap="square" rtlCol="0">
            <a:spAutoFit/>
          </a:bodyPr>
          <a:lstStyle/>
          <a:p>
            <a:pPr algn="ctr"/>
            <a:r>
              <a:rPr lang="en-US" dirty="0">
                <a:solidFill>
                  <a:srgbClr val="FFFF00"/>
                </a:solidFill>
              </a:rPr>
              <a:t>Count Plot between values of </a:t>
            </a:r>
          </a:p>
          <a:p>
            <a:pPr algn="ctr"/>
            <a:r>
              <a:rPr lang="en-US" dirty="0">
                <a:solidFill>
                  <a:srgbClr val="FFFF00"/>
                </a:solidFill>
              </a:rPr>
              <a:t>Target Variable</a:t>
            </a:r>
            <a:endParaRPr lang="en-IN" dirty="0">
              <a:solidFill>
                <a:srgbClr val="FFFF00"/>
              </a:solidFill>
            </a:endParaRPr>
          </a:p>
        </p:txBody>
      </p:sp>
      <p:sp>
        <p:nvSpPr>
          <p:cNvPr id="10" name="TextBox 9">
            <a:extLst>
              <a:ext uri="{FF2B5EF4-FFF2-40B4-BE49-F238E27FC236}">
                <a16:creationId xmlns:a16="http://schemas.microsoft.com/office/drawing/2014/main" id="{6B62A8F7-3261-A5B6-95C2-6E69DF377D10}"/>
              </a:ext>
            </a:extLst>
          </p:cNvPr>
          <p:cNvSpPr txBox="1"/>
          <p:nvPr/>
        </p:nvSpPr>
        <p:spPr>
          <a:xfrm>
            <a:off x="6958508" y="5075892"/>
            <a:ext cx="4238662" cy="369332"/>
          </a:xfrm>
          <a:prstGeom prst="rect">
            <a:avLst/>
          </a:prstGeom>
          <a:noFill/>
        </p:spPr>
        <p:txBody>
          <a:bodyPr wrap="square" rtlCol="0">
            <a:spAutoFit/>
          </a:bodyPr>
          <a:lstStyle/>
          <a:p>
            <a:pPr algn="ctr"/>
            <a:r>
              <a:rPr lang="en-US" dirty="0">
                <a:solidFill>
                  <a:srgbClr val="FFFF00"/>
                </a:solidFill>
              </a:rPr>
              <a:t>Heat Map</a:t>
            </a:r>
            <a:endParaRPr lang="en-IN" dirty="0">
              <a:solidFill>
                <a:srgbClr val="FFFF00"/>
              </a:solidFill>
            </a:endParaRPr>
          </a:p>
        </p:txBody>
      </p:sp>
      <p:pic>
        <p:nvPicPr>
          <p:cNvPr id="3" name="Picture 2">
            <a:extLst>
              <a:ext uri="{FF2B5EF4-FFF2-40B4-BE49-F238E27FC236}">
                <a16:creationId xmlns:a16="http://schemas.microsoft.com/office/drawing/2014/main" id="{B1CF423D-B3B7-570D-CEF4-2E1535996E65}"/>
              </a:ext>
            </a:extLst>
          </p:cNvPr>
          <p:cNvPicPr>
            <a:picLocks noChangeAspect="1"/>
          </p:cNvPicPr>
          <p:nvPr/>
        </p:nvPicPr>
        <p:blipFill>
          <a:blip r:embed="rId2"/>
          <a:stretch>
            <a:fillRect/>
          </a:stretch>
        </p:blipFill>
        <p:spPr>
          <a:xfrm>
            <a:off x="6454452" y="421749"/>
            <a:ext cx="5105400" cy="4362450"/>
          </a:xfrm>
          <a:prstGeom prst="rect">
            <a:avLst/>
          </a:prstGeom>
        </p:spPr>
      </p:pic>
      <p:pic>
        <p:nvPicPr>
          <p:cNvPr id="5" name="Picture 4">
            <a:extLst>
              <a:ext uri="{FF2B5EF4-FFF2-40B4-BE49-F238E27FC236}">
                <a16:creationId xmlns:a16="http://schemas.microsoft.com/office/drawing/2014/main" id="{66301E6D-9309-FEE6-2CC0-B6F5E69CCEFC}"/>
              </a:ext>
            </a:extLst>
          </p:cNvPr>
          <p:cNvPicPr>
            <a:picLocks noChangeAspect="1"/>
          </p:cNvPicPr>
          <p:nvPr/>
        </p:nvPicPr>
        <p:blipFill>
          <a:blip r:embed="rId3"/>
          <a:stretch>
            <a:fillRect/>
          </a:stretch>
        </p:blipFill>
        <p:spPr>
          <a:xfrm>
            <a:off x="715467" y="1700808"/>
            <a:ext cx="4514850" cy="3714750"/>
          </a:xfrm>
          <a:prstGeom prst="rect">
            <a:avLst/>
          </a:prstGeom>
        </p:spPr>
      </p:pic>
    </p:spTree>
    <p:extLst>
      <p:ext uri="{BB962C8B-B14F-4D97-AF65-F5344CB8AC3E}">
        <p14:creationId xmlns:p14="http://schemas.microsoft.com/office/powerpoint/2010/main" val="2418948521"/>
      </p:ext>
    </p:extLst>
  </p:cSld>
  <p:clrMapOvr>
    <a:masterClrMapping/>
  </p:clrMapOvr>
  <mc:AlternateContent xmlns:mc="http://schemas.openxmlformats.org/markup-compatibility/2006" xmlns:p14="http://schemas.microsoft.com/office/powerpoint/2010/main">
    <mc:Choice Requires="p14">
      <p:transition spd="med" p14:dur="700" advTm="5553">
        <p:fade/>
      </p:transition>
    </mc:Choice>
    <mc:Fallback xmlns="">
      <p:transition spd="med" advTm="5553">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199E5C2-5884-A0F5-3AFA-AE7A80C164E7}"/>
              </a:ext>
            </a:extLst>
          </p:cNvPr>
          <p:cNvSpPr txBox="1"/>
          <p:nvPr/>
        </p:nvSpPr>
        <p:spPr>
          <a:xfrm>
            <a:off x="405780" y="1844824"/>
            <a:ext cx="4279571" cy="646331"/>
          </a:xfrm>
          <a:prstGeom prst="rect">
            <a:avLst/>
          </a:prstGeom>
          <a:noFill/>
        </p:spPr>
        <p:txBody>
          <a:bodyPr wrap="square" rtlCol="0">
            <a:spAutoFit/>
          </a:bodyPr>
          <a:lstStyle/>
          <a:p>
            <a:pPr algn="ctr"/>
            <a:r>
              <a:rPr lang="en-US" b="0" i="0" dirty="0">
                <a:solidFill>
                  <a:srgbClr val="FFFF00"/>
                </a:solidFill>
                <a:effectLst/>
                <a:latin typeface="Roboto" panose="02000000000000000000" pitchFamily="2" charset="0"/>
              </a:rPr>
              <a:t>Created a Count Plot for </a:t>
            </a:r>
            <a:r>
              <a:rPr lang="en-US" b="0" i="0" dirty="0" err="1">
                <a:solidFill>
                  <a:srgbClr val="FFFF00"/>
                </a:solidFill>
                <a:effectLst/>
                <a:latin typeface="Roboto" panose="02000000000000000000" pitchFamily="2" charset="0"/>
              </a:rPr>
              <a:t>financial_flexibility</a:t>
            </a:r>
            <a:r>
              <a:rPr lang="en-US" b="0" i="0" dirty="0">
                <a:solidFill>
                  <a:srgbClr val="FFFF00"/>
                </a:solidFill>
                <a:effectLst/>
                <a:latin typeface="Roboto" panose="02000000000000000000" pitchFamily="2" charset="0"/>
              </a:rPr>
              <a:t> Variable</a:t>
            </a:r>
            <a:endParaRPr lang="en-IN" dirty="0">
              <a:solidFill>
                <a:srgbClr val="FFFF00"/>
              </a:solidFill>
            </a:endParaRPr>
          </a:p>
        </p:txBody>
      </p:sp>
      <p:pic>
        <p:nvPicPr>
          <p:cNvPr id="3" name="Picture 2">
            <a:extLst>
              <a:ext uri="{FF2B5EF4-FFF2-40B4-BE49-F238E27FC236}">
                <a16:creationId xmlns:a16="http://schemas.microsoft.com/office/drawing/2014/main" id="{739601FF-FA06-DB89-42EC-78B982A7C89F}"/>
              </a:ext>
            </a:extLst>
          </p:cNvPr>
          <p:cNvPicPr>
            <a:picLocks noChangeAspect="1"/>
          </p:cNvPicPr>
          <p:nvPr/>
        </p:nvPicPr>
        <p:blipFill>
          <a:blip r:embed="rId2"/>
          <a:stretch>
            <a:fillRect/>
          </a:stretch>
        </p:blipFill>
        <p:spPr>
          <a:xfrm>
            <a:off x="405780" y="2924944"/>
            <a:ext cx="4581525" cy="3657600"/>
          </a:xfrm>
          <a:prstGeom prst="rect">
            <a:avLst/>
          </a:prstGeom>
        </p:spPr>
      </p:pic>
      <p:pic>
        <p:nvPicPr>
          <p:cNvPr id="5" name="Picture 4">
            <a:extLst>
              <a:ext uri="{FF2B5EF4-FFF2-40B4-BE49-F238E27FC236}">
                <a16:creationId xmlns:a16="http://schemas.microsoft.com/office/drawing/2014/main" id="{083A927D-E9EF-D4BB-4FE0-674AEE6627A2}"/>
              </a:ext>
            </a:extLst>
          </p:cNvPr>
          <p:cNvPicPr>
            <a:picLocks noChangeAspect="1"/>
          </p:cNvPicPr>
          <p:nvPr/>
        </p:nvPicPr>
        <p:blipFill>
          <a:blip r:embed="rId3"/>
          <a:stretch>
            <a:fillRect/>
          </a:stretch>
        </p:blipFill>
        <p:spPr>
          <a:xfrm>
            <a:off x="5806380" y="476672"/>
            <a:ext cx="5400600" cy="4532221"/>
          </a:xfrm>
          <a:prstGeom prst="rect">
            <a:avLst/>
          </a:prstGeom>
        </p:spPr>
      </p:pic>
      <p:sp>
        <p:nvSpPr>
          <p:cNvPr id="6" name="TextBox 5">
            <a:extLst>
              <a:ext uri="{FF2B5EF4-FFF2-40B4-BE49-F238E27FC236}">
                <a16:creationId xmlns:a16="http://schemas.microsoft.com/office/drawing/2014/main" id="{F51FEBA1-987D-9074-590F-9F8DD184F015}"/>
              </a:ext>
            </a:extLst>
          </p:cNvPr>
          <p:cNvSpPr txBox="1"/>
          <p:nvPr/>
        </p:nvSpPr>
        <p:spPr>
          <a:xfrm>
            <a:off x="6351345" y="5147900"/>
            <a:ext cx="4279571" cy="369332"/>
          </a:xfrm>
          <a:prstGeom prst="rect">
            <a:avLst/>
          </a:prstGeom>
          <a:noFill/>
        </p:spPr>
        <p:txBody>
          <a:bodyPr wrap="square" rtlCol="0">
            <a:spAutoFit/>
          </a:bodyPr>
          <a:lstStyle/>
          <a:p>
            <a:pPr algn="ctr"/>
            <a:r>
              <a:rPr lang="en-US" b="0" i="0" dirty="0">
                <a:solidFill>
                  <a:srgbClr val="FFFF00"/>
                </a:solidFill>
                <a:effectLst/>
                <a:latin typeface="Roboto" panose="02000000000000000000" pitchFamily="2" charset="0"/>
              </a:rPr>
              <a:t>Creating Cross Tab using Bar-plot</a:t>
            </a:r>
            <a:endParaRPr lang="en-IN" dirty="0">
              <a:solidFill>
                <a:srgbClr val="FFFF00"/>
              </a:solidFill>
            </a:endParaRPr>
          </a:p>
        </p:txBody>
      </p:sp>
    </p:spTree>
    <p:extLst>
      <p:ext uri="{BB962C8B-B14F-4D97-AF65-F5344CB8AC3E}">
        <p14:creationId xmlns:p14="http://schemas.microsoft.com/office/powerpoint/2010/main" val="3899995636"/>
      </p:ext>
    </p:extLst>
  </p:cSld>
  <p:clrMapOvr>
    <a:masterClrMapping/>
  </p:clrMapOvr>
  <mc:AlternateContent xmlns:mc="http://schemas.openxmlformats.org/markup-compatibility/2006" xmlns:p14="http://schemas.microsoft.com/office/powerpoint/2010/main">
    <mc:Choice Requires="p14">
      <p:transition spd="med" p14:dur="700" advTm="5762">
        <p:fade/>
      </p:transition>
    </mc:Choice>
    <mc:Fallback xmlns="">
      <p:transition spd="med" advTm="5762">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A60FEA3-808E-CB08-7A03-16D5297D4F39}"/>
              </a:ext>
            </a:extLst>
          </p:cNvPr>
          <p:cNvSpPr txBox="1"/>
          <p:nvPr/>
        </p:nvSpPr>
        <p:spPr>
          <a:xfrm>
            <a:off x="4150196" y="4112697"/>
            <a:ext cx="4238662" cy="923330"/>
          </a:xfrm>
          <a:prstGeom prst="rect">
            <a:avLst/>
          </a:prstGeom>
          <a:noFill/>
        </p:spPr>
        <p:txBody>
          <a:bodyPr wrap="square" rtlCol="0">
            <a:spAutoFit/>
          </a:bodyPr>
          <a:lstStyle/>
          <a:p>
            <a:pPr algn="ctr"/>
            <a:r>
              <a:rPr lang="en-US" dirty="0">
                <a:solidFill>
                  <a:srgbClr val="FFFF00"/>
                </a:solidFill>
              </a:rPr>
              <a:t>Created Cross Tab of </a:t>
            </a:r>
          </a:p>
          <a:p>
            <a:pPr algn="ctr"/>
            <a:r>
              <a:rPr lang="en-US" dirty="0">
                <a:solidFill>
                  <a:srgbClr val="FFFF00"/>
                </a:solidFill>
              </a:rPr>
              <a:t>all variables respect to </a:t>
            </a:r>
          </a:p>
          <a:p>
            <a:pPr algn="ctr"/>
            <a:r>
              <a:rPr lang="en-US" dirty="0">
                <a:solidFill>
                  <a:srgbClr val="FFFF00"/>
                </a:solidFill>
              </a:rPr>
              <a:t>The target variable</a:t>
            </a:r>
            <a:endParaRPr lang="en-IN" dirty="0">
              <a:solidFill>
                <a:srgbClr val="FFFF00"/>
              </a:solidFill>
            </a:endParaRPr>
          </a:p>
        </p:txBody>
      </p:sp>
      <p:pic>
        <p:nvPicPr>
          <p:cNvPr id="3" name="Picture 2">
            <a:extLst>
              <a:ext uri="{FF2B5EF4-FFF2-40B4-BE49-F238E27FC236}">
                <a16:creationId xmlns:a16="http://schemas.microsoft.com/office/drawing/2014/main" id="{4200BE5D-4EDE-0527-72FA-70F0D5790D61}"/>
              </a:ext>
            </a:extLst>
          </p:cNvPr>
          <p:cNvPicPr>
            <a:picLocks noChangeAspect="1"/>
          </p:cNvPicPr>
          <p:nvPr/>
        </p:nvPicPr>
        <p:blipFill>
          <a:blip r:embed="rId2"/>
          <a:stretch>
            <a:fillRect/>
          </a:stretch>
        </p:blipFill>
        <p:spPr>
          <a:xfrm>
            <a:off x="205990" y="3405695"/>
            <a:ext cx="4275363" cy="3302893"/>
          </a:xfrm>
          <a:prstGeom prst="rect">
            <a:avLst/>
          </a:prstGeom>
        </p:spPr>
      </p:pic>
      <p:pic>
        <p:nvPicPr>
          <p:cNvPr id="5" name="Picture 4">
            <a:extLst>
              <a:ext uri="{FF2B5EF4-FFF2-40B4-BE49-F238E27FC236}">
                <a16:creationId xmlns:a16="http://schemas.microsoft.com/office/drawing/2014/main" id="{ABF83367-9659-88B0-932F-F0E3E79E5F23}"/>
              </a:ext>
            </a:extLst>
          </p:cNvPr>
          <p:cNvPicPr>
            <a:picLocks noChangeAspect="1"/>
          </p:cNvPicPr>
          <p:nvPr/>
        </p:nvPicPr>
        <p:blipFill>
          <a:blip r:embed="rId3"/>
          <a:stretch>
            <a:fillRect/>
          </a:stretch>
        </p:blipFill>
        <p:spPr>
          <a:xfrm>
            <a:off x="7894611" y="3387590"/>
            <a:ext cx="4088223" cy="3298652"/>
          </a:xfrm>
          <a:prstGeom prst="rect">
            <a:avLst/>
          </a:prstGeom>
        </p:spPr>
      </p:pic>
      <p:pic>
        <p:nvPicPr>
          <p:cNvPr id="7" name="Picture 6">
            <a:extLst>
              <a:ext uri="{FF2B5EF4-FFF2-40B4-BE49-F238E27FC236}">
                <a16:creationId xmlns:a16="http://schemas.microsoft.com/office/drawing/2014/main" id="{83CE036E-26AB-910C-F981-14A00B45AEF5}"/>
              </a:ext>
            </a:extLst>
          </p:cNvPr>
          <p:cNvPicPr>
            <a:picLocks noChangeAspect="1"/>
          </p:cNvPicPr>
          <p:nvPr/>
        </p:nvPicPr>
        <p:blipFill>
          <a:blip r:embed="rId4"/>
          <a:stretch>
            <a:fillRect/>
          </a:stretch>
        </p:blipFill>
        <p:spPr>
          <a:xfrm>
            <a:off x="4068651" y="54011"/>
            <a:ext cx="4238662" cy="3322426"/>
          </a:xfrm>
          <a:prstGeom prst="rect">
            <a:avLst/>
          </a:prstGeom>
        </p:spPr>
      </p:pic>
    </p:spTree>
    <p:extLst>
      <p:ext uri="{BB962C8B-B14F-4D97-AF65-F5344CB8AC3E}">
        <p14:creationId xmlns:p14="http://schemas.microsoft.com/office/powerpoint/2010/main" val="671215663"/>
      </p:ext>
    </p:extLst>
  </p:cSld>
  <p:clrMapOvr>
    <a:masterClrMapping/>
  </p:clrMapOvr>
  <mc:AlternateContent xmlns:mc="http://schemas.openxmlformats.org/markup-compatibility/2006" xmlns:p14="http://schemas.microsoft.com/office/powerpoint/2010/main">
    <mc:Choice Requires="p14">
      <p:transition spd="med" p14:dur="700" advTm="4972">
        <p:fade/>
      </p:transition>
    </mc:Choice>
    <mc:Fallback xmlns="">
      <p:transition spd="med" advTm="4972">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7782639-D117-5F20-EC36-8F9FDAA83B45}"/>
              </a:ext>
            </a:extLst>
          </p:cNvPr>
          <p:cNvSpPr txBox="1"/>
          <p:nvPr/>
        </p:nvSpPr>
        <p:spPr>
          <a:xfrm>
            <a:off x="6511950" y="5419979"/>
            <a:ext cx="5184576" cy="369332"/>
          </a:xfrm>
          <a:prstGeom prst="rect">
            <a:avLst/>
          </a:prstGeom>
          <a:noFill/>
        </p:spPr>
        <p:txBody>
          <a:bodyPr wrap="square" rtlCol="0">
            <a:spAutoFit/>
          </a:bodyPr>
          <a:lstStyle/>
          <a:p>
            <a:pPr algn="ctr"/>
            <a:r>
              <a:rPr lang="en-US" dirty="0">
                <a:solidFill>
                  <a:srgbClr val="FFFF00"/>
                </a:solidFill>
              </a:rPr>
              <a:t>Created Box Plot of all the variables</a:t>
            </a:r>
            <a:endParaRPr lang="en-IN" dirty="0">
              <a:solidFill>
                <a:srgbClr val="FFFF00"/>
              </a:solidFill>
            </a:endParaRPr>
          </a:p>
        </p:txBody>
      </p:sp>
      <p:sp>
        <p:nvSpPr>
          <p:cNvPr id="12" name="TextBox 11">
            <a:extLst>
              <a:ext uri="{FF2B5EF4-FFF2-40B4-BE49-F238E27FC236}">
                <a16:creationId xmlns:a16="http://schemas.microsoft.com/office/drawing/2014/main" id="{0D26EA1D-88A9-B682-9193-325705AC6719}"/>
              </a:ext>
            </a:extLst>
          </p:cNvPr>
          <p:cNvSpPr txBox="1"/>
          <p:nvPr/>
        </p:nvSpPr>
        <p:spPr>
          <a:xfrm>
            <a:off x="423612" y="2276872"/>
            <a:ext cx="5184576" cy="646331"/>
          </a:xfrm>
          <a:prstGeom prst="rect">
            <a:avLst/>
          </a:prstGeom>
          <a:noFill/>
        </p:spPr>
        <p:txBody>
          <a:bodyPr wrap="square" rtlCol="0">
            <a:spAutoFit/>
          </a:bodyPr>
          <a:lstStyle/>
          <a:p>
            <a:pPr algn="ctr"/>
            <a:r>
              <a:rPr lang="en-US" dirty="0">
                <a:solidFill>
                  <a:srgbClr val="FFFF00"/>
                </a:solidFill>
              </a:rPr>
              <a:t>Filtering outliers using Isolation Forest Technique</a:t>
            </a:r>
          </a:p>
        </p:txBody>
      </p:sp>
      <p:pic>
        <p:nvPicPr>
          <p:cNvPr id="3" name="Picture 2">
            <a:extLst>
              <a:ext uri="{FF2B5EF4-FFF2-40B4-BE49-F238E27FC236}">
                <a16:creationId xmlns:a16="http://schemas.microsoft.com/office/drawing/2014/main" id="{18B64C49-EC34-4035-679F-9DCE50D70A6C}"/>
              </a:ext>
            </a:extLst>
          </p:cNvPr>
          <p:cNvPicPr>
            <a:picLocks noChangeAspect="1"/>
          </p:cNvPicPr>
          <p:nvPr/>
        </p:nvPicPr>
        <p:blipFill>
          <a:blip r:embed="rId2"/>
          <a:stretch>
            <a:fillRect/>
          </a:stretch>
        </p:blipFill>
        <p:spPr>
          <a:xfrm>
            <a:off x="6056918" y="491882"/>
            <a:ext cx="5438095" cy="4591050"/>
          </a:xfrm>
          <a:prstGeom prst="rect">
            <a:avLst/>
          </a:prstGeom>
        </p:spPr>
      </p:pic>
      <p:pic>
        <p:nvPicPr>
          <p:cNvPr id="5" name="Picture 4">
            <a:extLst>
              <a:ext uri="{FF2B5EF4-FFF2-40B4-BE49-F238E27FC236}">
                <a16:creationId xmlns:a16="http://schemas.microsoft.com/office/drawing/2014/main" id="{3F2CA677-AB09-FD1B-14E3-A949F6C3C4F0}"/>
              </a:ext>
            </a:extLst>
          </p:cNvPr>
          <p:cNvPicPr>
            <a:picLocks noChangeAspect="1"/>
          </p:cNvPicPr>
          <p:nvPr/>
        </p:nvPicPr>
        <p:blipFill>
          <a:blip r:embed="rId3"/>
          <a:stretch>
            <a:fillRect/>
          </a:stretch>
        </p:blipFill>
        <p:spPr>
          <a:xfrm>
            <a:off x="474408" y="3110572"/>
            <a:ext cx="5157638" cy="3487747"/>
          </a:xfrm>
          <a:prstGeom prst="rect">
            <a:avLst/>
          </a:prstGeom>
        </p:spPr>
      </p:pic>
      <p:sp>
        <p:nvSpPr>
          <p:cNvPr id="6" name="TextBox 5">
            <a:extLst>
              <a:ext uri="{FF2B5EF4-FFF2-40B4-BE49-F238E27FC236}">
                <a16:creationId xmlns:a16="http://schemas.microsoft.com/office/drawing/2014/main" id="{71AC8658-AA55-D8DB-46E2-483A874006D3}"/>
              </a:ext>
            </a:extLst>
          </p:cNvPr>
          <p:cNvSpPr txBox="1"/>
          <p:nvPr/>
        </p:nvSpPr>
        <p:spPr>
          <a:xfrm>
            <a:off x="765820" y="1340768"/>
            <a:ext cx="5184576" cy="461665"/>
          </a:xfrm>
          <a:prstGeom prst="rect">
            <a:avLst/>
          </a:prstGeom>
          <a:noFill/>
        </p:spPr>
        <p:txBody>
          <a:bodyPr wrap="square" rtlCol="0">
            <a:spAutoFit/>
          </a:bodyPr>
          <a:lstStyle/>
          <a:p>
            <a:pPr algn="ctr"/>
            <a:r>
              <a:rPr lang="en-US" sz="2400" dirty="0"/>
              <a:t>Detecting Outlier</a:t>
            </a:r>
            <a:endParaRPr lang="en-IN" sz="2400" dirty="0"/>
          </a:p>
        </p:txBody>
      </p:sp>
    </p:spTree>
    <p:extLst>
      <p:ext uri="{BB962C8B-B14F-4D97-AF65-F5344CB8AC3E}">
        <p14:creationId xmlns:p14="http://schemas.microsoft.com/office/powerpoint/2010/main" val="1430951172"/>
      </p:ext>
    </p:extLst>
  </p:cSld>
  <p:clrMapOvr>
    <a:masterClrMapping/>
  </p:clrMapOvr>
  <mc:AlternateContent xmlns:mc="http://schemas.openxmlformats.org/markup-compatibility/2006" xmlns:p14="http://schemas.microsoft.com/office/powerpoint/2010/main">
    <mc:Choice Requires="p14">
      <p:transition spd="med" p14:dur="700" advTm="4611">
        <p:fade/>
      </p:transition>
    </mc:Choice>
    <mc:Fallback xmlns="">
      <p:transition spd="med" advTm="461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C668275-6C0A-9D85-A0E2-55ECCB1D5933}"/>
              </a:ext>
            </a:extLst>
          </p:cNvPr>
          <p:cNvSpPr txBox="1"/>
          <p:nvPr/>
        </p:nvSpPr>
        <p:spPr>
          <a:xfrm>
            <a:off x="3286100" y="836712"/>
            <a:ext cx="8784976" cy="461665"/>
          </a:xfrm>
          <a:prstGeom prst="rect">
            <a:avLst/>
          </a:prstGeom>
          <a:noFill/>
        </p:spPr>
        <p:txBody>
          <a:bodyPr wrap="square" rtlCol="0">
            <a:spAutoFit/>
          </a:bodyPr>
          <a:lstStyle/>
          <a:p>
            <a:r>
              <a:rPr lang="en-US" sz="2400" dirty="0"/>
              <a:t>Shuffling the data</a:t>
            </a:r>
            <a:endParaRPr lang="en-IN" sz="2400" dirty="0"/>
          </a:p>
        </p:txBody>
      </p:sp>
      <p:sp>
        <p:nvSpPr>
          <p:cNvPr id="11" name="TextBox 10">
            <a:extLst>
              <a:ext uri="{FF2B5EF4-FFF2-40B4-BE49-F238E27FC236}">
                <a16:creationId xmlns:a16="http://schemas.microsoft.com/office/drawing/2014/main" id="{34B322FA-2254-87EA-3DB8-C07F02193782}"/>
              </a:ext>
            </a:extLst>
          </p:cNvPr>
          <p:cNvSpPr txBox="1"/>
          <p:nvPr/>
        </p:nvSpPr>
        <p:spPr>
          <a:xfrm>
            <a:off x="383344" y="2060848"/>
            <a:ext cx="5155418" cy="646331"/>
          </a:xfrm>
          <a:prstGeom prst="rect">
            <a:avLst/>
          </a:prstGeom>
          <a:noFill/>
        </p:spPr>
        <p:txBody>
          <a:bodyPr wrap="square" rtlCol="0">
            <a:spAutoFit/>
          </a:bodyPr>
          <a:lstStyle/>
          <a:p>
            <a:pPr algn="ctr"/>
            <a:r>
              <a:rPr lang="en-US" dirty="0">
                <a:solidFill>
                  <a:srgbClr val="FFFF00"/>
                </a:solidFill>
              </a:rPr>
              <a:t>Splitting the data into training and test sets</a:t>
            </a:r>
          </a:p>
          <a:p>
            <a:pPr algn="ctr"/>
            <a:r>
              <a:rPr lang="en-US" dirty="0">
                <a:solidFill>
                  <a:srgbClr val="FFFF00"/>
                </a:solidFill>
              </a:rPr>
              <a:t>Also ensuring that the target is binary</a:t>
            </a:r>
          </a:p>
        </p:txBody>
      </p:sp>
      <p:pic>
        <p:nvPicPr>
          <p:cNvPr id="3" name="Picture 2">
            <a:extLst>
              <a:ext uri="{FF2B5EF4-FFF2-40B4-BE49-F238E27FC236}">
                <a16:creationId xmlns:a16="http://schemas.microsoft.com/office/drawing/2014/main" id="{2AB36AED-645F-2C66-CF50-06984F1C1243}"/>
              </a:ext>
            </a:extLst>
          </p:cNvPr>
          <p:cNvPicPr>
            <a:picLocks noChangeAspect="1"/>
          </p:cNvPicPr>
          <p:nvPr/>
        </p:nvPicPr>
        <p:blipFill>
          <a:blip r:embed="rId2"/>
          <a:stretch>
            <a:fillRect/>
          </a:stretch>
        </p:blipFill>
        <p:spPr>
          <a:xfrm>
            <a:off x="6650063" y="640482"/>
            <a:ext cx="4921526" cy="2788518"/>
          </a:xfrm>
          <a:prstGeom prst="rect">
            <a:avLst/>
          </a:prstGeom>
        </p:spPr>
      </p:pic>
      <p:pic>
        <p:nvPicPr>
          <p:cNvPr id="5" name="Picture 4">
            <a:extLst>
              <a:ext uri="{FF2B5EF4-FFF2-40B4-BE49-F238E27FC236}">
                <a16:creationId xmlns:a16="http://schemas.microsoft.com/office/drawing/2014/main" id="{323F8DA9-E463-BD24-9194-ECD1A9A7BD0F}"/>
              </a:ext>
            </a:extLst>
          </p:cNvPr>
          <p:cNvPicPr>
            <a:picLocks noChangeAspect="1"/>
          </p:cNvPicPr>
          <p:nvPr/>
        </p:nvPicPr>
        <p:blipFill>
          <a:blip r:embed="rId3"/>
          <a:stretch>
            <a:fillRect/>
          </a:stretch>
        </p:blipFill>
        <p:spPr>
          <a:xfrm>
            <a:off x="286074" y="3218061"/>
            <a:ext cx="5808338" cy="1279459"/>
          </a:xfrm>
          <a:prstGeom prst="rect">
            <a:avLst/>
          </a:prstGeom>
        </p:spPr>
      </p:pic>
      <p:pic>
        <p:nvPicPr>
          <p:cNvPr id="7" name="Picture 6">
            <a:extLst>
              <a:ext uri="{FF2B5EF4-FFF2-40B4-BE49-F238E27FC236}">
                <a16:creationId xmlns:a16="http://schemas.microsoft.com/office/drawing/2014/main" id="{B090A2B3-245E-FA92-29AF-199B515FEB58}"/>
              </a:ext>
            </a:extLst>
          </p:cNvPr>
          <p:cNvPicPr>
            <a:picLocks noChangeAspect="1"/>
          </p:cNvPicPr>
          <p:nvPr/>
        </p:nvPicPr>
        <p:blipFill>
          <a:blip r:embed="rId4"/>
          <a:stretch>
            <a:fillRect/>
          </a:stretch>
        </p:blipFill>
        <p:spPr>
          <a:xfrm>
            <a:off x="3934172" y="5566040"/>
            <a:ext cx="3744416" cy="910496"/>
          </a:xfrm>
          <a:prstGeom prst="rect">
            <a:avLst/>
          </a:prstGeom>
        </p:spPr>
      </p:pic>
      <p:sp>
        <p:nvSpPr>
          <p:cNvPr id="8" name="TextBox 7">
            <a:extLst>
              <a:ext uri="{FF2B5EF4-FFF2-40B4-BE49-F238E27FC236}">
                <a16:creationId xmlns:a16="http://schemas.microsoft.com/office/drawing/2014/main" id="{C3DA8C7E-A5C5-2D18-82B6-AD41CB53BA04}"/>
              </a:ext>
            </a:extLst>
          </p:cNvPr>
          <p:cNvSpPr txBox="1"/>
          <p:nvPr/>
        </p:nvSpPr>
        <p:spPr>
          <a:xfrm>
            <a:off x="3826160" y="4870334"/>
            <a:ext cx="3960440" cy="461665"/>
          </a:xfrm>
          <a:prstGeom prst="rect">
            <a:avLst/>
          </a:prstGeom>
          <a:noFill/>
        </p:spPr>
        <p:txBody>
          <a:bodyPr wrap="square" rtlCol="0">
            <a:spAutoFit/>
          </a:bodyPr>
          <a:lstStyle/>
          <a:p>
            <a:r>
              <a:rPr lang="en-US" sz="2400" dirty="0"/>
              <a:t>Standardize the data</a:t>
            </a:r>
            <a:endParaRPr lang="en-IN" sz="2400" dirty="0"/>
          </a:p>
        </p:txBody>
      </p:sp>
    </p:spTree>
    <p:extLst>
      <p:ext uri="{BB962C8B-B14F-4D97-AF65-F5344CB8AC3E}">
        <p14:creationId xmlns:p14="http://schemas.microsoft.com/office/powerpoint/2010/main" val="4114165424"/>
      </p:ext>
    </p:extLst>
  </p:cSld>
  <p:clrMapOvr>
    <a:masterClrMapping/>
  </p:clrMapOvr>
  <mc:AlternateContent xmlns:mc="http://schemas.openxmlformats.org/markup-compatibility/2006" xmlns:p14="http://schemas.microsoft.com/office/powerpoint/2010/main">
    <mc:Choice Requires="p14">
      <p:transition spd="med" p14:dur="700" advTm="6040">
        <p:fade/>
      </p:transition>
    </mc:Choice>
    <mc:Fallback xmlns="">
      <p:transition spd="med" advTm="604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72A3EE-7673-EBC6-F49A-8A6BF39FB90A}"/>
              </a:ext>
            </a:extLst>
          </p:cNvPr>
          <p:cNvPicPr>
            <a:picLocks noChangeAspect="1"/>
          </p:cNvPicPr>
          <p:nvPr/>
        </p:nvPicPr>
        <p:blipFill>
          <a:blip r:embed="rId2"/>
          <a:stretch>
            <a:fillRect/>
          </a:stretch>
        </p:blipFill>
        <p:spPr>
          <a:xfrm>
            <a:off x="1197868" y="2204864"/>
            <a:ext cx="9217024" cy="4243429"/>
          </a:xfrm>
          <a:prstGeom prst="rect">
            <a:avLst/>
          </a:prstGeom>
        </p:spPr>
      </p:pic>
      <p:sp>
        <p:nvSpPr>
          <p:cNvPr id="4" name="TextBox 3">
            <a:extLst>
              <a:ext uri="{FF2B5EF4-FFF2-40B4-BE49-F238E27FC236}">
                <a16:creationId xmlns:a16="http://schemas.microsoft.com/office/drawing/2014/main" id="{022E3ED8-442A-F263-2A11-E9E6B5FDD11D}"/>
              </a:ext>
            </a:extLst>
          </p:cNvPr>
          <p:cNvSpPr txBox="1"/>
          <p:nvPr/>
        </p:nvSpPr>
        <p:spPr>
          <a:xfrm>
            <a:off x="3790156" y="908720"/>
            <a:ext cx="4536504" cy="646331"/>
          </a:xfrm>
          <a:prstGeom prst="rect">
            <a:avLst/>
          </a:prstGeom>
          <a:noFill/>
        </p:spPr>
        <p:txBody>
          <a:bodyPr wrap="square" rtlCol="0">
            <a:spAutoFit/>
          </a:bodyPr>
          <a:lstStyle/>
          <a:p>
            <a:pPr algn="ctr"/>
            <a:r>
              <a:rPr lang="en-US" dirty="0">
                <a:solidFill>
                  <a:srgbClr val="FFFF00"/>
                </a:solidFill>
              </a:rPr>
              <a:t>Created function for Confusion matrix and ROC Curve</a:t>
            </a:r>
          </a:p>
        </p:txBody>
      </p:sp>
    </p:spTree>
    <p:extLst>
      <p:ext uri="{BB962C8B-B14F-4D97-AF65-F5344CB8AC3E}">
        <p14:creationId xmlns:p14="http://schemas.microsoft.com/office/powerpoint/2010/main" val="1182354689"/>
      </p:ext>
    </p:extLst>
  </p:cSld>
  <p:clrMapOvr>
    <a:masterClrMapping/>
  </p:clrMapOvr>
  <mc:AlternateContent xmlns:mc="http://schemas.openxmlformats.org/markup-compatibility/2006" xmlns:p14="http://schemas.microsoft.com/office/powerpoint/2010/main">
    <mc:Choice Requires="p14">
      <p:transition spd="med" p14:dur="700" advTm="4703">
        <p:fade/>
      </p:transition>
    </mc:Choice>
    <mc:Fallback xmlns="">
      <p:transition spd="med" advTm="4703">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E96AFA-8AC6-FAA6-7909-9985D10B6798}"/>
              </a:ext>
            </a:extLst>
          </p:cNvPr>
          <p:cNvSpPr txBox="1"/>
          <p:nvPr/>
        </p:nvSpPr>
        <p:spPr>
          <a:xfrm>
            <a:off x="405780" y="1556792"/>
            <a:ext cx="2880320" cy="369332"/>
          </a:xfrm>
          <a:prstGeom prst="rect">
            <a:avLst/>
          </a:prstGeom>
          <a:noFill/>
        </p:spPr>
        <p:txBody>
          <a:bodyPr wrap="square" rtlCol="0">
            <a:spAutoFit/>
          </a:bodyPr>
          <a:lstStyle/>
          <a:p>
            <a:pPr algn="ctr"/>
            <a:r>
              <a:rPr lang="en-US" dirty="0">
                <a:solidFill>
                  <a:srgbClr val="FFFF00"/>
                </a:solidFill>
              </a:rPr>
              <a:t>Logistic Regression</a:t>
            </a:r>
          </a:p>
        </p:txBody>
      </p:sp>
      <p:pic>
        <p:nvPicPr>
          <p:cNvPr id="3" name="Picture 2">
            <a:extLst>
              <a:ext uri="{FF2B5EF4-FFF2-40B4-BE49-F238E27FC236}">
                <a16:creationId xmlns:a16="http://schemas.microsoft.com/office/drawing/2014/main" id="{8B9D6A39-3A12-A399-2AB1-55BB7A31940B}"/>
              </a:ext>
            </a:extLst>
          </p:cNvPr>
          <p:cNvPicPr>
            <a:picLocks noChangeAspect="1"/>
          </p:cNvPicPr>
          <p:nvPr/>
        </p:nvPicPr>
        <p:blipFill>
          <a:blip r:embed="rId2"/>
          <a:stretch>
            <a:fillRect/>
          </a:stretch>
        </p:blipFill>
        <p:spPr>
          <a:xfrm>
            <a:off x="352400" y="2101498"/>
            <a:ext cx="5867400" cy="4467225"/>
          </a:xfrm>
          <a:prstGeom prst="rect">
            <a:avLst/>
          </a:prstGeom>
        </p:spPr>
      </p:pic>
      <p:sp>
        <p:nvSpPr>
          <p:cNvPr id="4" name="TextBox 3">
            <a:extLst>
              <a:ext uri="{FF2B5EF4-FFF2-40B4-BE49-F238E27FC236}">
                <a16:creationId xmlns:a16="http://schemas.microsoft.com/office/drawing/2014/main" id="{4EC89C42-E7BF-C528-A778-D8527537095D}"/>
              </a:ext>
            </a:extLst>
          </p:cNvPr>
          <p:cNvSpPr txBox="1"/>
          <p:nvPr/>
        </p:nvSpPr>
        <p:spPr>
          <a:xfrm>
            <a:off x="4510236" y="404664"/>
            <a:ext cx="2880320" cy="461665"/>
          </a:xfrm>
          <a:prstGeom prst="rect">
            <a:avLst/>
          </a:prstGeom>
          <a:noFill/>
        </p:spPr>
        <p:txBody>
          <a:bodyPr wrap="square" rtlCol="0">
            <a:spAutoFit/>
          </a:bodyPr>
          <a:lstStyle/>
          <a:p>
            <a:pPr algn="ctr"/>
            <a:r>
              <a:rPr lang="en-US" sz="2400" dirty="0"/>
              <a:t>Model Building</a:t>
            </a:r>
          </a:p>
        </p:txBody>
      </p:sp>
      <p:pic>
        <p:nvPicPr>
          <p:cNvPr id="6" name="Picture 5">
            <a:extLst>
              <a:ext uri="{FF2B5EF4-FFF2-40B4-BE49-F238E27FC236}">
                <a16:creationId xmlns:a16="http://schemas.microsoft.com/office/drawing/2014/main" id="{75436D9D-6408-1744-79DB-4CB22EADFC2B}"/>
              </a:ext>
            </a:extLst>
          </p:cNvPr>
          <p:cNvPicPr>
            <a:picLocks noChangeAspect="1"/>
          </p:cNvPicPr>
          <p:nvPr/>
        </p:nvPicPr>
        <p:blipFill>
          <a:blip r:embed="rId3"/>
          <a:stretch>
            <a:fillRect/>
          </a:stretch>
        </p:blipFill>
        <p:spPr>
          <a:xfrm>
            <a:off x="7030516" y="1095574"/>
            <a:ext cx="4536504" cy="5439116"/>
          </a:xfrm>
          <a:prstGeom prst="rect">
            <a:avLst/>
          </a:prstGeom>
        </p:spPr>
      </p:pic>
    </p:spTree>
    <p:extLst>
      <p:ext uri="{BB962C8B-B14F-4D97-AF65-F5344CB8AC3E}">
        <p14:creationId xmlns:p14="http://schemas.microsoft.com/office/powerpoint/2010/main" val="2008984108"/>
      </p:ext>
    </p:extLst>
  </p:cSld>
  <p:clrMapOvr>
    <a:masterClrMapping/>
  </p:clrMapOvr>
  <mc:AlternateContent xmlns:mc="http://schemas.openxmlformats.org/markup-compatibility/2006" xmlns:p14="http://schemas.microsoft.com/office/powerpoint/2010/main">
    <mc:Choice Requires="p14">
      <p:transition spd="med" p14:dur="700" advTm="5377">
        <p:fade/>
      </p:transition>
    </mc:Choice>
    <mc:Fallback xmlns="">
      <p:transition spd="med" advTm="5377">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322" y="1154964"/>
            <a:ext cx="9577064" cy="936104"/>
          </a:xfrm>
        </p:spPr>
        <p:txBody>
          <a:bodyPr>
            <a:normAutofit/>
          </a:bodyPr>
          <a:lstStyle/>
          <a:p>
            <a:pPr algn="just"/>
            <a:r>
              <a:rPr lang="en-US" dirty="0">
                <a:latin typeface="Arial "/>
              </a:rPr>
              <a:t>P435 – Bankruptcy Prevention</a:t>
            </a:r>
            <a:endParaRPr lang="en-IN" dirty="0">
              <a:latin typeface="Arial "/>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6500" y="2434217"/>
            <a:ext cx="5245174" cy="2937298"/>
          </a:xfrm>
          <a:prstGeom prst="rect">
            <a:avLst/>
          </a:prstGeom>
          <a:ln>
            <a:noFill/>
          </a:ln>
          <a:effectLst>
            <a:softEdge rad="112500"/>
          </a:effectLst>
        </p:spPr>
      </p:pic>
      <p:sp>
        <p:nvSpPr>
          <p:cNvPr id="7" name="TextBox 6">
            <a:extLst>
              <a:ext uri="{FF2B5EF4-FFF2-40B4-BE49-F238E27FC236}">
                <a16:creationId xmlns:a16="http://schemas.microsoft.com/office/drawing/2014/main" id="{C601FA41-6416-D068-980C-826C84CA5868}"/>
              </a:ext>
            </a:extLst>
          </p:cNvPr>
          <p:cNvSpPr txBox="1"/>
          <p:nvPr/>
        </p:nvSpPr>
        <p:spPr>
          <a:xfrm>
            <a:off x="765820" y="2434217"/>
            <a:ext cx="6120680" cy="2369880"/>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GROUP MEMBERS – Group 2</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MS. SNEHAL JAIN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MR. SUJITH KODURI</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MR. KAUSHIK BHAKTA</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MR. GAGAN KORI</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023535"/>
      </p:ext>
    </p:extLst>
  </p:cSld>
  <p:clrMapOvr>
    <a:masterClrMapping/>
  </p:clrMapOvr>
  <mc:AlternateContent xmlns:mc="http://schemas.openxmlformats.org/markup-compatibility/2006" xmlns:p14="http://schemas.microsoft.com/office/powerpoint/2010/main">
    <mc:Choice Requires="p14">
      <p:transition spd="med" p14:dur="700" advTm="6631">
        <p:fade/>
      </p:transition>
    </mc:Choice>
    <mc:Fallback xmlns="">
      <p:transition spd="med" advTm="6631">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A10B8B1-1504-11C3-058B-3C648976E501}"/>
              </a:ext>
            </a:extLst>
          </p:cNvPr>
          <p:cNvSpPr txBox="1"/>
          <p:nvPr/>
        </p:nvSpPr>
        <p:spPr>
          <a:xfrm>
            <a:off x="1557908" y="1484784"/>
            <a:ext cx="2880320" cy="369332"/>
          </a:xfrm>
          <a:prstGeom prst="rect">
            <a:avLst/>
          </a:prstGeom>
          <a:noFill/>
        </p:spPr>
        <p:txBody>
          <a:bodyPr wrap="square" rtlCol="0">
            <a:spAutoFit/>
          </a:bodyPr>
          <a:lstStyle/>
          <a:p>
            <a:pPr algn="ctr"/>
            <a:r>
              <a:rPr lang="en-US" dirty="0">
                <a:solidFill>
                  <a:srgbClr val="FFFF00"/>
                </a:solidFill>
              </a:rPr>
              <a:t>Random Forest Classifier</a:t>
            </a:r>
          </a:p>
        </p:txBody>
      </p:sp>
      <p:pic>
        <p:nvPicPr>
          <p:cNvPr id="3" name="Picture 2">
            <a:extLst>
              <a:ext uri="{FF2B5EF4-FFF2-40B4-BE49-F238E27FC236}">
                <a16:creationId xmlns:a16="http://schemas.microsoft.com/office/drawing/2014/main" id="{467A8E1D-6321-2A18-9753-C477EA86A868}"/>
              </a:ext>
            </a:extLst>
          </p:cNvPr>
          <p:cNvPicPr>
            <a:picLocks noChangeAspect="1"/>
          </p:cNvPicPr>
          <p:nvPr/>
        </p:nvPicPr>
        <p:blipFill>
          <a:blip r:embed="rId2"/>
          <a:stretch>
            <a:fillRect/>
          </a:stretch>
        </p:blipFill>
        <p:spPr>
          <a:xfrm>
            <a:off x="1026408" y="2060848"/>
            <a:ext cx="4288499" cy="4250209"/>
          </a:xfrm>
          <a:prstGeom prst="rect">
            <a:avLst/>
          </a:prstGeom>
        </p:spPr>
      </p:pic>
      <p:pic>
        <p:nvPicPr>
          <p:cNvPr id="5" name="Picture 4">
            <a:extLst>
              <a:ext uri="{FF2B5EF4-FFF2-40B4-BE49-F238E27FC236}">
                <a16:creationId xmlns:a16="http://schemas.microsoft.com/office/drawing/2014/main" id="{D35D3B93-A0BE-5426-2DE5-3FC69A808D69}"/>
              </a:ext>
            </a:extLst>
          </p:cNvPr>
          <p:cNvPicPr>
            <a:picLocks noChangeAspect="1"/>
          </p:cNvPicPr>
          <p:nvPr/>
        </p:nvPicPr>
        <p:blipFill>
          <a:blip r:embed="rId3"/>
          <a:stretch>
            <a:fillRect/>
          </a:stretch>
        </p:blipFill>
        <p:spPr>
          <a:xfrm>
            <a:off x="6382444" y="299472"/>
            <a:ext cx="4491952" cy="6259056"/>
          </a:xfrm>
          <a:prstGeom prst="rect">
            <a:avLst/>
          </a:prstGeom>
        </p:spPr>
      </p:pic>
    </p:spTree>
    <p:extLst>
      <p:ext uri="{BB962C8B-B14F-4D97-AF65-F5344CB8AC3E}">
        <p14:creationId xmlns:p14="http://schemas.microsoft.com/office/powerpoint/2010/main" val="1403322601"/>
      </p:ext>
    </p:extLst>
  </p:cSld>
  <p:clrMapOvr>
    <a:masterClrMapping/>
  </p:clrMapOvr>
  <mc:AlternateContent xmlns:mc="http://schemas.openxmlformats.org/markup-compatibility/2006" xmlns:p14="http://schemas.microsoft.com/office/powerpoint/2010/main">
    <mc:Choice Requires="p14">
      <p:transition spd="med" p14:dur="700" advTm="4345">
        <p:fade/>
      </p:transition>
    </mc:Choice>
    <mc:Fallback xmlns="">
      <p:transition spd="med" advTm="4345">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4E216A5-36BD-EBD8-7D76-6D3AA1985AE5}"/>
              </a:ext>
            </a:extLst>
          </p:cNvPr>
          <p:cNvSpPr txBox="1"/>
          <p:nvPr/>
        </p:nvSpPr>
        <p:spPr>
          <a:xfrm>
            <a:off x="2133972" y="1268760"/>
            <a:ext cx="2880320" cy="369332"/>
          </a:xfrm>
          <a:prstGeom prst="rect">
            <a:avLst/>
          </a:prstGeom>
          <a:noFill/>
        </p:spPr>
        <p:txBody>
          <a:bodyPr wrap="square" rtlCol="0">
            <a:spAutoFit/>
          </a:bodyPr>
          <a:lstStyle/>
          <a:p>
            <a:pPr algn="ctr"/>
            <a:r>
              <a:rPr lang="en-US" dirty="0">
                <a:solidFill>
                  <a:srgbClr val="FFFF00"/>
                </a:solidFill>
              </a:rPr>
              <a:t>KNN Classifier</a:t>
            </a:r>
          </a:p>
        </p:txBody>
      </p:sp>
      <p:pic>
        <p:nvPicPr>
          <p:cNvPr id="3" name="Picture 2">
            <a:extLst>
              <a:ext uri="{FF2B5EF4-FFF2-40B4-BE49-F238E27FC236}">
                <a16:creationId xmlns:a16="http://schemas.microsoft.com/office/drawing/2014/main" id="{8348CC5B-07FF-AE62-9BF4-D9CD8D68D701}"/>
              </a:ext>
            </a:extLst>
          </p:cNvPr>
          <p:cNvPicPr>
            <a:picLocks noChangeAspect="1"/>
          </p:cNvPicPr>
          <p:nvPr/>
        </p:nvPicPr>
        <p:blipFill>
          <a:blip r:embed="rId2"/>
          <a:stretch>
            <a:fillRect/>
          </a:stretch>
        </p:blipFill>
        <p:spPr>
          <a:xfrm>
            <a:off x="1269876" y="2190048"/>
            <a:ext cx="4464496" cy="4383569"/>
          </a:xfrm>
          <a:prstGeom prst="rect">
            <a:avLst/>
          </a:prstGeom>
        </p:spPr>
      </p:pic>
      <p:pic>
        <p:nvPicPr>
          <p:cNvPr id="5" name="Picture 4">
            <a:extLst>
              <a:ext uri="{FF2B5EF4-FFF2-40B4-BE49-F238E27FC236}">
                <a16:creationId xmlns:a16="http://schemas.microsoft.com/office/drawing/2014/main" id="{62D45E77-A99C-5639-3163-A6CBF38A34BC}"/>
              </a:ext>
            </a:extLst>
          </p:cNvPr>
          <p:cNvPicPr>
            <a:picLocks noChangeAspect="1"/>
          </p:cNvPicPr>
          <p:nvPr/>
        </p:nvPicPr>
        <p:blipFill>
          <a:blip r:embed="rId3"/>
          <a:stretch>
            <a:fillRect/>
          </a:stretch>
        </p:blipFill>
        <p:spPr>
          <a:xfrm>
            <a:off x="6886502" y="590632"/>
            <a:ext cx="4003592" cy="5676735"/>
          </a:xfrm>
          <a:prstGeom prst="rect">
            <a:avLst/>
          </a:prstGeom>
        </p:spPr>
      </p:pic>
    </p:spTree>
    <p:extLst>
      <p:ext uri="{BB962C8B-B14F-4D97-AF65-F5344CB8AC3E}">
        <p14:creationId xmlns:p14="http://schemas.microsoft.com/office/powerpoint/2010/main" val="3627882497"/>
      </p:ext>
    </p:extLst>
  </p:cSld>
  <p:clrMapOvr>
    <a:masterClrMapping/>
  </p:clrMapOvr>
  <mc:AlternateContent xmlns:mc="http://schemas.openxmlformats.org/markup-compatibility/2006" xmlns:p14="http://schemas.microsoft.com/office/powerpoint/2010/main">
    <mc:Choice Requires="p14">
      <p:transition spd="med" p14:dur="700" advTm="4796">
        <p:fade/>
      </p:transition>
    </mc:Choice>
    <mc:Fallback xmlns="">
      <p:transition spd="med" advTm="4796">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199B11-33C1-9208-7BF9-5389C6314B6D}"/>
              </a:ext>
            </a:extLst>
          </p:cNvPr>
          <p:cNvSpPr txBox="1"/>
          <p:nvPr/>
        </p:nvSpPr>
        <p:spPr>
          <a:xfrm>
            <a:off x="1269876" y="1194744"/>
            <a:ext cx="3960442" cy="369332"/>
          </a:xfrm>
          <a:prstGeom prst="rect">
            <a:avLst/>
          </a:prstGeom>
          <a:noFill/>
        </p:spPr>
        <p:txBody>
          <a:bodyPr wrap="square" rtlCol="0">
            <a:spAutoFit/>
          </a:bodyPr>
          <a:lstStyle/>
          <a:p>
            <a:pPr algn="ctr"/>
            <a:r>
              <a:rPr lang="en-US" dirty="0">
                <a:solidFill>
                  <a:srgbClr val="FFFF00"/>
                </a:solidFill>
              </a:rPr>
              <a:t>Gradient Boosting </a:t>
            </a:r>
          </a:p>
        </p:txBody>
      </p:sp>
      <p:pic>
        <p:nvPicPr>
          <p:cNvPr id="5" name="Picture 4">
            <a:extLst>
              <a:ext uri="{FF2B5EF4-FFF2-40B4-BE49-F238E27FC236}">
                <a16:creationId xmlns:a16="http://schemas.microsoft.com/office/drawing/2014/main" id="{A2DE7E11-25B6-44C4-937D-406E2D18A7DF}"/>
              </a:ext>
            </a:extLst>
          </p:cNvPr>
          <p:cNvPicPr>
            <a:picLocks noChangeAspect="1"/>
          </p:cNvPicPr>
          <p:nvPr/>
        </p:nvPicPr>
        <p:blipFill>
          <a:blip r:embed="rId2"/>
          <a:stretch>
            <a:fillRect/>
          </a:stretch>
        </p:blipFill>
        <p:spPr>
          <a:xfrm>
            <a:off x="1557908" y="1844824"/>
            <a:ext cx="3960442" cy="3912291"/>
          </a:xfrm>
          <a:prstGeom prst="rect">
            <a:avLst/>
          </a:prstGeom>
        </p:spPr>
      </p:pic>
      <p:pic>
        <p:nvPicPr>
          <p:cNvPr id="7" name="Picture 6">
            <a:extLst>
              <a:ext uri="{FF2B5EF4-FFF2-40B4-BE49-F238E27FC236}">
                <a16:creationId xmlns:a16="http://schemas.microsoft.com/office/drawing/2014/main" id="{168B113F-3317-653E-6F64-A8631BE90666}"/>
              </a:ext>
            </a:extLst>
          </p:cNvPr>
          <p:cNvPicPr>
            <a:picLocks noChangeAspect="1"/>
          </p:cNvPicPr>
          <p:nvPr/>
        </p:nvPicPr>
        <p:blipFill>
          <a:blip r:embed="rId3"/>
          <a:stretch>
            <a:fillRect/>
          </a:stretch>
        </p:blipFill>
        <p:spPr>
          <a:xfrm>
            <a:off x="6310436" y="620688"/>
            <a:ext cx="4032448" cy="5583390"/>
          </a:xfrm>
          <a:prstGeom prst="rect">
            <a:avLst/>
          </a:prstGeom>
        </p:spPr>
      </p:pic>
    </p:spTree>
    <p:extLst>
      <p:ext uri="{BB962C8B-B14F-4D97-AF65-F5344CB8AC3E}">
        <p14:creationId xmlns:p14="http://schemas.microsoft.com/office/powerpoint/2010/main" val="162836471"/>
      </p:ext>
    </p:extLst>
  </p:cSld>
  <p:clrMapOvr>
    <a:masterClrMapping/>
  </p:clrMapOvr>
  <mc:AlternateContent xmlns:mc="http://schemas.openxmlformats.org/markup-compatibility/2006" xmlns:p14="http://schemas.microsoft.com/office/powerpoint/2010/main">
    <mc:Choice Requires="p14">
      <p:transition spd="med" p14:dur="700" advTm="4703">
        <p:fade/>
      </p:transition>
    </mc:Choice>
    <mc:Fallback xmlns="">
      <p:transition spd="med" advTm="4703">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4EE10E-86FB-CB58-303F-F54908BC4D41}"/>
              </a:ext>
            </a:extLst>
          </p:cNvPr>
          <p:cNvPicPr>
            <a:picLocks noChangeAspect="1"/>
          </p:cNvPicPr>
          <p:nvPr/>
        </p:nvPicPr>
        <p:blipFill>
          <a:blip r:embed="rId2"/>
          <a:stretch>
            <a:fillRect/>
          </a:stretch>
        </p:blipFill>
        <p:spPr>
          <a:xfrm>
            <a:off x="1269876" y="1838325"/>
            <a:ext cx="4464496" cy="4546164"/>
          </a:xfrm>
          <a:prstGeom prst="rect">
            <a:avLst/>
          </a:prstGeom>
        </p:spPr>
      </p:pic>
      <p:sp>
        <p:nvSpPr>
          <p:cNvPr id="4" name="TextBox 3">
            <a:extLst>
              <a:ext uri="{FF2B5EF4-FFF2-40B4-BE49-F238E27FC236}">
                <a16:creationId xmlns:a16="http://schemas.microsoft.com/office/drawing/2014/main" id="{1A2B4231-606B-72C8-9634-0AFDCC9F457E}"/>
              </a:ext>
            </a:extLst>
          </p:cNvPr>
          <p:cNvSpPr txBox="1"/>
          <p:nvPr/>
        </p:nvSpPr>
        <p:spPr>
          <a:xfrm>
            <a:off x="1269876" y="1194744"/>
            <a:ext cx="3960442" cy="369332"/>
          </a:xfrm>
          <a:prstGeom prst="rect">
            <a:avLst/>
          </a:prstGeom>
          <a:noFill/>
        </p:spPr>
        <p:txBody>
          <a:bodyPr wrap="square" rtlCol="0">
            <a:spAutoFit/>
          </a:bodyPr>
          <a:lstStyle/>
          <a:p>
            <a:pPr algn="ctr"/>
            <a:r>
              <a:rPr lang="en-US" dirty="0">
                <a:solidFill>
                  <a:srgbClr val="FFFF00"/>
                </a:solidFill>
              </a:rPr>
              <a:t>Decision Tree Classifier</a:t>
            </a:r>
          </a:p>
        </p:txBody>
      </p:sp>
      <p:pic>
        <p:nvPicPr>
          <p:cNvPr id="6" name="Picture 5">
            <a:extLst>
              <a:ext uri="{FF2B5EF4-FFF2-40B4-BE49-F238E27FC236}">
                <a16:creationId xmlns:a16="http://schemas.microsoft.com/office/drawing/2014/main" id="{44343451-86B0-25A3-3AA9-2F3D7EBDDAAB}"/>
              </a:ext>
            </a:extLst>
          </p:cNvPr>
          <p:cNvPicPr>
            <a:picLocks noChangeAspect="1"/>
          </p:cNvPicPr>
          <p:nvPr/>
        </p:nvPicPr>
        <p:blipFill>
          <a:blip r:embed="rId3"/>
          <a:stretch>
            <a:fillRect/>
          </a:stretch>
        </p:blipFill>
        <p:spPr>
          <a:xfrm>
            <a:off x="6522175" y="476671"/>
            <a:ext cx="4396773" cy="6093773"/>
          </a:xfrm>
          <a:prstGeom prst="rect">
            <a:avLst/>
          </a:prstGeom>
        </p:spPr>
      </p:pic>
    </p:spTree>
    <p:extLst>
      <p:ext uri="{BB962C8B-B14F-4D97-AF65-F5344CB8AC3E}">
        <p14:creationId xmlns:p14="http://schemas.microsoft.com/office/powerpoint/2010/main" val="1464658650"/>
      </p:ext>
    </p:extLst>
  </p:cSld>
  <p:clrMapOvr>
    <a:masterClrMapping/>
  </p:clrMapOvr>
  <mc:AlternateContent xmlns:mc="http://schemas.openxmlformats.org/markup-compatibility/2006" xmlns:p14="http://schemas.microsoft.com/office/powerpoint/2010/main">
    <mc:Choice Requires="p14">
      <p:transition spd="med" p14:dur="700" advTm="4541">
        <p:fade/>
      </p:transition>
    </mc:Choice>
    <mc:Fallback xmlns="">
      <p:transition spd="med" advTm="4541">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50B22B-1119-05EC-35C8-40167C2D7256}"/>
              </a:ext>
            </a:extLst>
          </p:cNvPr>
          <p:cNvPicPr>
            <a:picLocks noChangeAspect="1"/>
          </p:cNvPicPr>
          <p:nvPr/>
        </p:nvPicPr>
        <p:blipFill>
          <a:blip r:embed="rId2"/>
          <a:stretch>
            <a:fillRect/>
          </a:stretch>
        </p:blipFill>
        <p:spPr>
          <a:xfrm>
            <a:off x="693812" y="1916832"/>
            <a:ext cx="6147063" cy="4392488"/>
          </a:xfrm>
          <a:prstGeom prst="rect">
            <a:avLst/>
          </a:prstGeom>
        </p:spPr>
      </p:pic>
      <p:sp>
        <p:nvSpPr>
          <p:cNvPr id="4" name="TextBox 3">
            <a:extLst>
              <a:ext uri="{FF2B5EF4-FFF2-40B4-BE49-F238E27FC236}">
                <a16:creationId xmlns:a16="http://schemas.microsoft.com/office/drawing/2014/main" id="{A5B6B224-571F-D930-E0F4-3E571B772B93}"/>
              </a:ext>
            </a:extLst>
          </p:cNvPr>
          <p:cNvSpPr txBox="1"/>
          <p:nvPr/>
        </p:nvSpPr>
        <p:spPr>
          <a:xfrm>
            <a:off x="1269876" y="1194744"/>
            <a:ext cx="3960442" cy="369332"/>
          </a:xfrm>
          <a:prstGeom prst="rect">
            <a:avLst/>
          </a:prstGeom>
          <a:noFill/>
        </p:spPr>
        <p:txBody>
          <a:bodyPr wrap="square" rtlCol="0">
            <a:spAutoFit/>
          </a:bodyPr>
          <a:lstStyle/>
          <a:p>
            <a:pPr algn="ctr"/>
            <a:r>
              <a:rPr lang="en-US" dirty="0">
                <a:solidFill>
                  <a:srgbClr val="FFFF00"/>
                </a:solidFill>
              </a:rPr>
              <a:t>XG </a:t>
            </a:r>
            <a:r>
              <a:rPr lang="en-US" dirty="0" err="1">
                <a:solidFill>
                  <a:srgbClr val="FFFF00"/>
                </a:solidFill>
              </a:rPr>
              <a:t>BoostClassifier</a:t>
            </a:r>
            <a:endParaRPr lang="en-US" dirty="0">
              <a:solidFill>
                <a:srgbClr val="FFFF00"/>
              </a:solidFill>
            </a:endParaRPr>
          </a:p>
        </p:txBody>
      </p:sp>
      <p:pic>
        <p:nvPicPr>
          <p:cNvPr id="6" name="Picture 5">
            <a:extLst>
              <a:ext uri="{FF2B5EF4-FFF2-40B4-BE49-F238E27FC236}">
                <a16:creationId xmlns:a16="http://schemas.microsoft.com/office/drawing/2014/main" id="{E617F8FE-01FA-14EF-8650-F2CF83B26880}"/>
              </a:ext>
            </a:extLst>
          </p:cNvPr>
          <p:cNvPicPr>
            <a:picLocks noChangeAspect="1"/>
          </p:cNvPicPr>
          <p:nvPr/>
        </p:nvPicPr>
        <p:blipFill>
          <a:blip r:embed="rId3"/>
          <a:stretch>
            <a:fillRect/>
          </a:stretch>
        </p:blipFill>
        <p:spPr>
          <a:xfrm>
            <a:off x="7102524" y="332655"/>
            <a:ext cx="4392489" cy="5933043"/>
          </a:xfrm>
          <a:prstGeom prst="rect">
            <a:avLst/>
          </a:prstGeom>
        </p:spPr>
      </p:pic>
    </p:spTree>
    <p:extLst>
      <p:ext uri="{BB962C8B-B14F-4D97-AF65-F5344CB8AC3E}">
        <p14:creationId xmlns:p14="http://schemas.microsoft.com/office/powerpoint/2010/main" val="1278757189"/>
      </p:ext>
    </p:extLst>
  </p:cSld>
  <p:clrMapOvr>
    <a:masterClrMapping/>
  </p:clrMapOvr>
  <mc:AlternateContent xmlns:mc="http://schemas.openxmlformats.org/markup-compatibility/2006" xmlns:p14="http://schemas.microsoft.com/office/powerpoint/2010/main">
    <mc:Choice Requires="p14">
      <p:transition spd="med" p14:dur="700" advTm="3705">
        <p:fade/>
      </p:transition>
    </mc:Choice>
    <mc:Fallback xmlns="">
      <p:transition spd="med" advTm="3705">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3C8645-E7DC-1E1D-8D1B-47EB608462C8}"/>
              </a:ext>
            </a:extLst>
          </p:cNvPr>
          <p:cNvPicPr>
            <a:picLocks noChangeAspect="1"/>
          </p:cNvPicPr>
          <p:nvPr/>
        </p:nvPicPr>
        <p:blipFill>
          <a:blip r:embed="rId2"/>
          <a:stretch>
            <a:fillRect/>
          </a:stretch>
        </p:blipFill>
        <p:spPr>
          <a:xfrm>
            <a:off x="0" y="-22346"/>
            <a:ext cx="6337415" cy="6891584"/>
          </a:xfrm>
          <a:prstGeom prst="rect">
            <a:avLst/>
          </a:prstGeom>
        </p:spPr>
      </p:pic>
      <p:pic>
        <p:nvPicPr>
          <p:cNvPr id="5" name="Picture 4">
            <a:extLst>
              <a:ext uri="{FF2B5EF4-FFF2-40B4-BE49-F238E27FC236}">
                <a16:creationId xmlns:a16="http://schemas.microsoft.com/office/drawing/2014/main" id="{9DB8291F-7AFA-9DE4-744E-A51BEB0DF47C}"/>
              </a:ext>
            </a:extLst>
          </p:cNvPr>
          <p:cNvPicPr>
            <a:picLocks noChangeAspect="1"/>
          </p:cNvPicPr>
          <p:nvPr/>
        </p:nvPicPr>
        <p:blipFill>
          <a:blip r:embed="rId3"/>
          <a:srcRect r="12974"/>
          <a:stretch/>
        </p:blipFill>
        <p:spPr>
          <a:xfrm>
            <a:off x="6598468" y="3933056"/>
            <a:ext cx="5069363" cy="1584176"/>
          </a:xfrm>
          <a:prstGeom prst="rect">
            <a:avLst/>
          </a:prstGeom>
        </p:spPr>
      </p:pic>
      <p:sp>
        <p:nvSpPr>
          <p:cNvPr id="7" name="TextBox 6">
            <a:extLst>
              <a:ext uri="{FF2B5EF4-FFF2-40B4-BE49-F238E27FC236}">
                <a16:creationId xmlns:a16="http://schemas.microsoft.com/office/drawing/2014/main" id="{C39E8EDC-13BE-224A-E6CD-33476262E88F}"/>
              </a:ext>
            </a:extLst>
          </p:cNvPr>
          <p:cNvSpPr txBox="1"/>
          <p:nvPr/>
        </p:nvSpPr>
        <p:spPr>
          <a:xfrm>
            <a:off x="7174532" y="856528"/>
            <a:ext cx="3312368" cy="2585323"/>
          </a:xfrm>
          <a:prstGeom prst="rect">
            <a:avLst/>
          </a:prstGeom>
          <a:noFill/>
        </p:spPr>
        <p:txBody>
          <a:bodyPr wrap="square">
            <a:spAutoFit/>
          </a:bodyPr>
          <a:lstStyle/>
          <a:p>
            <a:pPr algn="ctr"/>
            <a:r>
              <a:rPr lang="en-US" dirty="0">
                <a:solidFill>
                  <a:srgbClr val="FFFF00"/>
                </a:solidFill>
              </a:rPr>
              <a:t>We tried to compare all the  model’s accuracy, and we have an result that </a:t>
            </a:r>
            <a:r>
              <a:rPr lang="en-US" dirty="0" err="1">
                <a:solidFill>
                  <a:srgbClr val="FFFF00"/>
                </a:solidFill>
              </a:rPr>
              <a:t>XGBoost</a:t>
            </a:r>
            <a:r>
              <a:rPr lang="en-US" dirty="0">
                <a:solidFill>
                  <a:srgbClr val="FFFF00"/>
                </a:solidFill>
              </a:rPr>
              <a:t> Classifier is getting highest accuracy score of the highest rate of prediction, so We’ll go </a:t>
            </a:r>
            <a:r>
              <a:rPr lang="en-US" dirty="0" err="1">
                <a:solidFill>
                  <a:srgbClr val="FFFF00"/>
                </a:solidFill>
              </a:rPr>
              <a:t>XGBoost</a:t>
            </a:r>
            <a:r>
              <a:rPr lang="en-US" dirty="0">
                <a:solidFill>
                  <a:srgbClr val="FFFF00"/>
                </a:solidFill>
              </a:rPr>
              <a:t> Classifier Model for our Model Evaluation</a:t>
            </a:r>
          </a:p>
        </p:txBody>
      </p:sp>
    </p:spTree>
    <p:extLst>
      <p:ext uri="{BB962C8B-B14F-4D97-AF65-F5344CB8AC3E}">
        <p14:creationId xmlns:p14="http://schemas.microsoft.com/office/powerpoint/2010/main" val="3209602157"/>
      </p:ext>
    </p:extLst>
  </p:cSld>
  <p:clrMapOvr>
    <a:masterClrMapping/>
  </p:clrMapOvr>
  <mc:AlternateContent xmlns:mc="http://schemas.openxmlformats.org/markup-compatibility/2006" xmlns:p14="http://schemas.microsoft.com/office/powerpoint/2010/main">
    <mc:Choice Requires="p14">
      <p:transition spd="med" p14:dur="700" advTm="4657">
        <p:fade/>
      </p:transition>
    </mc:Choice>
    <mc:Fallback xmlns="">
      <p:transition spd="med" advTm="4657">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7B1B18-A8E2-48FC-4898-42EEAB90C980}"/>
              </a:ext>
            </a:extLst>
          </p:cNvPr>
          <p:cNvSpPr txBox="1"/>
          <p:nvPr/>
        </p:nvSpPr>
        <p:spPr>
          <a:xfrm>
            <a:off x="3070076" y="980728"/>
            <a:ext cx="4968552" cy="369332"/>
          </a:xfrm>
          <a:prstGeom prst="rect">
            <a:avLst/>
          </a:prstGeom>
          <a:noFill/>
        </p:spPr>
        <p:txBody>
          <a:bodyPr wrap="square" rtlCol="0">
            <a:spAutoFit/>
          </a:bodyPr>
          <a:lstStyle/>
          <a:p>
            <a:pPr algn="ctr"/>
            <a:r>
              <a:rPr lang="en-US" dirty="0">
                <a:solidFill>
                  <a:srgbClr val="FFFF00"/>
                </a:solidFill>
              </a:rPr>
              <a:t>Creating pickle file of our model</a:t>
            </a:r>
          </a:p>
        </p:txBody>
      </p:sp>
      <p:pic>
        <p:nvPicPr>
          <p:cNvPr id="5" name="Picture 4">
            <a:extLst>
              <a:ext uri="{FF2B5EF4-FFF2-40B4-BE49-F238E27FC236}">
                <a16:creationId xmlns:a16="http://schemas.microsoft.com/office/drawing/2014/main" id="{5429E26E-3B76-1424-E544-C9EF7FFC78C3}"/>
              </a:ext>
            </a:extLst>
          </p:cNvPr>
          <p:cNvPicPr>
            <a:picLocks noChangeAspect="1"/>
          </p:cNvPicPr>
          <p:nvPr/>
        </p:nvPicPr>
        <p:blipFill>
          <a:blip r:embed="rId2"/>
          <a:stretch>
            <a:fillRect/>
          </a:stretch>
        </p:blipFill>
        <p:spPr>
          <a:xfrm>
            <a:off x="2782044" y="1700808"/>
            <a:ext cx="5832648" cy="3073576"/>
          </a:xfrm>
          <a:prstGeom prst="rect">
            <a:avLst/>
          </a:prstGeom>
        </p:spPr>
      </p:pic>
      <p:sp>
        <p:nvSpPr>
          <p:cNvPr id="6" name="TextBox 5">
            <a:extLst>
              <a:ext uri="{FF2B5EF4-FFF2-40B4-BE49-F238E27FC236}">
                <a16:creationId xmlns:a16="http://schemas.microsoft.com/office/drawing/2014/main" id="{300B2899-E737-2179-7897-CAF24213C330}"/>
              </a:ext>
            </a:extLst>
          </p:cNvPr>
          <p:cNvSpPr txBox="1"/>
          <p:nvPr/>
        </p:nvSpPr>
        <p:spPr>
          <a:xfrm>
            <a:off x="405780" y="5445224"/>
            <a:ext cx="11305256" cy="1200329"/>
          </a:xfrm>
          <a:prstGeom prst="rect">
            <a:avLst/>
          </a:prstGeom>
          <a:noFill/>
        </p:spPr>
        <p:txBody>
          <a:bodyPr wrap="square" rtlCol="0">
            <a:spAutoFit/>
          </a:bodyPr>
          <a:lstStyle/>
          <a:p>
            <a:pPr algn="ctr"/>
            <a:r>
              <a:rPr lang="en-US" dirty="0"/>
              <a:t>In model building, a </a:t>
            </a:r>
            <a:r>
              <a:rPr lang="en-US" b="1" dirty="0"/>
              <a:t>pickle file</a:t>
            </a:r>
            <a:r>
              <a:rPr lang="en-US" dirty="0"/>
              <a:t> is used to save and serialize trained machine learning models, allowing them to be stored for later use without retraining. The </a:t>
            </a:r>
            <a:r>
              <a:rPr lang="en-US" b="1" dirty="0"/>
              <a:t>Pickle</a:t>
            </a:r>
            <a:r>
              <a:rPr lang="en-US" dirty="0"/>
              <a:t> module in Python converts the model object into a byte stream, which can then be saved as a file. This enables easy model reuse, sharing, and deployment</a:t>
            </a:r>
            <a:endParaRPr lang="en-US" dirty="0">
              <a:solidFill>
                <a:srgbClr val="FFFF00"/>
              </a:solidFill>
            </a:endParaRPr>
          </a:p>
        </p:txBody>
      </p:sp>
    </p:spTree>
    <p:extLst>
      <p:ext uri="{BB962C8B-B14F-4D97-AF65-F5344CB8AC3E}">
        <p14:creationId xmlns:p14="http://schemas.microsoft.com/office/powerpoint/2010/main" val="3471225226"/>
      </p:ext>
    </p:extLst>
  </p:cSld>
  <p:clrMapOvr>
    <a:masterClrMapping/>
  </p:clrMapOvr>
  <mc:AlternateContent xmlns:mc="http://schemas.openxmlformats.org/markup-compatibility/2006" xmlns:p14="http://schemas.microsoft.com/office/powerpoint/2010/main">
    <mc:Choice Requires="p14">
      <p:transition spd="med" p14:dur="700" advTm="4936">
        <p:fade/>
      </p:transition>
    </mc:Choice>
    <mc:Fallback xmlns="">
      <p:transition spd="med" advTm="4936">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0EEA-D249-EFEA-758C-10495F89C1CE}"/>
              </a:ext>
            </a:extLst>
          </p:cNvPr>
          <p:cNvSpPr>
            <a:spLocks noGrp="1"/>
          </p:cNvSpPr>
          <p:nvPr>
            <p:ph type="title"/>
          </p:nvPr>
        </p:nvSpPr>
        <p:spPr>
          <a:xfrm>
            <a:off x="493534" y="1124744"/>
            <a:ext cx="10796875" cy="688504"/>
          </a:xfrm>
        </p:spPr>
        <p:txBody>
          <a:bodyPr>
            <a:normAutofit/>
          </a:bodyPr>
          <a:lstStyle/>
          <a:p>
            <a:pPr marL="571500" indent="-571500">
              <a:buFont typeface="Wingdings" panose="05000000000000000000" pitchFamily="2" charset="2"/>
              <a:buChar char="q"/>
            </a:pPr>
            <a:r>
              <a:rPr lang="en-IN"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Model Deployment</a:t>
            </a:r>
          </a:p>
        </p:txBody>
      </p:sp>
      <p:sp>
        <p:nvSpPr>
          <p:cNvPr id="3" name="Content Placeholder 2">
            <a:extLst>
              <a:ext uri="{FF2B5EF4-FFF2-40B4-BE49-F238E27FC236}">
                <a16:creationId xmlns:a16="http://schemas.microsoft.com/office/drawing/2014/main" id="{284697CB-DD32-3ED8-3368-704322AC675D}"/>
              </a:ext>
            </a:extLst>
          </p:cNvPr>
          <p:cNvSpPr>
            <a:spLocks noGrp="1"/>
          </p:cNvSpPr>
          <p:nvPr>
            <p:ph idx="1"/>
          </p:nvPr>
        </p:nvSpPr>
        <p:spPr>
          <a:xfrm>
            <a:off x="477788" y="2708920"/>
            <a:ext cx="11377264" cy="3308071"/>
          </a:xfrm>
        </p:spPr>
        <p:txBody>
          <a:bodyPr/>
          <a:lstStyle/>
          <a:p>
            <a:pPr>
              <a:buClr>
                <a:schemeClr val="tx2"/>
              </a:buClr>
              <a:buFont typeface="Wingdings" panose="05000000000000000000" pitchFamily="2" charset="2"/>
              <a:buChar char="Ø"/>
            </a:pPr>
            <a:r>
              <a:rPr lang="en-US" b="0" i="0" dirty="0">
                <a:effectLst/>
                <a:latin typeface="Calibri" panose="020F0502020204030204" pitchFamily="34" charset="0"/>
                <a:cs typeface="Calibri" panose="020F0502020204030204" pitchFamily="34" charset="0"/>
              </a:rPr>
              <a:t>Model deployment is the process of putting machine learning models into production. This makes the model's predictions available to users, developers or systems, so they can make business decisions based on data, interact with their application.</a:t>
            </a:r>
          </a:p>
          <a:p>
            <a:pPr>
              <a:buClr>
                <a:schemeClr val="tx2"/>
              </a:buClr>
              <a:buFont typeface="Wingdings" panose="05000000000000000000" pitchFamily="2" charset="2"/>
              <a:buChar char="Ø"/>
            </a:pPr>
            <a:r>
              <a:rPr lang="en-US" b="0" i="0" dirty="0">
                <a:effectLst/>
                <a:latin typeface="Calibri" panose="020F0502020204030204" pitchFamily="34" charset="0"/>
                <a:cs typeface="Calibri" panose="020F0502020204030204" pitchFamily="34" charset="0"/>
              </a:rPr>
              <a:t> Model deployment can be a complex and time consuming process.</a:t>
            </a:r>
          </a:p>
          <a:p>
            <a:pPr>
              <a:buClr>
                <a:schemeClr val="tx2"/>
              </a:buClr>
              <a:buFont typeface="Wingdings" panose="05000000000000000000" pitchFamily="2" charset="2"/>
              <a:buChar char="Ø"/>
            </a:pPr>
            <a:r>
              <a:rPr lang="en-US" dirty="0">
                <a:latin typeface="Calibri" panose="020F0502020204030204" pitchFamily="34" charset="0"/>
                <a:cs typeface="Calibri" panose="020F0502020204030204" pitchFamily="34" charset="0"/>
              </a:rPr>
              <a:t>We make a model where we can input some parameters and analysis whether the news is real or fake</a:t>
            </a:r>
          </a:p>
          <a:p>
            <a:pPr>
              <a:buClr>
                <a:schemeClr val="tx2"/>
              </a:buClr>
              <a:buFont typeface="Wingdings" panose="05000000000000000000" pitchFamily="2" charset="2"/>
              <a:buChar char="Ø"/>
            </a:pPr>
            <a:r>
              <a:rPr lang="en-US" b="0" i="0" dirty="0">
                <a:effectLst/>
                <a:latin typeface="Calibri" panose="020F0502020204030204" pitchFamily="34" charset="0"/>
                <a:cs typeface="Calibri" panose="020F0502020204030204" pitchFamily="34" charset="0"/>
              </a:rPr>
              <a:t>Using </a:t>
            </a:r>
            <a:r>
              <a:rPr lang="en-US" b="0" i="0" dirty="0" err="1">
                <a:effectLst/>
                <a:latin typeface="Calibri" panose="020F0502020204030204" pitchFamily="34" charset="0"/>
                <a:cs typeface="Calibri" panose="020F0502020204030204" pitchFamily="34" charset="0"/>
              </a:rPr>
              <a:t>Streamlit</a:t>
            </a:r>
            <a:r>
              <a:rPr lang="en-US" b="0" i="0" dirty="0">
                <a:effectLst/>
                <a:latin typeface="Calibri" panose="020F0502020204030204" pitchFamily="34" charset="0"/>
                <a:cs typeface="Calibri" panose="020F0502020204030204" pitchFamily="34" charset="0"/>
              </a:rPr>
              <a:t> to deploy our project.</a:t>
            </a:r>
            <a:endParaRPr lang="en-US" dirty="0">
              <a:latin typeface="Calibri" panose="020F0502020204030204" pitchFamily="34" charset="0"/>
              <a:cs typeface="Calibri" panose="020F0502020204030204" pitchFamily="34" charset="0"/>
            </a:endParaRPr>
          </a:p>
          <a:p>
            <a:pPr>
              <a:buClr>
                <a:schemeClr val="tx2"/>
              </a:buClr>
              <a:buFont typeface="Wingdings" panose="05000000000000000000" pitchFamily="2" charset="2"/>
              <a:buChar char="Ø"/>
            </a:pPr>
            <a:endParaRPr lang="en-US"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3014255"/>
      </p:ext>
    </p:extLst>
  </p:cSld>
  <p:clrMapOvr>
    <a:masterClrMapping/>
  </p:clrMapOvr>
  <mc:AlternateContent xmlns:mc="http://schemas.openxmlformats.org/markup-compatibility/2006" xmlns:p14="http://schemas.microsoft.com/office/powerpoint/2010/main">
    <mc:Choice Requires="p14">
      <p:transition spd="med" p14:dur="700" advTm="5878">
        <p:fade/>
      </p:transition>
    </mc:Choice>
    <mc:Fallback xmlns="">
      <p:transition spd="med" advTm="5878">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50396" y="4869160"/>
            <a:ext cx="5286375" cy="92333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FFFF00"/>
                </a:solidFill>
                <a:latin typeface="Arial "/>
              </a:rPr>
              <a:t>Reading all pickle files </a:t>
            </a:r>
          </a:p>
          <a:p>
            <a:pPr marL="285750" indent="-285750">
              <a:buFont typeface="Arial" panose="020B0604020202020204" pitchFamily="34" charset="0"/>
              <a:buChar char="•"/>
            </a:pPr>
            <a:r>
              <a:rPr lang="en-IN" dirty="0">
                <a:solidFill>
                  <a:srgbClr val="FFFF00"/>
                </a:solidFill>
                <a:latin typeface="Arial "/>
              </a:rPr>
              <a:t>user_input_features takes user input and will pass the argument and check for risk.</a:t>
            </a:r>
          </a:p>
        </p:txBody>
      </p:sp>
      <p:sp>
        <p:nvSpPr>
          <p:cNvPr id="7" name="TextBox 6"/>
          <p:cNvSpPr txBox="1"/>
          <p:nvPr/>
        </p:nvSpPr>
        <p:spPr>
          <a:xfrm>
            <a:off x="7822604" y="188640"/>
            <a:ext cx="2818400" cy="461665"/>
          </a:xfrm>
          <a:prstGeom prst="rect">
            <a:avLst/>
          </a:prstGeom>
          <a:noFill/>
        </p:spPr>
        <p:txBody>
          <a:bodyPr wrap="none" rtlCol="0">
            <a:spAutoFit/>
          </a:bodyPr>
          <a:lstStyle/>
          <a:p>
            <a:r>
              <a:rPr lang="en-IN" sz="2400" dirty="0">
                <a:latin typeface="Arial "/>
              </a:rPr>
              <a:t>Code for Interface: </a:t>
            </a:r>
          </a:p>
        </p:txBody>
      </p:sp>
      <p:pic>
        <p:nvPicPr>
          <p:cNvPr id="4" name="Picture 3">
            <a:extLst>
              <a:ext uri="{FF2B5EF4-FFF2-40B4-BE49-F238E27FC236}">
                <a16:creationId xmlns:a16="http://schemas.microsoft.com/office/drawing/2014/main" id="{48FECA02-8743-2423-1966-9A3A107706FA}"/>
              </a:ext>
            </a:extLst>
          </p:cNvPr>
          <p:cNvPicPr>
            <a:picLocks noChangeAspect="1"/>
          </p:cNvPicPr>
          <p:nvPr/>
        </p:nvPicPr>
        <p:blipFill>
          <a:blip r:embed="rId2"/>
          <a:stretch>
            <a:fillRect/>
          </a:stretch>
        </p:blipFill>
        <p:spPr>
          <a:xfrm>
            <a:off x="211712" y="1279072"/>
            <a:ext cx="5570493" cy="4958240"/>
          </a:xfrm>
          <a:prstGeom prst="rect">
            <a:avLst/>
          </a:prstGeom>
        </p:spPr>
      </p:pic>
      <p:pic>
        <p:nvPicPr>
          <p:cNvPr id="8" name="Picture 7">
            <a:extLst>
              <a:ext uri="{FF2B5EF4-FFF2-40B4-BE49-F238E27FC236}">
                <a16:creationId xmlns:a16="http://schemas.microsoft.com/office/drawing/2014/main" id="{04962DEA-8B01-3B4A-B4ED-6B26FBB5C630}"/>
              </a:ext>
            </a:extLst>
          </p:cNvPr>
          <p:cNvPicPr>
            <a:picLocks noChangeAspect="1"/>
          </p:cNvPicPr>
          <p:nvPr/>
        </p:nvPicPr>
        <p:blipFill>
          <a:blip r:embed="rId3"/>
          <a:stretch>
            <a:fillRect/>
          </a:stretch>
        </p:blipFill>
        <p:spPr>
          <a:xfrm>
            <a:off x="5950396" y="1114028"/>
            <a:ext cx="5476875" cy="3467100"/>
          </a:xfrm>
          <a:prstGeom prst="rect">
            <a:avLst/>
          </a:prstGeom>
        </p:spPr>
      </p:pic>
    </p:spTree>
    <p:extLst>
      <p:ext uri="{BB962C8B-B14F-4D97-AF65-F5344CB8AC3E}">
        <p14:creationId xmlns:p14="http://schemas.microsoft.com/office/powerpoint/2010/main" val="1781808126"/>
      </p:ext>
    </p:extLst>
  </p:cSld>
  <p:clrMapOvr>
    <a:masterClrMapping/>
  </p:clrMapOvr>
  <mc:AlternateContent xmlns:mc="http://schemas.openxmlformats.org/markup-compatibility/2006" xmlns:p14="http://schemas.microsoft.com/office/powerpoint/2010/main">
    <mc:Choice Requires="p14">
      <p:transition spd="med" p14:dur="700" advTm="5854">
        <p:fade/>
      </p:transition>
    </mc:Choice>
    <mc:Fallback xmlns="">
      <p:transition spd="med" advTm="5854">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76265" y="620688"/>
            <a:ext cx="3804247" cy="523220"/>
          </a:xfrm>
          <a:prstGeom prst="rect">
            <a:avLst/>
          </a:prstGeom>
          <a:noFill/>
        </p:spPr>
        <p:txBody>
          <a:bodyPr wrap="none" rtlCol="0">
            <a:spAutoFit/>
          </a:bodyPr>
          <a:lstStyle/>
          <a:p>
            <a:r>
              <a:rPr lang="en-IN" sz="2800" dirty="0">
                <a:latin typeface="Arial "/>
              </a:rPr>
              <a:t>Interface of application</a:t>
            </a:r>
          </a:p>
        </p:txBody>
      </p:sp>
      <p:pic>
        <p:nvPicPr>
          <p:cNvPr id="4" name="Picture 3">
            <a:extLst>
              <a:ext uri="{FF2B5EF4-FFF2-40B4-BE49-F238E27FC236}">
                <a16:creationId xmlns:a16="http://schemas.microsoft.com/office/drawing/2014/main" id="{D465B84A-3FCB-1D3A-82D2-E07D79F9267F}"/>
              </a:ext>
            </a:extLst>
          </p:cNvPr>
          <p:cNvPicPr>
            <a:picLocks noChangeAspect="1"/>
          </p:cNvPicPr>
          <p:nvPr/>
        </p:nvPicPr>
        <p:blipFill>
          <a:blip r:embed="rId2">
            <a:extLst>
              <a:ext uri="{28A0092B-C50C-407E-A947-70E740481C1C}">
                <a14:useLocalDpi xmlns:a14="http://schemas.microsoft.com/office/drawing/2010/main" val="0"/>
              </a:ext>
            </a:extLst>
          </a:blip>
          <a:srcRect t="10940" b="4273"/>
          <a:stretch/>
        </p:blipFill>
        <p:spPr>
          <a:xfrm>
            <a:off x="410428" y="1484785"/>
            <a:ext cx="11372616" cy="4896544"/>
          </a:xfrm>
          <a:prstGeom prst="rect">
            <a:avLst/>
          </a:prstGeom>
        </p:spPr>
      </p:pic>
    </p:spTree>
    <p:extLst>
      <p:ext uri="{BB962C8B-B14F-4D97-AF65-F5344CB8AC3E}">
        <p14:creationId xmlns:p14="http://schemas.microsoft.com/office/powerpoint/2010/main" val="3691750065"/>
      </p:ext>
    </p:extLst>
  </p:cSld>
  <p:clrMapOvr>
    <a:masterClrMapping/>
  </p:clrMapOvr>
  <mc:AlternateContent xmlns:mc="http://schemas.openxmlformats.org/markup-compatibility/2006" xmlns:p14="http://schemas.microsoft.com/office/powerpoint/2010/main">
    <mc:Choice Requires="p14">
      <p:transition spd="med" p14:dur="700" advTm="5831">
        <p:fade/>
      </p:transition>
    </mc:Choice>
    <mc:Fallback xmlns="">
      <p:transition spd="med" advTm="583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B206-6AB3-4A03-5B25-FE2656BE83C7}"/>
              </a:ext>
            </a:extLst>
          </p:cNvPr>
          <p:cNvSpPr>
            <a:spLocks noGrp="1"/>
          </p:cNvSpPr>
          <p:nvPr>
            <p:ph type="title"/>
          </p:nvPr>
        </p:nvSpPr>
        <p:spPr>
          <a:xfrm>
            <a:off x="333772" y="476672"/>
            <a:ext cx="10940891" cy="688504"/>
          </a:xfrm>
        </p:spPr>
        <p:txBody>
          <a:bodyPr>
            <a:noAutofit/>
          </a:bodyPr>
          <a:lstStyle/>
          <a:p>
            <a:pPr algn="ctr"/>
            <a:r>
              <a:rPr lang="en-IN"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Index</a:t>
            </a:r>
          </a:p>
        </p:txBody>
      </p:sp>
      <p:sp>
        <p:nvSpPr>
          <p:cNvPr id="3" name="Content Placeholder 2">
            <a:extLst>
              <a:ext uri="{FF2B5EF4-FFF2-40B4-BE49-F238E27FC236}">
                <a16:creationId xmlns:a16="http://schemas.microsoft.com/office/drawing/2014/main" id="{1A45A5A4-6530-DD44-6AAF-B73DBF0F0BCF}"/>
              </a:ext>
            </a:extLst>
          </p:cNvPr>
          <p:cNvSpPr>
            <a:spLocks noGrp="1"/>
          </p:cNvSpPr>
          <p:nvPr>
            <p:ph idx="1"/>
          </p:nvPr>
        </p:nvSpPr>
        <p:spPr>
          <a:xfrm>
            <a:off x="2854052" y="1365285"/>
            <a:ext cx="8564627" cy="5407496"/>
          </a:xfrm>
        </p:spPr>
        <p:txBody>
          <a:bodyPr>
            <a:normAutofit/>
          </a:bodyPr>
          <a:lstStyle/>
          <a:p>
            <a:pPr marL="514350" indent="-514350">
              <a:buClr>
                <a:schemeClr val="tx1"/>
              </a:buClr>
              <a:buFont typeface="+mj-lt"/>
              <a:buAutoNum type="arabicPeriod"/>
            </a:pPr>
            <a:r>
              <a:rPr lang="en-IN" sz="2800" b="1" dirty="0">
                <a:latin typeface="Arial" panose="020B0604020202020204" pitchFamily="34" charset="0"/>
                <a:cs typeface="Arial" panose="020B0604020202020204" pitchFamily="34" charset="0"/>
              </a:rPr>
              <a:t>Introduction</a:t>
            </a:r>
          </a:p>
          <a:p>
            <a:pPr marL="514350" indent="-514350">
              <a:buClr>
                <a:schemeClr val="tx1"/>
              </a:buClr>
              <a:buFont typeface="+mj-lt"/>
              <a:buAutoNum type="arabicPeriod"/>
            </a:pPr>
            <a:r>
              <a:rPr lang="en-IN" sz="2800" b="1" dirty="0">
                <a:latin typeface="Arial" panose="020B0604020202020204" pitchFamily="34" charset="0"/>
                <a:cs typeface="Arial" panose="020B0604020202020204" pitchFamily="34" charset="0"/>
              </a:rPr>
              <a:t>Objective</a:t>
            </a:r>
          </a:p>
          <a:p>
            <a:pPr marL="514350" indent="-514350">
              <a:buClr>
                <a:schemeClr val="tx1"/>
              </a:buClr>
              <a:buFont typeface="+mj-lt"/>
              <a:buAutoNum type="arabicPeriod"/>
            </a:pPr>
            <a:r>
              <a:rPr lang="en-IN" sz="2800" b="1" dirty="0">
                <a:latin typeface="Arial" panose="020B0604020202020204" pitchFamily="34" charset="0"/>
                <a:cs typeface="Arial" panose="020B0604020202020204" pitchFamily="34" charset="0"/>
              </a:rPr>
              <a:t>Tools and technologies used</a:t>
            </a:r>
          </a:p>
          <a:p>
            <a:pPr marL="514350" indent="-514350">
              <a:buClr>
                <a:schemeClr val="tx1"/>
              </a:buClr>
              <a:buFont typeface="+mj-lt"/>
              <a:buAutoNum type="arabicPeriod"/>
            </a:pPr>
            <a:r>
              <a:rPr lang="en-US" sz="2800" b="1" dirty="0">
                <a:solidFill>
                  <a:schemeClr val="tx1"/>
                </a:solidFill>
                <a:latin typeface="Arial" panose="020B0604020202020204" pitchFamily="34" charset="0"/>
                <a:cs typeface="Arial" panose="020B0604020202020204" pitchFamily="34" charset="0"/>
              </a:rPr>
              <a:t>System Flowchart</a:t>
            </a:r>
          </a:p>
          <a:p>
            <a:pPr marL="514350" indent="-514350">
              <a:buClr>
                <a:schemeClr val="tx1"/>
              </a:buClr>
              <a:buFont typeface="+mj-lt"/>
              <a:buAutoNum type="arabicPeriod"/>
            </a:pPr>
            <a:r>
              <a:rPr lang="en-US" sz="2800" b="1" dirty="0">
                <a:latin typeface="Arial" panose="020B0604020202020204" pitchFamily="34" charset="0"/>
                <a:cs typeface="Arial" panose="020B0604020202020204" pitchFamily="34" charset="0"/>
              </a:rPr>
              <a:t>EDA</a:t>
            </a:r>
          </a:p>
          <a:p>
            <a:pPr marL="514350" indent="-514350">
              <a:buClr>
                <a:schemeClr val="tx1"/>
              </a:buClr>
              <a:buFont typeface="+mj-lt"/>
              <a:buAutoNum type="arabicPeriod"/>
            </a:pPr>
            <a:r>
              <a:rPr lang="en-US" sz="2800" b="1" dirty="0">
                <a:latin typeface="Arial" panose="020B0604020202020204" pitchFamily="34" charset="0"/>
                <a:cs typeface="Arial" panose="020B0604020202020204" pitchFamily="34" charset="0"/>
              </a:rPr>
              <a:t>Feature Engineering</a:t>
            </a:r>
          </a:p>
          <a:p>
            <a:pPr marL="514350" indent="-514350">
              <a:buClr>
                <a:schemeClr val="tx1"/>
              </a:buClr>
              <a:buFont typeface="+mj-lt"/>
              <a:buAutoNum type="arabicPeriod"/>
            </a:pPr>
            <a:r>
              <a:rPr lang="en-US" sz="2800" b="1" dirty="0">
                <a:latin typeface="Arial" panose="020B0604020202020204" pitchFamily="34" charset="0"/>
                <a:cs typeface="Arial" panose="020B0604020202020204" pitchFamily="34" charset="0"/>
              </a:rPr>
              <a:t>Visualization</a:t>
            </a:r>
          </a:p>
          <a:p>
            <a:pPr marL="514350" indent="-514350">
              <a:buClr>
                <a:schemeClr val="tx1"/>
              </a:buClr>
              <a:buFont typeface="+mj-lt"/>
              <a:buAutoNum type="arabicPeriod"/>
            </a:pPr>
            <a:r>
              <a:rPr lang="en-US" sz="2800" b="1" dirty="0">
                <a:latin typeface="Arial" panose="020B0604020202020204" pitchFamily="34" charset="0"/>
                <a:cs typeface="Arial" panose="020B0604020202020204" pitchFamily="34" charset="0"/>
              </a:rPr>
              <a:t>Model Building</a:t>
            </a:r>
          </a:p>
          <a:p>
            <a:pPr marL="514350" indent="-514350">
              <a:buClr>
                <a:schemeClr val="tx1"/>
              </a:buClr>
              <a:buFont typeface="+mj-lt"/>
              <a:buAutoNum type="arabicPeriod"/>
            </a:pPr>
            <a:r>
              <a:rPr lang="en-US" sz="2800" b="1" dirty="0">
                <a:latin typeface="Arial" panose="020B0604020202020204" pitchFamily="34" charset="0"/>
                <a:cs typeface="Arial" panose="020B0604020202020204" pitchFamily="34" charset="0"/>
              </a:rPr>
              <a:t>Model Evaluation</a:t>
            </a:r>
          </a:p>
          <a:p>
            <a:pPr marL="514350" indent="-514350">
              <a:buClr>
                <a:schemeClr val="tx1"/>
              </a:buClr>
              <a:buFont typeface="+mj-lt"/>
              <a:buAutoNum type="arabicPeriod"/>
            </a:pPr>
            <a:r>
              <a:rPr lang="en-US" sz="2800" b="1" dirty="0">
                <a:latin typeface="Arial" panose="020B0604020202020204" pitchFamily="34" charset="0"/>
                <a:cs typeface="Arial" panose="020B0604020202020204" pitchFamily="34" charset="0"/>
              </a:rPr>
              <a:t>Conclusion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8350237"/>
      </p:ext>
    </p:extLst>
  </p:cSld>
  <p:clrMapOvr>
    <a:masterClrMapping/>
  </p:clrMapOvr>
  <mc:AlternateContent xmlns:mc="http://schemas.openxmlformats.org/markup-compatibility/2006" xmlns:p14="http://schemas.microsoft.com/office/powerpoint/2010/main">
    <mc:Choice Requires="p14">
      <p:transition spd="med" p14:dur="700" advTm="4541">
        <p:fade/>
      </p:transition>
    </mc:Choice>
    <mc:Fallback xmlns="">
      <p:transition spd="med" advTm="4541">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CD1A1C-CC6D-1769-47F6-75370BB63688}"/>
              </a:ext>
            </a:extLst>
          </p:cNvPr>
          <p:cNvSpPr txBox="1"/>
          <p:nvPr/>
        </p:nvSpPr>
        <p:spPr>
          <a:xfrm>
            <a:off x="3934172" y="216918"/>
            <a:ext cx="3544817" cy="523220"/>
          </a:xfrm>
          <a:prstGeom prst="rect">
            <a:avLst/>
          </a:prstGeom>
          <a:noFill/>
        </p:spPr>
        <p:txBody>
          <a:bodyPr wrap="none" rtlCol="0">
            <a:spAutoFit/>
          </a:bodyPr>
          <a:lstStyle/>
          <a:p>
            <a:r>
              <a:rPr lang="en-IN" sz="2800" dirty="0">
                <a:latin typeface="Arial "/>
              </a:rPr>
              <a:t>Testing of application</a:t>
            </a:r>
          </a:p>
        </p:txBody>
      </p:sp>
      <p:sp>
        <p:nvSpPr>
          <p:cNvPr id="3" name="TextBox 2">
            <a:extLst>
              <a:ext uri="{FF2B5EF4-FFF2-40B4-BE49-F238E27FC236}">
                <a16:creationId xmlns:a16="http://schemas.microsoft.com/office/drawing/2014/main" id="{ED96DE6E-BDC6-C793-C600-2379E9A0689E}"/>
              </a:ext>
            </a:extLst>
          </p:cNvPr>
          <p:cNvSpPr txBox="1"/>
          <p:nvPr/>
        </p:nvSpPr>
        <p:spPr>
          <a:xfrm>
            <a:off x="4654252" y="6240972"/>
            <a:ext cx="2579552" cy="400110"/>
          </a:xfrm>
          <a:prstGeom prst="rect">
            <a:avLst/>
          </a:prstGeom>
          <a:noFill/>
          <a:ln>
            <a:solidFill>
              <a:srgbClr val="92D050"/>
            </a:solidFill>
          </a:ln>
        </p:spPr>
        <p:txBody>
          <a:bodyPr wrap="none" rtlCol="0">
            <a:spAutoFit/>
          </a:bodyPr>
          <a:lstStyle/>
          <a:p>
            <a:r>
              <a:rPr lang="en-IN" sz="2000" dirty="0">
                <a:solidFill>
                  <a:srgbClr val="92D050"/>
                </a:solidFill>
                <a:latin typeface="Arial "/>
              </a:rPr>
              <a:t>Low Risk Bankruptcy</a:t>
            </a:r>
          </a:p>
        </p:txBody>
      </p:sp>
      <p:pic>
        <p:nvPicPr>
          <p:cNvPr id="9" name="Picture 8">
            <a:extLst>
              <a:ext uri="{FF2B5EF4-FFF2-40B4-BE49-F238E27FC236}">
                <a16:creationId xmlns:a16="http://schemas.microsoft.com/office/drawing/2014/main" id="{58FCEB96-70B9-9CE0-8823-9B890250165D}"/>
              </a:ext>
            </a:extLst>
          </p:cNvPr>
          <p:cNvPicPr>
            <a:picLocks noChangeAspect="1"/>
          </p:cNvPicPr>
          <p:nvPr/>
        </p:nvPicPr>
        <p:blipFill>
          <a:blip r:embed="rId2">
            <a:extLst>
              <a:ext uri="{28A0092B-C50C-407E-A947-70E740481C1C}">
                <a14:useLocalDpi xmlns:a14="http://schemas.microsoft.com/office/drawing/2010/main" val="0"/>
              </a:ext>
            </a:extLst>
          </a:blip>
          <a:srcRect t="14291" r="800" b="4838"/>
          <a:stretch/>
        </p:blipFill>
        <p:spPr>
          <a:xfrm>
            <a:off x="670942" y="871063"/>
            <a:ext cx="10846940" cy="4934201"/>
          </a:xfrm>
          <a:prstGeom prst="rect">
            <a:avLst/>
          </a:prstGeom>
        </p:spPr>
      </p:pic>
    </p:spTree>
    <p:extLst>
      <p:ext uri="{BB962C8B-B14F-4D97-AF65-F5344CB8AC3E}">
        <p14:creationId xmlns:p14="http://schemas.microsoft.com/office/powerpoint/2010/main" val="4138670182"/>
      </p:ext>
    </p:extLst>
  </p:cSld>
  <p:clrMapOvr>
    <a:masterClrMapping/>
  </p:clrMapOvr>
  <mc:AlternateContent xmlns:mc="http://schemas.openxmlformats.org/markup-compatibility/2006" xmlns:p14="http://schemas.microsoft.com/office/powerpoint/2010/main">
    <mc:Choice Requires="p14">
      <p:transition spd="med" p14:dur="700" advTm="4030">
        <p:fade/>
      </p:transition>
    </mc:Choice>
    <mc:Fallback xmlns="">
      <p:transition spd="med" advTm="403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CD1A1C-CC6D-1769-47F6-75370BB63688}"/>
              </a:ext>
            </a:extLst>
          </p:cNvPr>
          <p:cNvSpPr txBox="1"/>
          <p:nvPr/>
        </p:nvSpPr>
        <p:spPr>
          <a:xfrm>
            <a:off x="3934172" y="332656"/>
            <a:ext cx="3544817" cy="523220"/>
          </a:xfrm>
          <a:prstGeom prst="rect">
            <a:avLst/>
          </a:prstGeom>
          <a:noFill/>
        </p:spPr>
        <p:txBody>
          <a:bodyPr wrap="none" rtlCol="0">
            <a:spAutoFit/>
          </a:bodyPr>
          <a:lstStyle/>
          <a:p>
            <a:r>
              <a:rPr lang="en-IN" sz="2800" dirty="0">
                <a:latin typeface="Arial "/>
              </a:rPr>
              <a:t>Testing of application</a:t>
            </a:r>
          </a:p>
        </p:txBody>
      </p:sp>
      <p:sp>
        <p:nvSpPr>
          <p:cNvPr id="4" name="TextBox 3">
            <a:extLst>
              <a:ext uri="{FF2B5EF4-FFF2-40B4-BE49-F238E27FC236}">
                <a16:creationId xmlns:a16="http://schemas.microsoft.com/office/drawing/2014/main" id="{EB1D66D8-B1F5-AFB1-F6A8-41C9DA1F11A7}"/>
              </a:ext>
            </a:extLst>
          </p:cNvPr>
          <p:cNvSpPr txBox="1"/>
          <p:nvPr/>
        </p:nvSpPr>
        <p:spPr>
          <a:xfrm>
            <a:off x="4582244" y="6237312"/>
            <a:ext cx="2637260" cy="400110"/>
          </a:xfrm>
          <a:prstGeom prst="rect">
            <a:avLst/>
          </a:prstGeom>
          <a:noFill/>
          <a:ln>
            <a:solidFill>
              <a:srgbClr val="FF0000"/>
            </a:solidFill>
          </a:ln>
        </p:spPr>
        <p:txBody>
          <a:bodyPr wrap="none" rtlCol="0">
            <a:spAutoFit/>
          </a:bodyPr>
          <a:lstStyle/>
          <a:p>
            <a:pPr algn="ctr"/>
            <a:r>
              <a:rPr lang="en-IN" sz="2000" dirty="0">
                <a:solidFill>
                  <a:srgbClr val="FF0000"/>
                </a:solidFill>
                <a:latin typeface="Arial "/>
              </a:rPr>
              <a:t>High Risk Bankruptcy</a:t>
            </a:r>
          </a:p>
        </p:txBody>
      </p:sp>
      <p:pic>
        <p:nvPicPr>
          <p:cNvPr id="5" name="Picture 4">
            <a:extLst>
              <a:ext uri="{FF2B5EF4-FFF2-40B4-BE49-F238E27FC236}">
                <a16:creationId xmlns:a16="http://schemas.microsoft.com/office/drawing/2014/main" id="{FC8CCE8B-848C-3AC3-B3E6-C3EBB64778CF}"/>
              </a:ext>
            </a:extLst>
          </p:cNvPr>
          <p:cNvPicPr>
            <a:picLocks noChangeAspect="1"/>
          </p:cNvPicPr>
          <p:nvPr/>
        </p:nvPicPr>
        <p:blipFill>
          <a:blip r:embed="rId2">
            <a:extLst>
              <a:ext uri="{28A0092B-C50C-407E-A947-70E740481C1C}">
                <a14:useLocalDpi xmlns:a14="http://schemas.microsoft.com/office/drawing/2010/main" val="0"/>
              </a:ext>
            </a:extLst>
          </a:blip>
          <a:srcRect l="341" t="10282" b="7027"/>
          <a:stretch/>
        </p:blipFill>
        <p:spPr>
          <a:xfrm>
            <a:off x="477788" y="855876"/>
            <a:ext cx="10873208" cy="5317328"/>
          </a:xfrm>
          <a:prstGeom prst="rect">
            <a:avLst/>
          </a:prstGeom>
        </p:spPr>
      </p:pic>
    </p:spTree>
    <p:extLst>
      <p:ext uri="{BB962C8B-B14F-4D97-AF65-F5344CB8AC3E}">
        <p14:creationId xmlns:p14="http://schemas.microsoft.com/office/powerpoint/2010/main" val="1943356680"/>
      </p:ext>
    </p:extLst>
  </p:cSld>
  <p:clrMapOvr>
    <a:masterClrMapping/>
  </p:clrMapOvr>
  <mc:AlternateContent xmlns:mc="http://schemas.openxmlformats.org/markup-compatibility/2006" xmlns:p14="http://schemas.microsoft.com/office/powerpoint/2010/main">
    <mc:Choice Requires="p14">
      <p:transition spd="med" p14:dur="700" advTm="4461">
        <p:fade/>
      </p:transition>
    </mc:Choice>
    <mc:Fallback xmlns="">
      <p:transition spd="med" advTm="4461">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1B230-47B7-36D0-A59E-E253AABBB592}"/>
              </a:ext>
            </a:extLst>
          </p:cNvPr>
          <p:cNvSpPr>
            <a:spLocks noGrp="1"/>
          </p:cNvSpPr>
          <p:nvPr>
            <p:ph type="title"/>
          </p:nvPr>
        </p:nvSpPr>
        <p:spPr>
          <a:xfrm>
            <a:off x="333772" y="876928"/>
            <a:ext cx="11521280" cy="609600"/>
          </a:xfrm>
        </p:spPr>
        <p:txBody>
          <a:bodyPr>
            <a:normAutofit/>
          </a:bodyPr>
          <a:lstStyle/>
          <a:p>
            <a:pPr algn="ctr"/>
            <a:r>
              <a:rPr lang="en-US" sz="36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Conclusion</a:t>
            </a:r>
            <a:endParaRPr lang="en-IN" sz="36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B5D85BF-BA8D-02ED-D4BB-5DCB5BECF919}"/>
              </a:ext>
            </a:extLst>
          </p:cNvPr>
          <p:cNvSpPr txBox="1"/>
          <p:nvPr/>
        </p:nvSpPr>
        <p:spPr>
          <a:xfrm>
            <a:off x="333772" y="1486528"/>
            <a:ext cx="10988724" cy="3728328"/>
          </a:xfrm>
          <a:prstGeom prst="rect">
            <a:avLst/>
          </a:prstGeom>
          <a:noFill/>
        </p:spPr>
        <p:txBody>
          <a:bodyPr wrap="square">
            <a:spAutoFit/>
          </a:bodyPr>
          <a:lstStyle/>
          <a:p>
            <a:pPr>
              <a:lnSpc>
                <a:spcPct val="150000"/>
              </a:lnSpc>
            </a:pPr>
            <a:endParaRPr lang="en-US" sz="2000" b="1" dirty="0"/>
          </a:p>
          <a:p>
            <a:pPr marL="342900" indent="-342900">
              <a:lnSpc>
                <a:spcPct val="150000"/>
              </a:lnSpc>
              <a:buFont typeface="Wingdings" panose="05000000000000000000" pitchFamily="2" charset="2"/>
              <a:buChar char="ü"/>
            </a:pPr>
            <a:r>
              <a:rPr lang="en-US" sz="2000" b="1" dirty="0"/>
              <a:t>Effective Detection</a:t>
            </a:r>
            <a:r>
              <a:rPr lang="en-US" sz="2000" dirty="0"/>
              <a:t>: The project successfully differentiates risk level with high accuracy rate, validating the effectiveness of the chosen machine learning models.</a:t>
            </a:r>
          </a:p>
          <a:p>
            <a:pPr marL="342900" indent="-342900">
              <a:lnSpc>
                <a:spcPct val="150000"/>
              </a:lnSpc>
              <a:buFont typeface="Wingdings" panose="05000000000000000000" pitchFamily="2" charset="2"/>
              <a:buChar char="ü"/>
            </a:pPr>
            <a:r>
              <a:rPr lang="en-US" sz="2000" b="1" dirty="0"/>
              <a:t>Key Features</a:t>
            </a:r>
            <a:r>
              <a:rPr lang="en-US" sz="2000" dirty="0"/>
              <a:t>: Critical features like text patterns and keywords play a significant role in classification, proving essential for accurate risk analysis.</a:t>
            </a:r>
            <a:r>
              <a:rPr lang="en-US" sz="2000" b="1" dirty="0">
                <a:latin typeface="Arial "/>
              </a:rPr>
              <a:t> </a:t>
            </a:r>
          </a:p>
          <a:p>
            <a:pPr marL="342900" indent="-342900">
              <a:lnSpc>
                <a:spcPct val="150000"/>
              </a:lnSpc>
              <a:buFont typeface="Wingdings" panose="05000000000000000000" pitchFamily="2" charset="2"/>
              <a:buChar char="ü"/>
            </a:pPr>
            <a:r>
              <a:rPr lang="en-US" sz="2000" b="1" dirty="0"/>
              <a:t>Ongoing Improvement</a:t>
            </a:r>
            <a:r>
              <a:rPr lang="en-US" sz="2000" dirty="0"/>
              <a:t>: While the model performs well, continuous updates and refinements are necessary to handle emerging misinformation tactics and improve overall robustness.</a:t>
            </a:r>
            <a:endParaRPr lang="en-US" sz="2000" dirty="0">
              <a:latin typeface="Arial "/>
              <a:cs typeface="Calibri" panose="020F0502020204030204" pitchFamily="34" charset="0"/>
            </a:endParaRPr>
          </a:p>
        </p:txBody>
      </p:sp>
    </p:spTree>
    <p:extLst>
      <p:ext uri="{BB962C8B-B14F-4D97-AF65-F5344CB8AC3E}">
        <p14:creationId xmlns:p14="http://schemas.microsoft.com/office/powerpoint/2010/main" val="3021603490"/>
      </p:ext>
    </p:extLst>
  </p:cSld>
  <p:clrMapOvr>
    <a:masterClrMapping/>
  </p:clrMapOvr>
  <mc:AlternateContent xmlns:mc="http://schemas.openxmlformats.org/markup-compatibility/2006" xmlns:p14="http://schemas.microsoft.com/office/powerpoint/2010/main">
    <mc:Choice Requires="p14">
      <p:transition spd="med" p14:dur="700" advTm="5470">
        <p:fade/>
      </p:transition>
    </mc:Choice>
    <mc:Fallback xmlns="">
      <p:transition spd="med" advTm="547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393054-9C54-300D-C876-56923015C840}"/>
              </a:ext>
            </a:extLst>
          </p:cNvPr>
          <p:cNvSpPr>
            <a:spLocks noGrp="1"/>
          </p:cNvSpPr>
          <p:nvPr>
            <p:ph idx="1"/>
          </p:nvPr>
        </p:nvSpPr>
        <p:spPr>
          <a:xfrm>
            <a:off x="1053852" y="2708920"/>
            <a:ext cx="9081559" cy="1799208"/>
          </a:xfrm>
        </p:spPr>
        <p:txBody>
          <a:bodyPr>
            <a:normAutofit/>
          </a:bodyPr>
          <a:lstStyle/>
          <a:p>
            <a:pPr marL="0" indent="0" algn="ctr">
              <a:buNone/>
            </a:pPr>
            <a:r>
              <a:rPr lang="en-US" sz="8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Thank You!</a:t>
            </a:r>
            <a:endParaRPr lang="en-IN" sz="8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9228114"/>
      </p:ext>
    </p:extLst>
  </p:cSld>
  <p:clrMapOvr>
    <a:masterClrMapping/>
  </p:clrMapOvr>
  <mc:AlternateContent xmlns:mc="http://schemas.openxmlformats.org/markup-compatibility/2006" xmlns:p14="http://schemas.microsoft.com/office/powerpoint/2010/main">
    <mc:Choice Requires="p14">
      <p:transition spd="med" p14:dur="700" advTm="8692">
        <p:fade/>
      </p:transition>
    </mc:Choice>
    <mc:Fallback xmlns="">
      <p:transition spd="med" advTm="8692">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116632"/>
            <a:ext cx="10157354" cy="787400"/>
          </a:xfrm>
        </p:spPr>
        <p:txBody>
          <a:bodyPr>
            <a:normAutofit/>
          </a:bodyPr>
          <a:lstStyle/>
          <a:p>
            <a:pPr marL="571500" indent="-571500">
              <a:buFont typeface="Wingdings" panose="05000000000000000000" pitchFamily="2" charset="2"/>
              <a:buChar char="q"/>
            </a:pPr>
            <a:r>
              <a:rPr lang="en-US" sz="40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Introduction</a:t>
            </a:r>
            <a:r>
              <a:rPr lang="en-US" sz="4000" dirty="0">
                <a:solidFill>
                  <a:schemeClr val="tx1"/>
                </a:solidFill>
              </a:rPr>
              <a:t> </a:t>
            </a:r>
          </a:p>
        </p:txBody>
      </p:sp>
      <p:sp>
        <p:nvSpPr>
          <p:cNvPr id="3" name="Content Placeholder 2"/>
          <p:cNvSpPr>
            <a:spLocks noGrp="1"/>
          </p:cNvSpPr>
          <p:nvPr>
            <p:ph idx="1"/>
          </p:nvPr>
        </p:nvSpPr>
        <p:spPr>
          <a:xfrm>
            <a:off x="787523" y="1422418"/>
            <a:ext cx="10405156" cy="1046564"/>
          </a:xfrm>
        </p:spPr>
        <p:txBody>
          <a:bodyPr>
            <a:normAutofit/>
          </a:bodyPr>
          <a:lstStyle/>
          <a:p>
            <a:pPr>
              <a:buClr>
                <a:schemeClr val="tx2"/>
              </a:buClr>
              <a:buFont typeface="Wingdings" panose="05000000000000000000" pitchFamily="2" charset="2"/>
              <a:buChar char="Ø"/>
            </a:pPr>
            <a:r>
              <a:rPr lang="en-US" sz="1800" b="1" dirty="0">
                <a:solidFill>
                  <a:srgbClr val="FFFF00"/>
                </a:solidFill>
                <a:latin typeface="Arial" panose="020B0604020202020204" pitchFamily="34" charset="0"/>
                <a:cs typeface="Arial" panose="020B0604020202020204" pitchFamily="34" charset="0"/>
              </a:rPr>
              <a:t>A Bankruptcy Prevention Engine </a:t>
            </a:r>
            <a:r>
              <a:rPr lang="en-US" sz="1800" b="1" dirty="0">
                <a:latin typeface="Arial" panose="020B0604020202020204" pitchFamily="34" charset="0"/>
                <a:cs typeface="Arial" panose="020B0604020202020204" pitchFamily="34" charset="0"/>
              </a:rPr>
              <a:t>uses data analysis and machine learning to monitor financial health, predict insolvency risks, and provide actionable insights, helping businesses take timely actions to avoid bankruptcy.</a:t>
            </a:r>
            <a:endParaRPr lang="en-US" sz="1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CC84373-57AF-14D9-E0C3-F2D06F3AE75D}"/>
              </a:ext>
            </a:extLst>
          </p:cNvPr>
          <p:cNvSpPr txBox="1"/>
          <p:nvPr/>
        </p:nvSpPr>
        <p:spPr>
          <a:xfrm>
            <a:off x="909836" y="3114377"/>
            <a:ext cx="5184576" cy="2862322"/>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Approach to detect Fake News Articles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Detecting bankruptcy with machine learning involves using algorithms like logistic regression, decision trees, and neural networks to analyze financial data. These models identify patterns in key metrics such as cash flow, debt, and profitability, predicting insolvency risks early and enabling businesses to implement strategies to prevent bankruptcy.</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DFAD035-C38E-18D8-815F-7266871C1985}"/>
              </a:ext>
            </a:extLst>
          </p:cNvPr>
          <p:cNvPicPr>
            <a:picLocks noChangeAspect="1"/>
          </p:cNvPicPr>
          <p:nvPr/>
        </p:nvPicPr>
        <p:blipFill>
          <a:blip r:embed="rId2"/>
          <a:stretch>
            <a:fillRect/>
          </a:stretch>
        </p:blipFill>
        <p:spPr>
          <a:xfrm>
            <a:off x="6310436" y="3168788"/>
            <a:ext cx="5649018" cy="2780492"/>
          </a:xfrm>
          <a:prstGeom prst="rect">
            <a:avLst/>
          </a:prstGeom>
        </p:spPr>
      </p:pic>
    </p:spTree>
    <p:extLst>
      <p:ext uri="{BB962C8B-B14F-4D97-AF65-F5344CB8AC3E}">
        <p14:creationId xmlns:p14="http://schemas.microsoft.com/office/powerpoint/2010/main" val="840374242"/>
      </p:ext>
    </p:extLst>
  </p:cSld>
  <p:clrMapOvr>
    <a:masterClrMapping/>
  </p:clrMapOvr>
  <mc:AlternateContent xmlns:mc="http://schemas.openxmlformats.org/markup-compatibility/2006" xmlns:p14="http://schemas.microsoft.com/office/powerpoint/2010/main">
    <mc:Choice Requires="p14">
      <p:transition spd="med" p14:dur="700" advTm="7792">
        <p:fade/>
      </p:transition>
    </mc:Choice>
    <mc:Fallback xmlns="">
      <p:transition spd="med" advTm="7792">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1124744"/>
            <a:ext cx="10157354" cy="688504"/>
          </a:xfrm>
        </p:spPr>
        <p:txBody>
          <a:bodyPr>
            <a:normAutofit/>
          </a:bodyPr>
          <a:lstStyle/>
          <a:p>
            <a:pPr marL="571500" indent="-571500">
              <a:buFont typeface="Wingdings" panose="05000000000000000000" pitchFamily="2" charset="2"/>
              <a:buChar char="q"/>
            </a:pPr>
            <a:r>
              <a:rPr lang="en-US" sz="40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Objective</a:t>
            </a:r>
          </a:p>
        </p:txBody>
      </p:sp>
      <p:sp>
        <p:nvSpPr>
          <p:cNvPr id="3" name="Content Placeholder 2"/>
          <p:cNvSpPr>
            <a:spLocks noGrp="1"/>
          </p:cNvSpPr>
          <p:nvPr>
            <p:ph idx="1"/>
          </p:nvPr>
        </p:nvSpPr>
        <p:spPr>
          <a:xfrm>
            <a:off x="827692" y="2132856"/>
            <a:ext cx="10177626" cy="2592288"/>
          </a:xfrm>
        </p:spPr>
        <p:txBody>
          <a:bodyPr>
            <a:normAutofit/>
          </a:bodyPr>
          <a:lstStyle/>
          <a:p>
            <a:pPr algn="just">
              <a:buClr>
                <a:schemeClr val="tx2"/>
              </a:buClr>
              <a:buFont typeface="Wingdings" panose="05000000000000000000" pitchFamily="2" charset="2"/>
              <a:buChar char="Ø"/>
            </a:pPr>
            <a:r>
              <a:rPr lang="en-US" dirty="0">
                <a:latin typeface="Arial" panose="020B0604020202020204" pitchFamily="34" charset="0"/>
                <a:cs typeface="Arial" panose="020B0604020202020204" pitchFamily="34" charset="0"/>
              </a:rPr>
              <a:t>The objective of bankruptcy is to provide a legal process for individuals or businesses unable to repay their debts, offering them relief by restructuring or discharging their obligations. It aims to protect creditors' interests while allowing debtors a fresh financial start, promoting economic stability and fairness.</a:t>
            </a:r>
          </a:p>
        </p:txBody>
      </p:sp>
      <p:pic>
        <p:nvPicPr>
          <p:cNvPr id="5" name="Picture 4">
            <a:extLst>
              <a:ext uri="{FF2B5EF4-FFF2-40B4-BE49-F238E27FC236}">
                <a16:creationId xmlns:a16="http://schemas.microsoft.com/office/drawing/2014/main" id="{42DC7EE1-21EC-1066-6C9B-31EE88CE0B2E}"/>
              </a:ext>
            </a:extLst>
          </p:cNvPr>
          <p:cNvPicPr>
            <a:picLocks noChangeAspect="1"/>
          </p:cNvPicPr>
          <p:nvPr/>
        </p:nvPicPr>
        <p:blipFill>
          <a:blip r:embed="rId2"/>
          <a:stretch>
            <a:fillRect/>
          </a:stretch>
        </p:blipFill>
        <p:spPr>
          <a:xfrm>
            <a:off x="3252209" y="3748609"/>
            <a:ext cx="5328592" cy="2867195"/>
          </a:xfrm>
          <a:prstGeom prst="rect">
            <a:avLst/>
          </a:prstGeom>
        </p:spPr>
      </p:pic>
    </p:spTree>
    <p:extLst>
      <p:ext uri="{BB962C8B-B14F-4D97-AF65-F5344CB8AC3E}">
        <p14:creationId xmlns:p14="http://schemas.microsoft.com/office/powerpoint/2010/main" val="310570406"/>
      </p:ext>
    </p:extLst>
  </p:cSld>
  <p:clrMapOvr>
    <a:masterClrMapping/>
  </p:clrMapOvr>
  <mc:AlternateContent xmlns:mc="http://schemas.openxmlformats.org/markup-compatibility/2006" xmlns:p14="http://schemas.microsoft.com/office/powerpoint/2010/main">
    <mc:Choice Requires="p14">
      <p:transition spd="med" p14:dur="700" advTm="4471">
        <p:fade/>
      </p:transition>
    </mc:Choice>
    <mc:Fallback xmlns="">
      <p:transition spd="med" advTm="447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93415"/>
            <a:ext cx="10157354" cy="870992"/>
          </a:xfrm>
        </p:spPr>
        <p:txBody>
          <a:bodyPr>
            <a:normAutofit fontScale="90000"/>
          </a:bodyPr>
          <a:lstStyle/>
          <a:p>
            <a:pPr marL="571500" indent="-571500">
              <a:buFont typeface="Wingdings" panose="05000000000000000000" pitchFamily="2" charset="2"/>
              <a:buChar char="q"/>
            </a:pPr>
            <a:r>
              <a:rPr lang="en-US" b="1" i="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Tools and Technologies/Libraries </a:t>
            </a:r>
            <a:r>
              <a:rPr lang="en-US"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a:t>
            </a:r>
            <a:r>
              <a:rPr lang="en-US" b="1" i="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sed: </a:t>
            </a:r>
            <a:br>
              <a:rPr lang="en-US" b="1" i="0" dirty="0">
                <a:solidFill>
                  <a:srgbClr val="1F2328"/>
                </a:solidFill>
                <a:effectLst/>
                <a:highlight>
                  <a:srgbClr val="FFFFFF"/>
                </a:highlight>
                <a:latin typeface="-apple-system"/>
              </a:rPr>
            </a:br>
            <a:endParaRPr lang="en-US" dirty="0"/>
          </a:p>
        </p:txBody>
      </p:sp>
      <p:sp>
        <p:nvSpPr>
          <p:cNvPr id="3" name="Content Placeholder 2"/>
          <p:cNvSpPr>
            <a:spLocks noGrp="1"/>
          </p:cNvSpPr>
          <p:nvPr>
            <p:ph idx="1"/>
          </p:nvPr>
        </p:nvSpPr>
        <p:spPr>
          <a:xfrm>
            <a:off x="1015735" y="1893673"/>
            <a:ext cx="10157354" cy="1495908"/>
          </a:xfrm>
        </p:spPr>
        <p:txBody>
          <a:bodyPr>
            <a:normAutofit fontScale="25000" lnSpcReduction="20000"/>
          </a:bodyPr>
          <a:lstStyle/>
          <a:p>
            <a:pPr marL="0" indent="0" algn="just">
              <a:lnSpc>
                <a:spcPct val="120000"/>
              </a:lnSpc>
              <a:buNone/>
            </a:pPr>
            <a:endParaRPr lang="en-US" b="1" i="0" dirty="0">
              <a:solidFill>
                <a:srgbClr val="1F2328"/>
              </a:solidFill>
              <a:effectLst/>
              <a:highlight>
                <a:srgbClr val="FFFFFF"/>
              </a:highlight>
              <a:latin typeface="Arial" panose="020B0604020202020204" pitchFamily="34" charset="0"/>
              <a:cs typeface="Arial" panose="020B0604020202020204" pitchFamily="34" charset="0"/>
            </a:endParaRPr>
          </a:p>
          <a:p>
            <a:pPr algn="just">
              <a:lnSpc>
                <a:spcPct val="120000"/>
              </a:lnSpc>
              <a:buClr>
                <a:schemeClr val="tx2"/>
              </a:buClr>
            </a:pPr>
            <a:r>
              <a:rPr lang="en-US" sz="9600" b="0" i="0" dirty="0">
                <a:solidFill>
                  <a:schemeClr val="tx1"/>
                </a:solidFill>
                <a:effectLst/>
                <a:latin typeface="Arial" panose="020B0604020202020204" pitchFamily="34" charset="0"/>
                <a:cs typeface="Arial" panose="020B0604020202020204" pitchFamily="34" charset="0"/>
              </a:rPr>
              <a:t>The programming language used in this project is Python . The following libraries were used for data analysis and data visualization and to build a Model to predict the </a:t>
            </a:r>
            <a:r>
              <a:rPr lang="en-US" sz="9600" dirty="0">
                <a:solidFill>
                  <a:schemeClr val="tx1"/>
                </a:solidFill>
                <a:latin typeface="Arial" panose="020B0604020202020204" pitchFamily="34" charset="0"/>
                <a:cs typeface="Arial" panose="020B0604020202020204" pitchFamily="34" charset="0"/>
              </a:rPr>
              <a:t>clusters</a:t>
            </a:r>
            <a:r>
              <a:rPr lang="en-US" sz="9600" b="0" i="0" dirty="0">
                <a:solidFill>
                  <a:schemeClr val="tx1"/>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513" y="4437112"/>
            <a:ext cx="4340449" cy="22822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C816D693-231D-752E-FB1F-C579F7A49576}"/>
              </a:ext>
            </a:extLst>
          </p:cNvPr>
          <p:cNvSpPr txBox="1"/>
          <p:nvPr/>
        </p:nvSpPr>
        <p:spPr>
          <a:xfrm>
            <a:off x="765820" y="3470470"/>
            <a:ext cx="6912768" cy="2677656"/>
          </a:xfrm>
          <a:prstGeom prst="rect">
            <a:avLst/>
          </a:prstGeom>
          <a:noFill/>
        </p:spPr>
        <p:txBody>
          <a:bodyPr wrap="square" rtlCol="0">
            <a:spAutoFit/>
          </a:bodyPr>
          <a:lstStyle/>
          <a:p>
            <a:pPr algn="l">
              <a:buClr>
                <a:schemeClr val="tx2"/>
              </a:buClr>
              <a:buFont typeface="Wingdings" panose="05000000000000000000" pitchFamily="2" charset="2"/>
              <a:buChar char="Ø"/>
            </a:pPr>
            <a:r>
              <a:rPr lang="en-US" sz="2400" b="1" i="0" dirty="0">
                <a:solidFill>
                  <a:srgbClr val="FFFF00"/>
                </a:solidFill>
                <a:effectLst/>
                <a:latin typeface="Arial" panose="020B0604020202020204" pitchFamily="34" charset="0"/>
                <a:cs typeface="Arial" panose="020B0604020202020204" pitchFamily="34" charset="0"/>
              </a:rPr>
              <a:t>Pandas</a:t>
            </a:r>
            <a:r>
              <a:rPr lang="en-US" sz="2400" b="0" i="0" dirty="0">
                <a:solidFill>
                  <a:schemeClr val="tx1"/>
                </a:solidFill>
                <a:effectLst/>
                <a:latin typeface="Arial" panose="020B0604020202020204" pitchFamily="34" charset="0"/>
                <a:cs typeface="Arial" panose="020B0604020202020204" pitchFamily="34" charset="0"/>
              </a:rPr>
              <a:t> : For loading the dataset and performing data wrangling</a:t>
            </a:r>
          </a:p>
          <a:p>
            <a:pPr algn="l">
              <a:buClr>
                <a:schemeClr val="tx2"/>
              </a:buClr>
              <a:buFont typeface="Wingdings" panose="05000000000000000000" pitchFamily="2" charset="2"/>
              <a:buChar char="Ø"/>
            </a:pPr>
            <a:r>
              <a:rPr lang="en-US" sz="2400" b="1" i="0" dirty="0">
                <a:solidFill>
                  <a:srgbClr val="FFFF00"/>
                </a:solidFill>
                <a:effectLst/>
                <a:latin typeface="Arial" panose="020B0604020202020204" pitchFamily="34" charset="0"/>
                <a:cs typeface="Arial" panose="020B0604020202020204" pitchFamily="34" charset="0"/>
              </a:rPr>
              <a:t>Matplotlib</a:t>
            </a:r>
            <a:r>
              <a:rPr lang="en-US" sz="2400" b="0" i="0" dirty="0">
                <a:solidFill>
                  <a:schemeClr val="tx1"/>
                </a:solidFill>
                <a:effectLst/>
                <a:latin typeface="Arial" panose="020B0604020202020204" pitchFamily="34" charset="0"/>
                <a:cs typeface="Arial" panose="020B0604020202020204" pitchFamily="34" charset="0"/>
              </a:rPr>
              <a:t>: For data visualization.</a:t>
            </a:r>
          </a:p>
          <a:p>
            <a:pPr algn="l">
              <a:buClr>
                <a:schemeClr val="tx2"/>
              </a:buClr>
              <a:buFont typeface="Wingdings" panose="05000000000000000000" pitchFamily="2" charset="2"/>
              <a:buChar char="Ø"/>
            </a:pPr>
            <a:r>
              <a:rPr lang="en-US" sz="2400" b="1" i="0" dirty="0">
                <a:solidFill>
                  <a:srgbClr val="FFFF00"/>
                </a:solidFill>
                <a:effectLst/>
                <a:latin typeface="Arial" panose="020B0604020202020204" pitchFamily="34" charset="0"/>
                <a:cs typeface="Arial" panose="020B0604020202020204" pitchFamily="34" charset="0"/>
              </a:rPr>
              <a:t>Seaborn</a:t>
            </a:r>
            <a:r>
              <a:rPr lang="en-US" sz="2400" b="0" i="0" dirty="0">
                <a:solidFill>
                  <a:schemeClr val="tx1"/>
                </a:solidFill>
                <a:effectLst/>
                <a:latin typeface="Arial" panose="020B0604020202020204" pitchFamily="34" charset="0"/>
                <a:cs typeface="Arial" panose="020B0604020202020204" pitchFamily="34" charset="0"/>
              </a:rPr>
              <a:t>: For data visualization.</a:t>
            </a:r>
          </a:p>
          <a:p>
            <a:pPr algn="l">
              <a:buClr>
                <a:schemeClr val="tx2"/>
              </a:buClr>
              <a:buFont typeface="Wingdings" panose="05000000000000000000" pitchFamily="2" charset="2"/>
              <a:buChar char="Ø"/>
            </a:pPr>
            <a:r>
              <a:rPr lang="en-US" sz="2400" b="1" i="0" dirty="0">
                <a:solidFill>
                  <a:srgbClr val="FFFF00"/>
                </a:solidFill>
                <a:effectLst/>
                <a:latin typeface="Arial" panose="020B0604020202020204" pitchFamily="34" charset="0"/>
                <a:cs typeface="Arial" panose="020B0604020202020204" pitchFamily="34" charset="0"/>
              </a:rPr>
              <a:t>NumPy</a:t>
            </a:r>
            <a:r>
              <a:rPr lang="en-US" sz="2400" b="0" i="0" dirty="0">
                <a:solidFill>
                  <a:schemeClr val="tx1"/>
                </a:solidFill>
                <a:effectLst/>
                <a:latin typeface="Arial" panose="020B0604020202020204" pitchFamily="34" charset="0"/>
                <a:cs typeface="Arial" panose="020B0604020202020204" pitchFamily="34" charset="0"/>
              </a:rPr>
              <a:t>: For math operations in predictions.</a:t>
            </a:r>
          </a:p>
          <a:p>
            <a:pPr algn="l">
              <a:buClr>
                <a:schemeClr val="tx2"/>
              </a:buClr>
              <a:buFont typeface="Wingdings" panose="05000000000000000000" pitchFamily="2" charset="2"/>
              <a:buChar char="Ø"/>
            </a:pPr>
            <a:r>
              <a:rPr lang="en-US" sz="2400" b="1" i="0" dirty="0" err="1">
                <a:solidFill>
                  <a:srgbClr val="FFFF00"/>
                </a:solidFill>
                <a:effectLst/>
                <a:latin typeface="Arial" panose="020B0604020202020204" pitchFamily="34" charset="0"/>
                <a:cs typeface="Arial" panose="020B0604020202020204" pitchFamily="34" charset="0"/>
              </a:rPr>
              <a:t>Sklearn</a:t>
            </a:r>
            <a:r>
              <a:rPr lang="en-US" sz="2400" b="0" i="0" dirty="0">
                <a:solidFill>
                  <a:schemeClr val="tx1"/>
                </a:solidFill>
                <a:effectLst/>
                <a:latin typeface="Arial" panose="020B0604020202020204" pitchFamily="34" charset="0"/>
                <a:cs typeface="Arial" panose="020B0604020202020204" pitchFamily="34" charset="0"/>
              </a:rPr>
              <a:t>: For the purpose of analysis, prediction and evaluation</a:t>
            </a:r>
            <a:r>
              <a:rPr lang="en-US" sz="2400" b="0" i="0" dirty="0">
                <a:solidFill>
                  <a:srgbClr val="1F2328"/>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17223987"/>
      </p:ext>
    </p:extLst>
  </p:cSld>
  <p:clrMapOvr>
    <a:masterClrMapping/>
  </p:clrMapOvr>
  <mc:AlternateContent xmlns:mc="http://schemas.openxmlformats.org/markup-compatibility/2006" xmlns:p14="http://schemas.microsoft.com/office/powerpoint/2010/main">
    <mc:Choice Requires="p14">
      <p:transition spd="med" p14:dur="700" advTm="5447">
        <p:fade/>
      </p:transition>
    </mc:Choice>
    <mc:Fallback xmlns="">
      <p:transition spd="med" advTm="5447">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20" y="452044"/>
            <a:ext cx="10879812" cy="792088"/>
          </a:xfrm>
        </p:spPr>
        <p:txBody>
          <a:bodyPr/>
          <a:lstStyle/>
          <a:p>
            <a:r>
              <a:rPr lang="en-US" dirty="0">
                <a:latin typeface="Arial "/>
              </a:rPr>
              <a:t>Flowchart</a:t>
            </a:r>
            <a:endParaRPr lang="en-IN" dirty="0">
              <a:latin typeface="Arial "/>
            </a:endParaRPr>
          </a:p>
        </p:txBody>
      </p:sp>
      <p:sp>
        <p:nvSpPr>
          <p:cNvPr id="9" name="Rounded Rectangle 8"/>
          <p:cNvSpPr/>
          <p:nvPr/>
        </p:nvSpPr>
        <p:spPr>
          <a:xfrm>
            <a:off x="4690256" y="708122"/>
            <a:ext cx="230425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Collectiong</a:t>
            </a:r>
            <a:r>
              <a:rPr lang="en-US" dirty="0"/>
              <a:t> Data</a:t>
            </a:r>
            <a:endParaRPr lang="en-IN" dirty="0"/>
          </a:p>
        </p:txBody>
      </p:sp>
      <p:sp>
        <p:nvSpPr>
          <p:cNvPr id="15" name="Rounded Rectangle 14"/>
          <p:cNvSpPr/>
          <p:nvPr/>
        </p:nvSpPr>
        <p:spPr>
          <a:xfrm>
            <a:off x="4690256" y="1924396"/>
            <a:ext cx="230425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Analysis</a:t>
            </a:r>
            <a:endParaRPr lang="en-IN" dirty="0"/>
          </a:p>
        </p:txBody>
      </p:sp>
      <p:sp>
        <p:nvSpPr>
          <p:cNvPr id="16" name="Rounded Rectangle 15"/>
          <p:cNvSpPr/>
          <p:nvPr/>
        </p:nvSpPr>
        <p:spPr>
          <a:xfrm>
            <a:off x="4726260" y="2733055"/>
            <a:ext cx="230425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endParaRPr lang="en-IN" dirty="0"/>
          </a:p>
        </p:txBody>
      </p:sp>
      <p:sp>
        <p:nvSpPr>
          <p:cNvPr id="17" name="Rounded Rectangle 16"/>
          <p:cNvSpPr/>
          <p:nvPr/>
        </p:nvSpPr>
        <p:spPr>
          <a:xfrm>
            <a:off x="4726260" y="3623408"/>
            <a:ext cx="223224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endParaRPr lang="en-IN" dirty="0"/>
          </a:p>
        </p:txBody>
      </p:sp>
      <p:sp>
        <p:nvSpPr>
          <p:cNvPr id="18" name="Rounded Rectangle 17"/>
          <p:cNvSpPr/>
          <p:nvPr/>
        </p:nvSpPr>
        <p:spPr>
          <a:xfrm>
            <a:off x="4726260" y="4792477"/>
            <a:ext cx="2232248"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Algorithms</a:t>
            </a:r>
            <a:endParaRPr lang="en-IN" dirty="0"/>
          </a:p>
        </p:txBody>
      </p:sp>
      <p:sp>
        <p:nvSpPr>
          <p:cNvPr id="19" name="Rounded Rectangle 18"/>
          <p:cNvSpPr/>
          <p:nvPr/>
        </p:nvSpPr>
        <p:spPr>
          <a:xfrm>
            <a:off x="4726260" y="5733256"/>
            <a:ext cx="216024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and testing models</a:t>
            </a:r>
            <a:endParaRPr lang="en-IN" dirty="0"/>
          </a:p>
        </p:txBody>
      </p:sp>
      <p:cxnSp>
        <p:nvCxnSpPr>
          <p:cNvPr id="21" name="Straight Arrow Connector 20"/>
          <p:cNvCxnSpPr>
            <a:stCxn id="9" idx="2"/>
            <a:endCxn id="15" idx="0"/>
          </p:cNvCxnSpPr>
          <p:nvPr/>
        </p:nvCxnSpPr>
        <p:spPr>
          <a:xfrm>
            <a:off x="5842384" y="1500210"/>
            <a:ext cx="0" cy="424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2"/>
            <a:endCxn id="18" idx="0"/>
          </p:cNvCxnSpPr>
          <p:nvPr/>
        </p:nvCxnSpPr>
        <p:spPr>
          <a:xfrm>
            <a:off x="5842384" y="4343488"/>
            <a:ext cx="0" cy="448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p:cNvCxnSpPr>
          <p:nvPr/>
        </p:nvCxnSpPr>
        <p:spPr>
          <a:xfrm>
            <a:off x="5806380" y="5373216"/>
            <a:ext cx="0" cy="37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5842384" y="2425960"/>
            <a:ext cx="0" cy="307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8614692" y="3212975"/>
            <a:ext cx="2160240" cy="129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Exploratory data analysis</a:t>
            </a:r>
            <a:endParaRPr lang="en-IN" dirty="0"/>
          </a:p>
        </p:txBody>
      </p:sp>
      <p:cxnSp>
        <p:nvCxnSpPr>
          <p:cNvPr id="40" name="Straight Arrow Connector 39"/>
          <p:cNvCxnSpPr/>
          <p:nvPr/>
        </p:nvCxnSpPr>
        <p:spPr>
          <a:xfrm>
            <a:off x="7100152" y="3119085"/>
            <a:ext cx="1584176" cy="370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7172160" y="4139530"/>
            <a:ext cx="144016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814075"/>
      </p:ext>
    </p:extLst>
  </p:cSld>
  <p:clrMapOvr>
    <a:masterClrMapping/>
  </p:clrMapOvr>
  <mc:AlternateContent xmlns:mc="http://schemas.openxmlformats.org/markup-compatibility/2006" xmlns:p14="http://schemas.microsoft.com/office/powerpoint/2010/main">
    <mc:Choice Requires="p14">
      <p:transition spd="med" p14:dur="700" advTm="5261">
        <p:fade/>
      </p:transition>
    </mc:Choice>
    <mc:Fallback xmlns="">
      <p:transition spd="med" advTm="526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5980" y="293395"/>
            <a:ext cx="8038666" cy="860674"/>
          </a:xfrm>
        </p:spPr>
        <p:txBody>
          <a:bodyPr/>
          <a:lstStyle/>
          <a:p>
            <a:r>
              <a:rPr lang="en-IN" dirty="0">
                <a:latin typeface="Arial "/>
              </a:rPr>
              <a:t>Collection Data</a:t>
            </a:r>
          </a:p>
        </p:txBody>
      </p:sp>
      <p:sp>
        <p:nvSpPr>
          <p:cNvPr id="5" name="TextBox 4"/>
          <p:cNvSpPr txBox="1"/>
          <p:nvPr/>
        </p:nvSpPr>
        <p:spPr>
          <a:xfrm>
            <a:off x="1341884" y="6368301"/>
            <a:ext cx="9325036" cy="369332"/>
          </a:xfrm>
          <a:prstGeom prst="rect">
            <a:avLst/>
          </a:prstGeom>
          <a:noFill/>
        </p:spPr>
        <p:txBody>
          <a:bodyPr wrap="square" rtlCol="0">
            <a:spAutoFit/>
          </a:bodyPr>
          <a:lstStyle/>
          <a:p>
            <a:r>
              <a:rPr lang="en-IN" dirty="0">
                <a:solidFill>
                  <a:srgbClr val="FFFF00"/>
                </a:solidFill>
                <a:latin typeface="Arial "/>
              </a:rPr>
              <a:t>Here we have collected data and saved it into </a:t>
            </a:r>
            <a:r>
              <a:rPr lang="en-IN" dirty="0" err="1">
                <a:solidFill>
                  <a:srgbClr val="FFFF00"/>
                </a:solidFill>
                <a:latin typeface="Arial "/>
              </a:rPr>
              <a:t>Dataframe</a:t>
            </a:r>
            <a:r>
              <a:rPr lang="en-IN" dirty="0">
                <a:solidFill>
                  <a:srgbClr val="FFFF00"/>
                </a:solidFill>
                <a:latin typeface="Arial "/>
              </a:rPr>
              <a:t> named </a:t>
            </a:r>
            <a:r>
              <a:rPr lang="en-IN" dirty="0" err="1">
                <a:solidFill>
                  <a:srgbClr val="FFFF00"/>
                </a:solidFill>
                <a:latin typeface="Arial "/>
              </a:rPr>
              <a:t>df</a:t>
            </a:r>
            <a:endParaRPr lang="en-IN" dirty="0">
              <a:solidFill>
                <a:srgbClr val="FFFF00"/>
              </a:solidFill>
              <a:latin typeface="Arial "/>
            </a:endParaRPr>
          </a:p>
        </p:txBody>
      </p:sp>
      <p:pic>
        <p:nvPicPr>
          <p:cNvPr id="4" name="Picture 3">
            <a:extLst>
              <a:ext uri="{FF2B5EF4-FFF2-40B4-BE49-F238E27FC236}">
                <a16:creationId xmlns:a16="http://schemas.microsoft.com/office/drawing/2014/main" id="{DBDA632D-C411-220B-4914-4C8F3B4CC697}"/>
              </a:ext>
            </a:extLst>
          </p:cNvPr>
          <p:cNvPicPr>
            <a:picLocks noChangeAspect="1"/>
          </p:cNvPicPr>
          <p:nvPr/>
        </p:nvPicPr>
        <p:blipFill>
          <a:blip r:embed="rId2"/>
          <a:stretch>
            <a:fillRect/>
          </a:stretch>
        </p:blipFill>
        <p:spPr>
          <a:xfrm>
            <a:off x="1125860" y="1330832"/>
            <a:ext cx="9669684" cy="4683942"/>
          </a:xfrm>
          <a:prstGeom prst="rect">
            <a:avLst/>
          </a:prstGeom>
        </p:spPr>
      </p:pic>
    </p:spTree>
    <p:extLst>
      <p:ext uri="{BB962C8B-B14F-4D97-AF65-F5344CB8AC3E}">
        <p14:creationId xmlns:p14="http://schemas.microsoft.com/office/powerpoint/2010/main" val="494793288"/>
      </p:ext>
    </p:extLst>
  </p:cSld>
  <p:clrMapOvr>
    <a:masterClrMapping/>
  </p:clrMapOvr>
  <mc:AlternateContent xmlns:mc="http://schemas.openxmlformats.org/markup-compatibility/2006" xmlns:p14="http://schemas.microsoft.com/office/powerpoint/2010/main">
    <mc:Choice Requires="p14">
      <p:transition spd="med" p14:dur="700" advTm="4936">
        <p:fade/>
      </p:transition>
    </mc:Choice>
    <mc:Fallback xmlns="">
      <p:transition spd="med" advTm="4936">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116632"/>
            <a:ext cx="10157354" cy="764704"/>
          </a:xfrm>
        </p:spPr>
        <p:txBody>
          <a:bodyPr>
            <a:normAutofit/>
          </a:bodyPr>
          <a:lstStyle/>
          <a:p>
            <a:pPr marL="571500" indent="-571500">
              <a:buFont typeface="Wingdings" panose="05000000000000000000" pitchFamily="2" charset="2"/>
              <a:buChar char="q"/>
            </a:pPr>
            <a:r>
              <a:rPr lang="en-US" sz="40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Exploratory Data Analysis(EDA)</a:t>
            </a:r>
          </a:p>
        </p:txBody>
      </p:sp>
      <p:sp>
        <p:nvSpPr>
          <p:cNvPr id="3" name="Content Placeholder 2"/>
          <p:cNvSpPr>
            <a:spLocks noGrp="1"/>
          </p:cNvSpPr>
          <p:nvPr>
            <p:ph idx="1"/>
          </p:nvPr>
        </p:nvSpPr>
        <p:spPr>
          <a:xfrm>
            <a:off x="405780" y="881336"/>
            <a:ext cx="11305256" cy="2115616"/>
          </a:xfrm>
        </p:spPr>
        <p:txBody>
          <a:bodyPr>
            <a:normAutofit/>
          </a:bodyPr>
          <a:lstStyle/>
          <a:p>
            <a:pPr>
              <a:buClr>
                <a:schemeClr val="tx2"/>
              </a:buClr>
              <a:buFont typeface="Wingdings" panose="05000000000000000000" pitchFamily="2" charset="2"/>
              <a:buChar char="§"/>
            </a:pPr>
            <a:r>
              <a:rPr lang="en-US" sz="2000" b="0" i="0" dirty="0">
                <a:solidFill>
                  <a:schemeClr val="tx1"/>
                </a:solidFill>
                <a:effectLst/>
                <a:latin typeface="Arial "/>
                <a:cs typeface="Calibri" panose="020F0502020204030204" pitchFamily="34" charset="0"/>
              </a:rPr>
              <a:t>Exploratory data analysis (EDA) is used to analyze and investigate data sets and summarize their main characteristics, often employing data visualization methods</a:t>
            </a:r>
            <a:r>
              <a:rPr lang="en-US" sz="2000" dirty="0">
                <a:solidFill>
                  <a:schemeClr val="tx1"/>
                </a:solidFill>
                <a:latin typeface="Arial "/>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a:buClr>
                <a:schemeClr val="tx2"/>
              </a:buClr>
              <a:buFont typeface="Wingdings" panose="05000000000000000000" pitchFamily="2" charset="2"/>
              <a:buChar char="§"/>
            </a:pPr>
            <a:r>
              <a:rPr lang="en-US" dirty="0">
                <a:latin typeface="Arial "/>
              </a:rPr>
              <a:t>EDA is primarily about understanding the data, its underlying </a:t>
            </a:r>
            <a:r>
              <a:rPr lang="en-US" dirty="0">
                <a:solidFill>
                  <a:srgbClr val="FFFF00"/>
                </a:solidFill>
                <a:latin typeface="Arial "/>
              </a:rPr>
              <a:t>structure, patterns, and relationships, as well as identifying anomalies, missing values, and other characteristics</a:t>
            </a:r>
          </a:p>
          <a:p>
            <a:pPr>
              <a:buClr>
                <a:schemeClr val="tx2"/>
              </a:buClr>
              <a:buFont typeface="Wingdings" panose="05000000000000000000" pitchFamily="2" charset="2"/>
              <a:buChar char="§"/>
            </a:pPr>
            <a:r>
              <a:rPr lang="en-US" sz="2000" dirty="0">
                <a:solidFill>
                  <a:schemeClr val="tx1"/>
                </a:solidFill>
                <a:latin typeface="Arial "/>
                <a:cs typeface="Calibri" panose="020F0502020204030204" pitchFamily="34" charset="0"/>
              </a:rPr>
              <a:t>Checking for null values</a:t>
            </a:r>
            <a:r>
              <a:rPr lang="en-US" sz="2000" dirty="0">
                <a:solidFill>
                  <a:srgbClr val="FFFF00"/>
                </a:solidFill>
                <a:latin typeface="Arial "/>
                <a:cs typeface="Calibri" panose="020F0502020204030204" pitchFamily="34" charset="0"/>
              </a:rPr>
              <a:t>: </a:t>
            </a:r>
            <a:endParaRPr lang="en-IN" sz="2000" dirty="0">
              <a:solidFill>
                <a:srgbClr val="FFFF00"/>
              </a:solidFill>
              <a:latin typeface="Arial "/>
              <a:cs typeface="Calibri" panose="020F0502020204030204" pitchFamily="34" charset="0"/>
            </a:endParaRPr>
          </a:p>
          <a:p>
            <a:pPr>
              <a:buClr>
                <a:schemeClr val="tx2"/>
              </a:buClr>
              <a:buFont typeface="Wingdings" panose="05000000000000000000" pitchFamily="2" charset="2"/>
              <a:buChar char="§"/>
            </a:pPr>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9FC38C1-796D-1C72-96CC-D2D9346D1DBA}"/>
              </a:ext>
            </a:extLst>
          </p:cNvPr>
          <p:cNvSpPr txBox="1"/>
          <p:nvPr/>
        </p:nvSpPr>
        <p:spPr>
          <a:xfrm>
            <a:off x="7595251" y="3003206"/>
            <a:ext cx="4223792" cy="19389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First</a:t>
            </a:r>
            <a:r>
              <a:rPr kumimoji="0" lang="en-US" altLang="en-US" sz="2400" b="0" i="0" u="none" strike="noStrike" cap="none" normalizeH="0" dirty="0">
                <a:ln>
                  <a:noFill/>
                </a:ln>
                <a:solidFill>
                  <a:schemeClr val="tx1"/>
                </a:solidFill>
                <a:effectLst/>
                <a:latin typeface="Calibri" panose="020F0502020204030204" pitchFamily="34" charset="0"/>
                <a:cs typeface="Calibri" panose="020F0502020204030204" pitchFamily="34" charset="0"/>
              </a:rPr>
              <a:t> we need to check for the nul</a:t>
            </a:r>
            <a:r>
              <a:rPr lang="en-US" altLang="en-US" sz="2400" dirty="0">
                <a:latin typeface="Calibri" panose="020F0502020204030204" pitchFamily="34" charset="0"/>
                <a:cs typeface="Calibri" panose="020F0502020204030204" pitchFamily="34" charset="0"/>
              </a:rPr>
              <a:t>l values from all the values , using </a:t>
            </a:r>
            <a:r>
              <a:rPr lang="en-US" altLang="en-US" sz="2400" dirty="0" err="1">
                <a:solidFill>
                  <a:srgbClr val="FFFF00"/>
                </a:solidFill>
                <a:latin typeface="Calibri" panose="020F0502020204030204" pitchFamily="34" charset="0"/>
                <a:cs typeface="Calibri" panose="020F0502020204030204" pitchFamily="34" charset="0"/>
              </a:rPr>
              <a:t>isnull</a:t>
            </a:r>
            <a:r>
              <a:rPr lang="en-US" altLang="en-US" sz="2400" dirty="0">
                <a:solidFill>
                  <a:srgbClr val="FFFF00"/>
                </a:solidFill>
                <a:latin typeface="Calibri" panose="020F0502020204030204" pitchFamily="34" charset="0"/>
                <a:cs typeface="Calibri" panose="020F0502020204030204" pitchFamily="34" charset="0"/>
              </a:rPr>
              <a:t>()</a:t>
            </a:r>
            <a:endParaRPr lang="en-US" altLang="en-US" sz="24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We can see there</a:t>
            </a:r>
            <a:r>
              <a:rPr kumimoji="0" lang="en-US" altLang="en-US" sz="2400" b="0" i="0" u="none" strike="noStrike" cap="none" normalizeH="0" dirty="0">
                <a:ln>
                  <a:noFill/>
                </a:ln>
                <a:solidFill>
                  <a:schemeClr val="tx1"/>
                </a:solidFill>
                <a:effectLst/>
                <a:latin typeface="Calibri" panose="020F0502020204030204" pitchFamily="34" charset="0"/>
                <a:cs typeface="Calibri" panose="020F0502020204030204" pitchFamily="34" charset="0"/>
              </a:rPr>
              <a:t> are no null values present in </a:t>
            </a:r>
            <a:r>
              <a:rPr lang="en-US" altLang="en-US" sz="2400" dirty="0">
                <a:latin typeface="Calibri" panose="020F0502020204030204" pitchFamily="34" charset="0"/>
                <a:cs typeface="Calibri" panose="020F0502020204030204" pitchFamily="34" charset="0"/>
              </a:rPr>
              <a:t>the data sets</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A84ED33-E0B2-98FD-DE90-333ACFC73172}"/>
              </a:ext>
            </a:extLst>
          </p:cNvPr>
          <p:cNvPicPr>
            <a:picLocks noChangeAspect="1"/>
          </p:cNvPicPr>
          <p:nvPr/>
        </p:nvPicPr>
        <p:blipFill>
          <a:blip r:embed="rId2"/>
          <a:stretch>
            <a:fillRect/>
          </a:stretch>
        </p:blipFill>
        <p:spPr>
          <a:xfrm>
            <a:off x="5146812" y="2973039"/>
            <a:ext cx="2325415" cy="3227815"/>
          </a:xfrm>
          <a:prstGeom prst="rect">
            <a:avLst/>
          </a:prstGeom>
        </p:spPr>
      </p:pic>
      <p:pic>
        <p:nvPicPr>
          <p:cNvPr id="9" name="Picture 8">
            <a:extLst>
              <a:ext uri="{FF2B5EF4-FFF2-40B4-BE49-F238E27FC236}">
                <a16:creationId xmlns:a16="http://schemas.microsoft.com/office/drawing/2014/main" id="{E7F62077-25C8-03B1-FDD5-AA6510F5C2C7}"/>
              </a:ext>
            </a:extLst>
          </p:cNvPr>
          <p:cNvPicPr>
            <a:picLocks noChangeAspect="1"/>
          </p:cNvPicPr>
          <p:nvPr/>
        </p:nvPicPr>
        <p:blipFill>
          <a:blip r:embed="rId3"/>
          <a:stretch>
            <a:fillRect/>
          </a:stretch>
        </p:blipFill>
        <p:spPr>
          <a:xfrm>
            <a:off x="664157" y="3212292"/>
            <a:ext cx="4176562" cy="2788137"/>
          </a:xfrm>
          <a:prstGeom prst="rect">
            <a:avLst/>
          </a:prstGeom>
        </p:spPr>
      </p:pic>
    </p:spTree>
    <p:extLst>
      <p:ext uri="{BB962C8B-B14F-4D97-AF65-F5344CB8AC3E}">
        <p14:creationId xmlns:p14="http://schemas.microsoft.com/office/powerpoint/2010/main" val="1163070183"/>
      </p:ext>
    </p:extLst>
  </p:cSld>
  <p:clrMapOvr>
    <a:masterClrMapping/>
  </p:clrMapOvr>
  <mc:AlternateContent xmlns:mc="http://schemas.openxmlformats.org/markup-compatibility/2006" xmlns:p14="http://schemas.microsoft.com/office/powerpoint/2010/main">
    <mc:Choice Requires="p14">
      <p:transition spd="med" p14:dur="700" advTm="5274">
        <p:fade/>
      </p:transition>
    </mc:Choice>
    <mc:Fallback xmlns="">
      <p:transition spd="med" advTm="5274">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6644</TotalTime>
  <Words>822</Words>
  <Application>Microsoft Office PowerPoint</Application>
  <PresentationFormat>Custom</PresentationFormat>
  <Paragraphs>98</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-apple-system</vt:lpstr>
      <vt:lpstr>Arial</vt:lpstr>
      <vt:lpstr>Arial </vt:lpstr>
      <vt:lpstr>Calibri</vt:lpstr>
      <vt:lpstr>Century Gothic</vt:lpstr>
      <vt:lpstr>Roboto</vt:lpstr>
      <vt:lpstr>Söhne</vt:lpstr>
      <vt:lpstr>Times New Roman</vt:lpstr>
      <vt:lpstr>Wingdings</vt:lpstr>
      <vt:lpstr>Vapor Trail</vt:lpstr>
      <vt:lpstr>PowerPoint Presentation</vt:lpstr>
      <vt:lpstr>P435 – Bankruptcy Prevention</vt:lpstr>
      <vt:lpstr>Index</vt:lpstr>
      <vt:lpstr>Introduction </vt:lpstr>
      <vt:lpstr>Objective</vt:lpstr>
      <vt:lpstr>Tools and Technologies/Libraries Used:  </vt:lpstr>
      <vt:lpstr>Flowchart</vt:lpstr>
      <vt:lpstr>Collection Data</vt:lpstr>
      <vt:lpstr>Exploratory Data Analysis(EDA)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Deployment</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P-378</dc:title>
  <dc:creator>Mansi Hingase</dc:creator>
  <cp:lastModifiedBy>Snehal Jain</cp:lastModifiedBy>
  <cp:revision>97</cp:revision>
  <dcterms:created xsi:type="dcterms:W3CDTF">2024-04-18T12:41:51Z</dcterms:created>
  <dcterms:modified xsi:type="dcterms:W3CDTF">2024-09-22T12:17:04Z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