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1" r:id="rId2"/>
    <p:sldId id="262" r:id="rId3"/>
    <p:sldId id="256" r:id="rId4"/>
    <p:sldId id="257" r:id="rId5"/>
    <p:sldId id="258" r:id="rId6"/>
    <p:sldId id="259" r:id="rId7"/>
    <p:sldId id="267" r:id="rId8"/>
    <p:sldId id="264" r:id="rId9"/>
    <p:sldId id="265" r:id="rId10"/>
    <p:sldId id="266" r:id="rId11"/>
    <p:sldId id="268" r:id="rId12"/>
    <p:sldId id="269" r:id="rId13"/>
    <p:sldId id="271" r:id="rId14"/>
    <p:sldId id="273" r:id="rId15"/>
    <p:sldId id="272"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2260" userDrawn="1">
          <p15:clr>
            <a:srgbClr val="A4A3A4"/>
          </p15:clr>
        </p15:guide>
        <p15:guide id="3" orient="horz" pos="2360" userDrawn="1">
          <p15:clr>
            <a:srgbClr val="A4A3A4"/>
          </p15:clr>
        </p15:guide>
        <p15:guide id="4" orient="horz" pos="2460" userDrawn="1">
          <p15:clr>
            <a:srgbClr val="A4A3A4"/>
          </p15:clr>
        </p15:guide>
        <p15:guide id="5"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guide orient="horz" pos="2160"/>
        <p:guide orient="horz" pos="2260"/>
        <p:guide orient="horz" pos="2360"/>
        <p:guide orient="horz" pos="24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4C2B62-1D9E-4B48-86F1-094D1B63E840}" type="datetimeFigureOut">
              <a:rPr lang="en-CA" smtClean="0"/>
              <a:t>2024-08-18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81221-DC3B-4804-82F2-B56F50F79E7A}" type="slidenum">
              <a:rPr lang="en-CA" smtClean="0"/>
              <a:t>‹#›</a:t>
            </a:fld>
            <a:endParaRPr lang="en-CA"/>
          </a:p>
        </p:txBody>
      </p:sp>
    </p:spTree>
    <p:extLst>
      <p:ext uri="{BB962C8B-B14F-4D97-AF65-F5344CB8AC3E}">
        <p14:creationId xmlns:p14="http://schemas.microsoft.com/office/powerpoint/2010/main" val="2956525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2581221-DC3B-4804-82F2-B56F50F79E7A}" type="slidenum">
              <a:rPr lang="en-CA" smtClean="0"/>
              <a:t>4</a:t>
            </a:fld>
            <a:endParaRPr lang="en-CA"/>
          </a:p>
        </p:txBody>
      </p:sp>
    </p:spTree>
    <p:extLst>
      <p:ext uri="{BB962C8B-B14F-4D97-AF65-F5344CB8AC3E}">
        <p14:creationId xmlns:p14="http://schemas.microsoft.com/office/powerpoint/2010/main" val="1578901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2581221-DC3B-4804-82F2-B56F50F79E7A}" type="slidenum">
              <a:rPr lang="en-CA" smtClean="0"/>
              <a:t>6</a:t>
            </a:fld>
            <a:endParaRPr lang="en-CA"/>
          </a:p>
        </p:txBody>
      </p:sp>
    </p:spTree>
    <p:extLst>
      <p:ext uri="{BB962C8B-B14F-4D97-AF65-F5344CB8AC3E}">
        <p14:creationId xmlns:p14="http://schemas.microsoft.com/office/powerpoint/2010/main" val="3548175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2581221-DC3B-4804-82F2-B56F50F79E7A}" type="slidenum">
              <a:rPr lang="en-CA" smtClean="0"/>
              <a:t>7</a:t>
            </a:fld>
            <a:endParaRPr lang="en-CA"/>
          </a:p>
        </p:txBody>
      </p:sp>
    </p:spTree>
    <p:extLst>
      <p:ext uri="{BB962C8B-B14F-4D97-AF65-F5344CB8AC3E}">
        <p14:creationId xmlns:p14="http://schemas.microsoft.com/office/powerpoint/2010/main" val="1494357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1A440-250B-3233-D07E-358D6516E6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2E80779-881A-F965-CE3F-F5E6F0BFDC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ABB2ED2-A948-0462-79D5-9067BC1BB564}"/>
              </a:ext>
            </a:extLst>
          </p:cNvPr>
          <p:cNvSpPr>
            <a:spLocks noGrp="1"/>
          </p:cNvSpPr>
          <p:nvPr>
            <p:ph type="dt" sz="half" idx="10"/>
          </p:nvPr>
        </p:nvSpPr>
        <p:spPr/>
        <p:txBody>
          <a:bodyPr/>
          <a:lstStyle/>
          <a:p>
            <a:fld id="{2D6107FB-A0F5-4B76-B814-D5824619E253}" type="datetimeFigureOut">
              <a:rPr lang="en-CA" smtClean="0"/>
              <a:t>2024-08-18</a:t>
            </a:fld>
            <a:endParaRPr lang="en-CA"/>
          </a:p>
        </p:txBody>
      </p:sp>
      <p:sp>
        <p:nvSpPr>
          <p:cNvPr id="5" name="Footer Placeholder 4">
            <a:extLst>
              <a:ext uri="{FF2B5EF4-FFF2-40B4-BE49-F238E27FC236}">
                <a16:creationId xmlns:a16="http://schemas.microsoft.com/office/drawing/2014/main" id="{20B615B5-DCA9-B982-7793-F3482612217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B4BE479-54F8-00A0-3D74-790BBEBDB187}"/>
              </a:ext>
            </a:extLst>
          </p:cNvPr>
          <p:cNvSpPr>
            <a:spLocks noGrp="1"/>
          </p:cNvSpPr>
          <p:nvPr>
            <p:ph type="sldNum" sz="quarter" idx="12"/>
          </p:nvPr>
        </p:nvSpPr>
        <p:spPr/>
        <p:txBody>
          <a:bodyPr/>
          <a:lstStyle/>
          <a:p>
            <a:fld id="{BEACF6DB-3DCC-49B6-A1D8-4D333D0A6146}" type="slidenum">
              <a:rPr lang="en-CA" smtClean="0"/>
              <a:t>‹#›</a:t>
            </a:fld>
            <a:endParaRPr lang="en-CA"/>
          </a:p>
        </p:txBody>
      </p:sp>
    </p:spTree>
    <p:extLst>
      <p:ext uri="{BB962C8B-B14F-4D97-AF65-F5344CB8AC3E}">
        <p14:creationId xmlns:p14="http://schemas.microsoft.com/office/powerpoint/2010/main" val="922754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AFF5C-FA96-1894-4597-B694AB7AFF9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D16F2BE-0008-7C23-6A49-050BB9B1EA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BBA81E2-8807-005E-3172-5DB0DB654623}"/>
              </a:ext>
            </a:extLst>
          </p:cNvPr>
          <p:cNvSpPr>
            <a:spLocks noGrp="1"/>
          </p:cNvSpPr>
          <p:nvPr>
            <p:ph type="dt" sz="half" idx="10"/>
          </p:nvPr>
        </p:nvSpPr>
        <p:spPr/>
        <p:txBody>
          <a:bodyPr/>
          <a:lstStyle/>
          <a:p>
            <a:fld id="{2D6107FB-A0F5-4B76-B814-D5824619E253}" type="datetimeFigureOut">
              <a:rPr lang="en-CA" smtClean="0"/>
              <a:t>2024-08-18</a:t>
            </a:fld>
            <a:endParaRPr lang="en-CA"/>
          </a:p>
        </p:txBody>
      </p:sp>
      <p:sp>
        <p:nvSpPr>
          <p:cNvPr id="5" name="Footer Placeholder 4">
            <a:extLst>
              <a:ext uri="{FF2B5EF4-FFF2-40B4-BE49-F238E27FC236}">
                <a16:creationId xmlns:a16="http://schemas.microsoft.com/office/drawing/2014/main" id="{63068818-7DCB-C059-DDD3-2244966ADDF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2E43971-FA22-CC73-866D-D72DEE7DE4D9}"/>
              </a:ext>
            </a:extLst>
          </p:cNvPr>
          <p:cNvSpPr>
            <a:spLocks noGrp="1"/>
          </p:cNvSpPr>
          <p:nvPr>
            <p:ph type="sldNum" sz="quarter" idx="12"/>
          </p:nvPr>
        </p:nvSpPr>
        <p:spPr/>
        <p:txBody>
          <a:bodyPr/>
          <a:lstStyle/>
          <a:p>
            <a:fld id="{BEACF6DB-3DCC-49B6-A1D8-4D333D0A6146}" type="slidenum">
              <a:rPr lang="en-CA" smtClean="0"/>
              <a:t>‹#›</a:t>
            </a:fld>
            <a:endParaRPr lang="en-CA"/>
          </a:p>
        </p:txBody>
      </p:sp>
    </p:spTree>
    <p:extLst>
      <p:ext uri="{BB962C8B-B14F-4D97-AF65-F5344CB8AC3E}">
        <p14:creationId xmlns:p14="http://schemas.microsoft.com/office/powerpoint/2010/main" val="4258115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D4C14C-4CCD-F9EF-4692-C81498F72E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E74B750-BF0B-A29C-4CDF-C563F8DAC4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C50AE9B-B66D-944F-B8DD-0D06293B6FE5}"/>
              </a:ext>
            </a:extLst>
          </p:cNvPr>
          <p:cNvSpPr>
            <a:spLocks noGrp="1"/>
          </p:cNvSpPr>
          <p:nvPr>
            <p:ph type="dt" sz="half" idx="10"/>
          </p:nvPr>
        </p:nvSpPr>
        <p:spPr/>
        <p:txBody>
          <a:bodyPr/>
          <a:lstStyle/>
          <a:p>
            <a:fld id="{2D6107FB-A0F5-4B76-B814-D5824619E253}" type="datetimeFigureOut">
              <a:rPr lang="en-CA" smtClean="0"/>
              <a:t>2024-08-18</a:t>
            </a:fld>
            <a:endParaRPr lang="en-CA"/>
          </a:p>
        </p:txBody>
      </p:sp>
      <p:sp>
        <p:nvSpPr>
          <p:cNvPr id="5" name="Footer Placeholder 4">
            <a:extLst>
              <a:ext uri="{FF2B5EF4-FFF2-40B4-BE49-F238E27FC236}">
                <a16:creationId xmlns:a16="http://schemas.microsoft.com/office/drawing/2014/main" id="{25AB9776-FA44-FFD4-D52E-4F9BDD46304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B81E3B6-590D-F80C-E0F7-3F1BA0893939}"/>
              </a:ext>
            </a:extLst>
          </p:cNvPr>
          <p:cNvSpPr>
            <a:spLocks noGrp="1"/>
          </p:cNvSpPr>
          <p:nvPr>
            <p:ph type="sldNum" sz="quarter" idx="12"/>
          </p:nvPr>
        </p:nvSpPr>
        <p:spPr/>
        <p:txBody>
          <a:bodyPr/>
          <a:lstStyle/>
          <a:p>
            <a:fld id="{BEACF6DB-3DCC-49B6-A1D8-4D333D0A6146}" type="slidenum">
              <a:rPr lang="en-CA" smtClean="0"/>
              <a:t>‹#›</a:t>
            </a:fld>
            <a:endParaRPr lang="en-CA"/>
          </a:p>
        </p:txBody>
      </p:sp>
    </p:spTree>
    <p:extLst>
      <p:ext uri="{BB962C8B-B14F-4D97-AF65-F5344CB8AC3E}">
        <p14:creationId xmlns:p14="http://schemas.microsoft.com/office/powerpoint/2010/main" val="149302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528D7-9BA9-EEEA-735B-905EBB7A2B5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532F591-2452-51C2-5B6E-812C6CA121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E1C5F4A-AB35-4BBC-6390-3E7BF906BC56}"/>
              </a:ext>
            </a:extLst>
          </p:cNvPr>
          <p:cNvSpPr>
            <a:spLocks noGrp="1"/>
          </p:cNvSpPr>
          <p:nvPr>
            <p:ph type="dt" sz="half" idx="10"/>
          </p:nvPr>
        </p:nvSpPr>
        <p:spPr/>
        <p:txBody>
          <a:bodyPr/>
          <a:lstStyle/>
          <a:p>
            <a:fld id="{2D6107FB-A0F5-4B76-B814-D5824619E253}" type="datetimeFigureOut">
              <a:rPr lang="en-CA" smtClean="0"/>
              <a:t>2024-08-18</a:t>
            </a:fld>
            <a:endParaRPr lang="en-CA"/>
          </a:p>
        </p:txBody>
      </p:sp>
      <p:sp>
        <p:nvSpPr>
          <p:cNvPr id="5" name="Footer Placeholder 4">
            <a:extLst>
              <a:ext uri="{FF2B5EF4-FFF2-40B4-BE49-F238E27FC236}">
                <a16:creationId xmlns:a16="http://schemas.microsoft.com/office/drawing/2014/main" id="{5AEE411A-6730-C475-FA7B-93E8505988B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F0FAE1D-7978-A154-9459-287AC080805B}"/>
              </a:ext>
            </a:extLst>
          </p:cNvPr>
          <p:cNvSpPr>
            <a:spLocks noGrp="1"/>
          </p:cNvSpPr>
          <p:nvPr>
            <p:ph type="sldNum" sz="quarter" idx="12"/>
          </p:nvPr>
        </p:nvSpPr>
        <p:spPr/>
        <p:txBody>
          <a:bodyPr/>
          <a:lstStyle/>
          <a:p>
            <a:fld id="{BEACF6DB-3DCC-49B6-A1D8-4D333D0A6146}" type="slidenum">
              <a:rPr lang="en-CA" smtClean="0"/>
              <a:t>‹#›</a:t>
            </a:fld>
            <a:endParaRPr lang="en-CA"/>
          </a:p>
        </p:txBody>
      </p:sp>
    </p:spTree>
    <p:extLst>
      <p:ext uri="{BB962C8B-B14F-4D97-AF65-F5344CB8AC3E}">
        <p14:creationId xmlns:p14="http://schemas.microsoft.com/office/powerpoint/2010/main" val="408971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B814B-6D3C-F844-FDD9-18134D7AEF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ED19682-141D-4445-829F-18CE26E5DE5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77DEE3-EBE3-9341-5FD5-78152305DBE9}"/>
              </a:ext>
            </a:extLst>
          </p:cNvPr>
          <p:cNvSpPr>
            <a:spLocks noGrp="1"/>
          </p:cNvSpPr>
          <p:nvPr>
            <p:ph type="dt" sz="half" idx="10"/>
          </p:nvPr>
        </p:nvSpPr>
        <p:spPr/>
        <p:txBody>
          <a:bodyPr/>
          <a:lstStyle/>
          <a:p>
            <a:fld id="{2D6107FB-A0F5-4B76-B814-D5824619E253}" type="datetimeFigureOut">
              <a:rPr lang="en-CA" smtClean="0"/>
              <a:t>2024-08-18</a:t>
            </a:fld>
            <a:endParaRPr lang="en-CA"/>
          </a:p>
        </p:txBody>
      </p:sp>
      <p:sp>
        <p:nvSpPr>
          <p:cNvPr id="5" name="Footer Placeholder 4">
            <a:extLst>
              <a:ext uri="{FF2B5EF4-FFF2-40B4-BE49-F238E27FC236}">
                <a16:creationId xmlns:a16="http://schemas.microsoft.com/office/drawing/2014/main" id="{ACCCD3BF-0D54-F7A0-D9CE-AEFE2CF6663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D47A40-6F6A-B3A0-493C-45D0166B965C}"/>
              </a:ext>
            </a:extLst>
          </p:cNvPr>
          <p:cNvSpPr>
            <a:spLocks noGrp="1"/>
          </p:cNvSpPr>
          <p:nvPr>
            <p:ph type="sldNum" sz="quarter" idx="12"/>
          </p:nvPr>
        </p:nvSpPr>
        <p:spPr/>
        <p:txBody>
          <a:bodyPr/>
          <a:lstStyle/>
          <a:p>
            <a:fld id="{BEACF6DB-3DCC-49B6-A1D8-4D333D0A6146}" type="slidenum">
              <a:rPr lang="en-CA" smtClean="0"/>
              <a:t>‹#›</a:t>
            </a:fld>
            <a:endParaRPr lang="en-CA"/>
          </a:p>
        </p:txBody>
      </p:sp>
    </p:spTree>
    <p:extLst>
      <p:ext uri="{BB962C8B-B14F-4D97-AF65-F5344CB8AC3E}">
        <p14:creationId xmlns:p14="http://schemas.microsoft.com/office/powerpoint/2010/main" val="949533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06780-C4F3-37FA-F5BF-694A1753A15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E255CAA-8ECB-5AE9-0C38-10F20CF873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52E35AF-609A-3278-811C-326FBDC860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E3FD0D9-E7A3-9992-82B5-26A20625DF22}"/>
              </a:ext>
            </a:extLst>
          </p:cNvPr>
          <p:cNvSpPr>
            <a:spLocks noGrp="1"/>
          </p:cNvSpPr>
          <p:nvPr>
            <p:ph type="dt" sz="half" idx="10"/>
          </p:nvPr>
        </p:nvSpPr>
        <p:spPr/>
        <p:txBody>
          <a:bodyPr/>
          <a:lstStyle/>
          <a:p>
            <a:fld id="{2D6107FB-A0F5-4B76-B814-D5824619E253}" type="datetimeFigureOut">
              <a:rPr lang="en-CA" smtClean="0"/>
              <a:t>2024-08-18</a:t>
            </a:fld>
            <a:endParaRPr lang="en-CA"/>
          </a:p>
        </p:txBody>
      </p:sp>
      <p:sp>
        <p:nvSpPr>
          <p:cNvPr id="6" name="Footer Placeholder 5">
            <a:extLst>
              <a:ext uri="{FF2B5EF4-FFF2-40B4-BE49-F238E27FC236}">
                <a16:creationId xmlns:a16="http://schemas.microsoft.com/office/drawing/2014/main" id="{669A1F3B-2E14-F456-F9B9-846FCD7AB31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3D9CDB-08E4-76A7-1E14-5FEE2FF06D39}"/>
              </a:ext>
            </a:extLst>
          </p:cNvPr>
          <p:cNvSpPr>
            <a:spLocks noGrp="1"/>
          </p:cNvSpPr>
          <p:nvPr>
            <p:ph type="sldNum" sz="quarter" idx="12"/>
          </p:nvPr>
        </p:nvSpPr>
        <p:spPr/>
        <p:txBody>
          <a:bodyPr/>
          <a:lstStyle/>
          <a:p>
            <a:fld id="{BEACF6DB-3DCC-49B6-A1D8-4D333D0A6146}" type="slidenum">
              <a:rPr lang="en-CA" smtClean="0"/>
              <a:t>‹#›</a:t>
            </a:fld>
            <a:endParaRPr lang="en-CA"/>
          </a:p>
        </p:txBody>
      </p:sp>
    </p:spTree>
    <p:extLst>
      <p:ext uri="{BB962C8B-B14F-4D97-AF65-F5344CB8AC3E}">
        <p14:creationId xmlns:p14="http://schemas.microsoft.com/office/powerpoint/2010/main" val="2112668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597D2-A1D8-59D7-2656-3D0EE43334B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84A0DEA-FEDC-BC71-B0FD-C9D5979F42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CECE97-C96E-A8E9-F540-5B404AD974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70B27AE-C571-F0CD-2687-FF481B6445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3FC0A9-EA6F-CA08-EEE9-63731C1D44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00707F3-B91F-B065-DAFB-E6B1217C5219}"/>
              </a:ext>
            </a:extLst>
          </p:cNvPr>
          <p:cNvSpPr>
            <a:spLocks noGrp="1"/>
          </p:cNvSpPr>
          <p:nvPr>
            <p:ph type="dt" sz="half" idx="10"/>
          </p:nvPr>
        </p:nvSpPr>
        <p:spPr/>
        <p:txBody>
          <a:bodyPr/>
          <a:lstStyle/>
          <a:p>
            <a:fld id="{2D6107FB-A0F5-4B76-B814-D5824619E253}" type="datetimeFigureOut">
              <a:rPr lang="en-CA" smtClean="0"/>
              <a:t>2024-08-18</a:t>
            </a:fld>
            <a:endParaRPr lang="en-CA"/>
          </a:p>
        </p:txBody>
      </p:sp>
      <p:sp>
        <p:nvSpPr>
          <p:cNvPr id="8" name="Footer Placeholder 7">
            <a:extLst>
              <a:ext uri="{FF2B5EF4-FFF2-40B4-BE49-F238E27FC236}">
                <a16:creationId xmlns:a16="http://schemas.microsoft.com/office/drawing/2014/main" id="{A2963ADF-F490-BBCB-D35F-EA92BA43035A}"/>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941F3E74-3B2B-8373-029A-D6542628A631}"/>
              </a:ext>
            </a:extLst>
          </p:cNvPr>
          <p:cNvSpPr>
            <a:spLocks noGrp="1"/>
          </p:cNvSpPr>
          <p:nvPr>
            <p:ph type="sldNum" sz="quarter" idx="12"/>
          </p:nvPr>
        </p:nvSpPr>
        <p:spPr/>
        <p:txBody>
          <a:bodyPr/>
          <a:lstStyle/>
          <a:p>
            <a:fld id="{BEACF6DB-3DCC-49B6-A1D8-4D333D0A6146}" type="slidenum">
              <a:rPr lang="en-CA" smtClean="0"/>
              <a:t>‹#›</a:t>
            </a:fld>
            <a:endParaRPr lang="en-CA"/>
          </a:p>
        </p:txBody>
      </p:sp>
    </p:spTree>
    <p:extLst>
      <p:ext uri="{BB962C8B-B14F-4D97-AF65-F5344CB8AC3E}">
        <p14:creationId xmlns:p14="http://schemas.microsoft.com/office/powerpoint/2010/main" val="3507316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88199-3D4F-78F0-1C87-CF0E61D8988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C85E8-6EE1-D917-6799-0A11CCDB8BF6}"/>
              </a:ext>
            </a:extLst>
          </p:cNvPr>
          <p:cNvSpPr>
            <a:spLocks noGrp="1"/>
          </p:cNvSpPr>
          <p:nvPr>
            <p:ph type="dt" sz="half" idx="10"/>
          </p:nvPr>
        </p:nvSpPr>
        <p:spPr/>
        <p:txBody>
          <a:bodyPr/>
          <a:lstStyle/>
          <a:p>
            <a:fld id="{2D6107FB-A0F5-4B76-B814-D5824619E253}" type="datetimeFigureOut">
              <a:rPr lang="en-CA" smtClean="0"/>
              <a:t>2024-08-18</a:t>
            </a:fld>
            <a:endParaRPr lang="en-CA"/>
          </a:p>
        </p:txBody>
      </p:sp>
      <p:sp>
        <p:nvSpPr>
          <p:cNvPr id="4" name="Footer Placeholder 3">
            <a:extLst>
              <a:ext uri="{FF2B5EF4-FFF2-40B4-BE49-F238E27FC236}">
                <a16:creationId xmlns:a16="http://schemas.microsoft.com/office/drawing/2014/main" id="{6622822C-8FEC-716E-C369-4F266B91A999}"/>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28A51A7-BEB1-EF16-0AFC-23728BF47E7E}"/>
              </a:ext>
            </a:extLst>
          </p:cNvPr>
          <p:cNvSpPr>
            <a:spLocks noGrp="1"/>
          </p:cNvSpPr>
          <p:nvPr>
            <p:ph type="sldNum" sz="quarter" idx="12"/>
          </p:nvPr>
        </p:nvSpPr>
        <p:spPr/>
        <p:txBody>
          <a:bodyPr/>
          <a:lstStyle/>
          <a:p>
            <a:fld id="{BEACF6DB-3DCC-49B6-A1D8-4D333D0A6146}" type="slidenum">
              <a:rPr lang="en-CA" smtClean="0"/>
              <a:t>‹#›</a:t>
            </a:fld>
            <a:endParaRPr lang="en-CA"/>
          </a:p>
        </p:txBody>
      </p:sp>
    </p:spTree>
    <p:extLst>
      <p:ext uri="{BB962C8B-B14F-4D97-AF65-F5344CB8AC3E}">
        <p14:creationId xmlns:p14="http://schemas.microsoft.com/office/powerpoint/2010/main" val="1584091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B8C575-816A-886F-4E8B-B75E4B495E38}"/>
              </a:ext>
            </a:extLst>
          </p:cNvPr>
          <p:cNvSpPr>
            <a:spLocks noGrp="1"/>
          </p:cNvSpPr>
          <p:nvPr>
            <p:ph type="dt" sz="half" idx="10"/>
          </p:nvPr>
        </p:nvSpPr>
        <p:spPr/>
        <p:txBody>
          <a:bodyPr/>
          <a:lstStyle/>
          <a:p>
            <a:fld id="{2D6107FB-A0F5-4B76-B814-D5824619E253}" type="datetimeFigureOut">
              <a:rPr lang="en-CA" smtClean="0"/>
              <a:t>2024-08-18</a:t>
            </a:fld>
            <a:endParaRPr lang="en-CA"/>
          </a:p>
        </p:txBody>
      </p:sp>
      <p:sp>
        <p:nvSpPr>
          <p:cNvPr id="3" name="Footer Placeholder 2">
            <a:extLst>
              <a:ext uri="{FF2B5EF4-FFF2-40B4-BE49-F238E27FC236}">
                <a16:creationId xmlns:a16="http://schemas.microsoft.com/office/drawing/2014/main" id="{7B37F0A7-A8AA-0B5F-ED24-ACACFDD0211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5442A1A3-96D8-1F0E-D202-92A8927C262D}"/>
              </a:ext>
            </a:extLst>
          </p:cNvPr>
          <p:cNvSpPr>
            <a:spLocks noGrp="1"/>
          </p:cNvSpPr>
          <p:nvPr>
            <p:ph type="sldNum" sz="quarter" idx="12"/>
          </p:nvPr>
        </p:nvSpPr>
        <p:spPr/>
        <p:txBody>
          <a:bodyPr/>
          <a:lstStyle/>
          <a:p>
            <a:fld id="{BEACF6DB-3DCC-49B6-A1D8-4D333D0A6146}" type="slidenum">
              <a:rPr lang="en-CA" smtClean="0"/>
              <a:t>‹#›</a:t>
            </a:fld>
            <a:endParaRPr lang="en-CA"/>
          </a:p>
        </p:txBody>
      </p:sp>
    </p:spTree>
    <p:extLst>
      <p:ext uri="{BB962C8B-B14F-4D97-AF65-F5344CB8AC3E}">
        <p14:creationId xmlns:p14="http://schemas.microsoft.com/office/powerpoint/2010/main" val="1902304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CD425-1FE7-5254-3A42-0E46EC3F80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210C6CEA-665D-762B-A493-02DEAF11B5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22AAC8A-49F0-58C7-0A42-58EAB88012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37D974-ADF4-1C5E-A719-CA409F1AB743}"/>
              </a:ext>
            </a:extLst>
          </p:cNvPr>
          <p:cNvSpPr>
            <a:spLocks noGrp="1"/>
          </p:cNvSpPr>
          <p:nvPr>
            <p:ph type="dt" sz="half" idx="10"/>
          </p:nvPr>
        </p:nvSpPr>
        <p:spPr/>
        <p:txBody>
          <a:bodyPr/>
          <a:lstStyle/>
          <a:p>
            <a:fld id="{2D6107FB-A0F5-4B76-B814-D5824619E253}" type="datetimeFigureOut">
              <a:rPr lang="en-CA" smtClean="0"/>
              <a:t>2024-08-18</a:t>
            </a:fld>
            <a:endParaRPr lang="en-CA"/>
          </a:p>
        </p:txBody>
      </p:sp>
      <p:sp>
        <p:nvSpPr>
          <p:cNvPr id="6" name="Footer Placeholder 5">
            <a:extLst>
              <a:ext uri="{FF2B5EF4-FFF2-40B4-BE49-F238E27FC236}">
                <a16:creationId xmlns:a16="http://schemas.microsoft.com/office/drawing/2014/main" id="{ABD57FF3-1FF9-D4CF-C83A-9A36C4EA174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97C076A-8B0B-66C2-903B-A59DE51BE395}"/>
              </a:ext>
            </a:extLst>
          </p:cNvPr>
          <p:cNvSpPr>
            <a:spLocks noGrp="1"/>
          </p:cNvSpPr>
          <p:nvPr>
            <p:ph type="sldNum" sz="quarter" idx="12"/>
          </p:nvPr>
        </p:nvSpPr>
        <p:spPr/>
        <p:txBody>
          <a:bodyPr/>
          <a:lstStyle/>
          <a:p>
            <a:fld id="{BEACF6DB-3DCC-49B6-A1D8-4D333D0A6146}" type="slidenum">
              <a:rPr lang="en-CA" smtClean="0"/>
              <a:t>‹#›</a:t>
            </a:fld>
            <a:endParaRPr lang="en-CA"/>
          </a:p>
        </p:txBody>
      </p:sp>
    </p:spTree>
    <p:extLst>
      <p:ext uri="{BB962C8B-B14F-4D97-AF65-F5344CB8AC3E}">
        <p14:creationId xmlns:p14="http://schemas.microsoft.com/office/powerpoint/2010/main" val="2058369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1439E-448F-4BE5-389A-E43B768FF8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080F412-A2CD-014B-1064-ABF8DEEBF7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41CAE1A-F3EC-33E5-7312-25C8509F31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0BD59C-F167-E1A4-2FA6-8188BA10AECF}"/>
              </a:ext>
            </a:extLst>
          </p:cNvPr>
          <p:cNvSpPr>
            <a:spLocks noGrp="1"/>
          </p:cNvSpPr>
          <p:nvPr>
            <p:ph type="dt" sz="half" idx="10"/>
          </p:nvPr>
        </p:nvSpPr>
        <p:spPr/>
        <p:txBody>
          <a:bodyPr/>
          <a:lstStyle/>
          <a:p>
            <a:fld id="{2D6107FB-A0F5-4B76-B814-D5824619E253}" type="datetimeFigureOut">
              <a:rPr lang="en-CA" smtClean="0"/>
              <a:t>2024-08-18</a:t>
            </a:fld>
            <a:endParaRPr lang="en-CA"/>
          </a:p>
        </p:txBody>
      </p:sp>
      <p:sp>
        <p:nvSpPr>
          <p:cNvPr id="6" name="Footer Placeholder 5">
            <a:extLst>
              <a:ext uri="{FF2B5EF4-FFF2-40B4-BE49-F238E27FC236}">
                <a16:creationId xmlns:a16="http://schemas.microsoft.com/office/drawing/2014/main" id="{6DEA1AC9-7125-710C-AC9E-89B0084BEAB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B90C821-2924-CF05-8F8F-357EAD4CC68A}"/>
              </a:ext>
            </a:extLst>
          </p:cNvPr>
          <p:cNvSpPr>
            <a:spLocks noGrp="1"/>
          </p:cNvSpPr>
          <p:nvPr>
            <p:ph type="sldNum" sz="quarter" idx="12"/>
          </p:nvPr>
        </p:nvSpPr>
        <p:spPr/>
        <p:txBody>
          <a:bodyPr/>
          <a:lstStyle/>
          <a:p>
            <a:fld id="{BEACF6DB-3DCC-49B6-A1D8-4D333D0A6146}" type="slidenum">
              <a:rPr lang="en-CA" smtClean="0"/>
              <a:t>‹#›</a:t>
            </a:fld>
            <a:endParaRPr lang="en-CA"/>
          </a:p>
        </p:txBody>
      </p:sp>
    </p:spTree>
    <p:extLst>
      <p:ext uri="{BB962C8B-B14F-4D97-AF65-F5344CB8AC3E}">
        <p14:creationId xmlns:p14="http://schemas.microsoft.com/office/powerpoint/2010/main" val="3066921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F3D6A4-0D89-9C74-22EC-CFBD440527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378A384-A8E4-1429-A9CD-4767080694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98FFBD6-7888-EEDE-4E60-83978B3557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D6107FB-A0F5-4B76-B814-D5824619E253}" type="datetimeFigureOut">
              <a:rPr lang="en-CA" smtClean="0"/>
              <a:t>2024-08-18</a:t>
            </a:fld>
            <a:endParaRPr lang="en-CA"/>
          </a:p>
        </p:txBody>
      </p:sp>
      <p:sp>
        <p:nvSpPr>
          <p:cNvPr id="5" name="Footer Placeholder 4">
            <a:extLst>
              <a:ext uri="{FF2B5EF4-FFF2-40B4-BE49-F238E27FC236}">
                <a16:creationId xmlns:a16="http://schemas.microsoft.com/office/drawing/2014/main" id="{DB39E417-CCA8-8589-12C0-65DE8605F5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94E23C-1C40-BEB3-CFD0-A10827FA45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EACF6DB-3DCC-49B6-A1D8-4D333D0A6146}" type="slidenum">
              <a:rPr lang="en-CA" smtClean="0"/>
              <a:t>‹#›</a:t>
            </a:fld>
            <a:endParaRPr lang="en-CA"/>
          </a:p>
        </p:txBody>
      </p:sp>
    </p:spTree>
    <p:extLst>
      <p:ext uri="{BB962C8B-B14F-4D97-AF65-F5344CB8AC3E}">
        <p14:creationId xmlns:p14="http://schemas.microsoft.com/office/powerpoint/2010/main" val="728814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4C0222-DAA4-C9CF-825D-CFD752AF6E70}"/>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latin typeface="Algerian" panose="04020705040A02060702" pitchFamily="82" charset="0"/>
              </a:rPr>
              <a:t>Fake real news detection</a:t>
            </a:r>
            <a:endParaRPr lang="en-IN" sz="4000">
              <a:solidFill>
                <a:srgbClr val="FFFFFF"/>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10206DD6-43C5-8CB6-03CB-BBC3E559158A}"/>
              </a:ext>
            </a:extLst>
          </p:cNvPr>
          <p:cNvSpPr>
            <a:spLocks noGrp="1"/>
          </p:cNvSpPr>
          <p:nvPr>
            <p:ph idx="1"/>
          </p:nvPr>
        </p:nvSpPr>
        <p:spPr>
          <a:xfrm>
            <a:off x="4810259" y="649480"/>
            <a:ext cx="6555347" cy="5546047"/>
          </a:xfrm>
        </p:spPr>
        <p:txBody>
          <a:bodyPr anchor="ctr">
            <a:normAutofit/>
          </a:bodyPr>
          <a:lstStyle/>
          <a:p>
            <a:pPr marL="0" indent="0">
              <a:buNone/>
            </a:pPr>
            <a:endParaRPr lang="en-US" sz="2000" dirty="0">
              <a:latin typeface="Algerian" panose="04020705040A02060702" pitchFamily="82" charset="0"/>
            </a:endParaRPr>
          </a:p>
          <a:p>
            <a:pPr marL="0" indent="0">
              <a:buNone/>
            </a:pPr>
            <a:r>
              <a:rPr lang="en-US" sz="2000" dirty="0">
                <a:latin typeface="Algerian" panose="04020705040A02060702" pitchFamily="82" charset="0"/>
              </a:rPr>
              <a:t>Team Members</a:t>
            </a:r>
          </a:p>
          <a:p>
            <a:pPr marL="0" indent="0">
              <a:buNone/>
            </a:pPr>
            <a:endParaRPr lang="en-US" sz="2000" dirty="0">
              <a:latin typeface="Algerian" panose="04020705040A02060702" pitchFamily="82" charset="0"/>
            </a:endParaRPr>
          </a:p>
          <a:p>
            <a:r>
              <a:rPr lang="en-CA" sz="2000" b="1" dirty="0"/>
              <a:t>PRATHAMESH CHANDRAKANT SATHE </a:t>
            </a:r>
          </a:p>
          <a:p>
            <a:r>
              <a:rPr lang="en-CA" sz="2000" b="1" dirty="0"/>
              <a:t>MUBIN AHMAD TOKHI             </a:t>
            </a:r>
          </a:p>
          <a:p>
            <a:r>
              <a:rPr lang="en-CA" sz="2000" b="1" dirty="0"/>
              <a:t>MR. RAHUL Y R                </a:t>
            </a:r>
          </a:p>
          <a:p>
            <a:r>
              <a:rPr lang="en-CA" sz="2000" b="1" dirty="0"/>
              <a:t>SNEHAL JAIN</a:t>
            </a:r>
          </a:p>
          <a:p>
            <a:pPr marL="0" indent="0">
              <a:buNone/>
            </a:pPr>
            <a:endParaRPr lang="en-CA" sz="2000" dirty="0"/>
          </a:p>
          <a:p>
            <a:endParaRPr lang="en-IN" sz="2000" dirty="0"/>
          </a:p>
        </p:txBody>
      </p:sp>
    </p:spTree>
    <p:extLst>
      <p:ext uri="{BB962C8B-B14F-4D97-AF65-F5344CB8AC3E}">
        <p14:creationId xmlns:p14="http://schemas.microsoft.com/office/powerpoint/2010/main" val="4019270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37F7E259-F938-8153-6E76-689F1F30643C}"/>
              </a:ext>
            </a:extLst>
          </p:cNvPr>
          <p:cNvPicPr>
            <a:picLocks noGrp="1" noChangeAspect="1"/>
          </p:cNvPicPr>
          <p:nvPr>
            <p:ph idx="1"/>
          </p:nvPr>
        </p:nvPicPr>
        <p:blipFill>
          <a:blip r:embed="rId3"/>
          <a:srcRect t="3975"/>
          <a:stretch/>
        </p:blipFill>
        <p:spPr>
          <a:xfrm>
            <a:off x="4038599" y="10"/>
            <a:ext cx="8160026" cy="6875809"/>
          </a:xfrm>
          <a:prstGeom prst="rect">
            <a:avLst/>
          </a:prstGeom>
        </p:spPr>
      </p:pic>
      <p:sp>
        <p:nvSpPr>
          <p:cNvPr id="18" name="Freeform: Shape 17">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D44E2B8-2213-F6CF-0EA4-A2AD2F07BD87}"/>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3700">
                <a:solidFill>
                  <a:srgbClr val="FFFFFF"/>
                </a:solidFill>
              </a:rPr>
              <a:t>PRE-PROCESSING ON TEXT DATA</a:t>
            </a:r>
          </a:p>
        </p:txBody>
      </p:sp>
    </p:spTree>
    <p:extLst>
      <p:ext uri="{BB962C8B-B14F-4D97-AF65-F5344CB8AC3E}">
        <p14:creationId xmlns:p14="http://schemas.microsoft.com/office/powerpoint/2010/main" val="1926154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B50087-4333-19E9-80D1-760843E7C824}"/>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VECTORIZATION ON TEXT DATA</a:t>
            </a:r>
          </a:p>
        </p:txBody>
      </p:sp>
      <p:pic>
        <p:nvPicPr>
          <p:cNvPr id="6" name="Content Placeholder 5">
            <a:extLst>
              <a:ext uri="{FF2B5EF4-FFF2-40B4-BE49-F238E27FC236}">
                <a16:creationId xmlns:a16="http://schemas.microsoft.com/office/drawing/2014/main" id="{3FC6612B-48B3-CACE-9D54-83E03746D00A}"/>
              </a:ext>
            </a:extLst>
          </p:cNvPr>
          <p:cNvPicPr>
            <a:picLocks noGrp="1" noChangeAspect="1"/>
          </p:cNvPicPr>
          <p:nvPr>
            <p:ph idx="1"/>
          </p:nvPr>
        </p:nvPicPr>
        <p:blipFill>
          <a:blip r:embed="rId3"/>
          <a:stretch>
            <a:fillRect/>
          </a:stretch>
        </p:blipFill>
        <p:spPr>
          <a:xfrm>
            <a:off x="432225" y="3031299"/>
            <a:ext cx="11327549" cy="2322147"/>
          </a:xfrm>
          <a:prstGeom prst="rect">
            <a:avLst/>
          </a:prstGeom>
        </p:spPr>
      </p:pic>
    </p:spTree>
    <p:extLst>
      <p:ext uri="{BB962C8B-B14F-4D97-AF65-F5344CB8AC3E}">
        <p14:creationId xmlns:p14="http://schemas.microsoft.com/office/powerpoint/2010/main" val="1174841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F8CD9BA-D6CC-EFD7-7644-5038BCD96A2E}"/>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Model Accuracy Report</a:t>
            </a:r>
          </a:p>
        </p:txBody>
      </p:sp>
      <p:pic>
        <p:nvPicPr>
          <p:cNvPr id="6" name="Content Placeholder 5">
            <a:extLst>
              <a:ext uri="{FF2B5EF4-FFF2-40B4-BE49-F238E27FC236}">
                <a16:creationId xmlns:a16="http://schemas.microsoft.com/office/drawing/2014/main" id="{F487EFAB-1F9D-D802-DC8B-928F673E14CB}"/>
              </a:ext>
            </a:extLst>
          </p:cNvPr>
          <p:cNvPicPr>
            <a:picLocks noGrp="1" noChangeAspect="1"/>
          </p:cNvPicPr>
          <p:nvPr>
            <p:ph idx="1"/>
          </p:nvPr>
        </p:nvPicPr>
        <p:blipFill>
          <a:blip r:embed="rId3"/>
          <a:stretch>
            <a:fillRect/>
          </a:stretch>
        </p:blipFill>
        <p:spPr>
          <a:xfrm>
            <a:off x="5747496" y="467208"/>
            <a:ext cx="4735612" cy="5923584"/>
          </a:xfrm>
          <a:prstGeom prst="rect">
            <a:avLst/>
          </a:prstGeom>
        </p:spPr>
      </p:pic>
    </p:spTree>
    <p:extLst>
      <p:ext uri="{BB962C8B-B14F-4D97-AF65-F5344CB8AC3E}">
        <p14:creationId xmlns:p14="http://schemas.microsoft.com/office/powerpoint/2010/main" val="86242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4B918B9-4459-4ADA-52EC-75D7F5A71E11}"/>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Model Prediction</a:t>
            </a:r>
          </a:p>
        </p:txBody>
      </p:sp>
      <p:pic>
        <p:nvPicPr>
          <p:cNvPr id="7" name="Content Placeholder 6">
            <a:extLst>
              <a:ext uri="{FF2B5EF4-FFF2-40B4-BE49-F238E27FC236}">
                <a16:creationId xmlns:a16="http://schemas.microsoft.com/office/drawing/2014/main" id="{F80BA3D5-736C-9C29-9BCB-1CE5F7CD4B9F}"/>
              </a:ext>
            </a:extLst>
          </p:cNvPr>
          <p:cNvPicPr>
            <a:picLocks noGrp="1" noChangeAspect="1"/>
          </p:cNvPicPr>
          <p:nvPr>
            <p:ph idx="1"/>
          </p:nvPr>
        </p:nvPicPr>
        <p:blipFill>
          <a:blip r:embed="rId3"/>
          <a:stretch>
            <a:fillRect/>
          </a:stretch>
        </p:blipFill>
        <p:spPr>
          <a:xfrm>
            <a:off x="4502428" y="1487080"/>
            <a:ext cx="7225748" cy="3883839"/>
          </a:xfrm>
          <a:prstGeom prst="rect">
            <a:avLst/>
          </a:prstGeom>
        </p:spPr>
      </p:pic>
    </p:spTree>
    <p:extLst>
      <p:ext uri="{BB962C8B-B14F-4D97-AF65-F5344CB8AC3E}">
        <p14:creationId xmlns:p14="http://schemas.microsoft.com/office/powerpoint/2010/main" val="2343980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E90EB45-EEE9-4563-8179-65EF62AE0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3D0EF74-AD1E-4FD9-914D-8EC9058EB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6CE5B9F-B798-46EB-06A3-B5E02215E545}"/>
              </a:ext>
            </a:extLst>
          </p:cNvPr>
          <p:cNvPicPr>
            <a:picLocks noChangeAspect="1"/>
          </p:cNvPicPr>
          <p:nvPr/>
        </p:nvPicPr>
        <p:blipFill>
          <a:blip r:embed="rId3"/>
          <a:stretch>
            <a:fillRect/>
          </a:stretch>
        </p:blipFill>
        <p:spPr>
          <a:xfrm>
            <a:off x="643466" y="1756709"/>
            <a:ext cx="5372099" cy="3344582"/>
          </a:xfrm>
          <a:prstGeom prst="rect">
            <a:avLst/>
          </a:prstGeom>
        </p:spPr>
      </p:pic>
      <p:pic>
        <p:nvPicPr>
          <p:cNvPr id="5" name="Content Placeholder 4">
            <a:extLst>
              <a:ext uri="{FF2B5EF4-FFF2-40B4-BE49-F238E27FC236}">
                <a16:creationId xmlns:a16="http://schemas.microsoft.com/office/drawing/2014/main" id="{40DC52F3-C7B2-E0E5-B876-3D2ACDBCB974}"/>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17333" r="11700"/>
          <a:stretch/>
        </p:blipFill>
        <p:spPr>
          <a:xfrm>
            <a:off x="6577780" y="1471664"/>
            <a:ext cx="4267201" cy="4351338"/>
          </a:xfrm>
        </p:spPr>
      </p:pic>
    </p:spTree>
    <p:extLst>
      <p:ext uri="{BB962C8B-B14F-4D97-AF65-F5344CB8AC3E}">
        <p14:creationId xmlns:p14="http://schemas.microsoft.com/office/powerpoint/2010/main" val="2276441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95204-CCBC-906E-7909-2823DF8B664D}"/>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3200"/>
              <a:t>DEPLOYMENT</a:t>
            </a:r>
          </a:p>
        </p:txBody>
      </p:sp>
      <p:pic>
        <p:nvPicPr>
          <p:cNvPr id="7" name="Content Placeholder 6">
            <a:extLst>
              <a:ext uri="{FF2B5EF4-FFF2-40B4-BE49-F238E27FC236}">
                <a16:creationId xmlns:a16="http://schemas.microsoft.com/office/drawing/2014/main" id="{6F2CFD8B-785F-F1BE-A9C9-BE1C48311C36}"/>
              </a:ext>
            </a:extLst>
          </p:cNvPr>
          <p:cNvPicPr>
            <a:picLocks noGrp="1" noChangeAspect="1"/>
          </p:cNvPicPr>
          <p:nvPr>
            <p:ph idx="1"/>
          </p:nvPr>
        </p:nvPicPr>
        <p:blipFill>
          <a:blip r:embed="rId3"/>
          <a:srcRect r="1" b="18669"/>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72792958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E90EB45-EEE9-4563-8179-65EF62AE0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3D0EF74-AD1E-4FD9-914D-8EC9058EB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8D5A762-B126-DF85-8691-819BFB212635}"/>
              </a:ext>
            </a:extLst>
          </p:cNvPr>
          <p:cNvSpPr>
            <a:spLocks noGrp="1"/>
          </p:cNvSpPr>
          <p:nvPr>
            <p:ph idx="1"/>
          </p:nvPr>
        </p:nvSpPr>
        <p:spPr/>
        <p:txBody>
          <a:bodyPr>
            <a:normAutofit/>
          </a:bodyPr>
          <a:lstStyle/>
          <a:p>
            <a:pPr marL="0" indent="0" algn="ctr">
              <a:buNone/>
            </a:pPr>
            <a:r>
              <a:rPr lang="en-US" sz="10000" dirty="0">
                <a:solidFill>
                  <a:schemeClr val="bg1"/>
                </a:solidFill>
                <a:latin typeface="Arial Black" panose="020B0A04020102020204" pitchFamily="34" charset="0"/>
              </a:rPr>
              <a:t>THANK YOU</a:t>
            </a:r>
            <a:endParaRPr lang="en-IN" sz="100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2683592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4" name="Rectangle 13">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C158E0-C0AC-D179-50C4-A9D626B3DB95}"/>
              </a:ext>
            </a:extLst>
          </p:cNvPr>
          <p:cNvSpPr>
            <a:spLocks noGrp="1"/>
          </p:cNvSpPr>
          <p:nvPr>
            <p:ph type="title"/>
          </p:nvPr>
        </p:nvSpPr>
        <p:spPr>
          <a:xfrm>
            <a:off x="761803" y="350196"/>
            <a:ext cx="4646904" cy="1624520"/>
          </a:xfrm>
        </p:spPr>
        <p:txBody>
          <a:bodyPr anchor="ctr">
            <a:normAutofit/>
          </a:bodyPr>
          <a:lstStyle/>
          <a:p>
            <a:r>
              <a:rPr lang="en-US" sz="4000">
                <a:latin typeface="Algerian" panose="04020705040A02060702" pitchFamily="82" charset="0"/>
              </a:rPr>
              <a:t>PROJECT OBJECTIVE:</a:t>
            </a:r>
            <a:endParaRPr lang="en-IN" sz="4000">
              <a:latin typeface="Algerian" panose="04020705040A02060702" pitchFamily="82" charset="0"/>
            </a:endParaRPr>
          </a:p>
        </p:txBody>
      </p:sp>
      <p:sp>
        <p:nvSpPr>
          <p:cNvPr id="3" name="Content Placeholder 2">
            <a:extLst>
              <a:ext uri="{FF2B5EF4-FFF2-40B4-BE49-F238E27FC236}">
                <a16:creationId xmlns:a16="http://schemas.microsoft.com/office/drawing/2014/main" id="{62F4F26D-6969-6432-8B6A-A8A559DF5308}"/>
              </a:ext>
            </a:extLst>
          </p:cNvPr>
          <p:cNvSpPr>
            <a:spLocks noGrp="1"/>
          </p:cNvSpPr>
          <p:nvPr>
            <p:ph idx="1"/>
          </p:nvPr>
        </p:nvSpPr>
        <p:spPr>
          <a:xfrm>
            <a:off x="761802" y="2743200"/>
            <a:ext cx="4646905" cy="3613149"/>
          </a:xfrm>
        </p:spPr>
        <p:txBody>
          <a:bodyPr anchor="ctr">
            <a:normAutofit/>
          </a:bodyPr>
          <a:lstStyle/>
          <a:p>
            <a:pPr marL="0" indent="0">
              <a:buNone/>
            </a:pPr>
            <a:endParaRPr lang="en-US" sz="1700"/>
          </a:p>
          <a:p>
            <a:pPr marL="0" indent="0">
              <a:buNone/>
            </a:pPr>
            <a:r>
              <a:rPr lang="en-US" sz="1700"/>
              <a:t>"Fake Real News" Refers To Deliberately Fabricated Information Presented In A Format That Mimics Legitimate News. These Stories Are Designed To Deceive Readers By Appearing Credible, Often Exploiting The Trust Associated With Traditional News Outlets. The Intention Behind Such Content Can Range From Influencing Public Opinion To Generating Sensationalism For Profit, Ultimately Leading To Confusion And Misinformation. It Is Critical To Verify Sources And Cross-check Information To Avoid Falling Victim To These Misleading Narratives.</a:t>
            </a:r>
            <a:endParaRPr lang="en-IN" sz="1700"/>
          </a:p>
        </p:txBody>
      </p:sp>
      <p:pic>
        <p:nvPicPr>
          <p:cNvPr id="15" name="Picture 14">
            <a:extLst>
              <a:ext uri="{FF2B5EF4-FFF2-40B4-BE49-F238E27FC236}">
                <a16:creationId xmlns:a16="http://schemas.microsoft.com/office/drawing/2014/main" id="{C3C40BED-0C03-41EF-4915-4F16C91E1BD1}"/>
              </a:ext>
            </a:extLst>
          </p:cNvPr>
          <p:cNvPicPr>
            <a:picLocks noChangeAspect="1"/>
          </p:cNvPicPr>
          <p:nvPr/>
        </p:nvPicPr>
        <p:blipFill>
          <a:blip r:embed="rId3"/>
          <a:srcRect l="13993" r="35951"/>
          <a:stretch/>
        </p:blipFill>
        <p:spPr>
          <a:xfrm>
            <a:off x="6096000" y="1"/>
            <a:ext cx="6102825" cy="6858000"/>
          </a:xfrm>
          <a:prstGeom prst="rect">
            <a:avLst/>
          </a:prstGeom>
        </p:spPr>
      </p:pic>
    </p:spTree>
    <p:extLst>
      <p:ext uri="{BB962C8B-B14F-4D97-AF65-F5344CB8AC3E}">
        <p14:creationId xmlns:p14="http://schemas.microsoft.com/office/powerpoint/2010/main" val="4030087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02BF2C-81F2-6A74-B4F2-DE3BC79CD172}"/>
              </a:ext>
            </a:extLst>
          </p:cNvPr>
          <p:cNvSpPr>
            <a:spLocks noGrp="1"/>
          </p:cNvSpPr>
          <p:nvPr>
            <p:ph type="ctrTitle"/>
          </p:nvPr>
        </p:nvSpPr>
        <p:spPr>
          <a:xfrm>
            <a:off x="5232400" y="1367673"/>
            <a:ext cx="6124575" cy="2665509"/>
          </a:xfrm>
        </p:spPr>
        <p:txBody>
          <a:bodyPr>
            <a:normAutofit/>
          </a:bodyPr>
          <a:lstStyle/>
          <a:p>
            <a:pPr algn="r"/>
            <a:r>
              <a:rPr lang="en-US" sz="6100" dirty="0">
                <a:solidFill>
                  <a:schemeClr val="bg1"/>
                </a:solidFill>
              </a:rPr>
              <a:t>EXPLORATORY DATA     ANALYSIS</a:t>
            </a:r>
            <a:endParaRPr lang="en-CA" sz="6100" dirty="0">
              <a:solidFill>
                <a:schemeClr val="bg1"/>
              </a:solidFill>
            </a:endParaRPr>
          </a:p>
        </p:txBody>
      </p:sp>
      <p:grpSp>
        <p:nvGrpSpPr>
          <p:cNvPr id="37" name="Group 36">
            <a:extLst>
              <a:ext uri="{FF2B5EF4-FFF2-40B4-BE49-F238E27FC236}">
                <a16:creationId xmlns:a16="http://schemas.microsoft.com/office/drawing/2014/main" id="{0DBA5192-D1D6-4385-9B20-7991E99218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38" name="Group 37">
              <a:extLst>
                <a:ext uri="{FF2B5EF4-FFF2-40B4-BE49-F238E27FC236}">
                  <a16:creationId xmlns:a16="http://schemas.microsoft.com/office/drawing/2014/main" id="{49CFA8C3-E4AC-4EF8-8986-83C92DBF583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46" name="Freeform: Shape 45">
                <a:extLst>
                  <a:ext uri="{FF2B5EF4-FFF2-40B4-BE49-F238E27FC236}">
                    <a16:creationId xmlns:a16="http://schemas.microsoft.com/office/drawing/2014/main" id="{C939349E-97F2-4F20-99B2-B5BABDD5E5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6DF4F205-369D-432D-BE06-61DCFE9AB0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39" name="Group 38">
              <a:extLst>
                <a:ext uri="{FF2B5EF4-FFF2-40B4-BE49-F238E27FC236}">
                  <a16:creationId xmlns:a16="http://schemas.microsoft.com/office/drawing/2014/main" id="{1658D615-89F8-4EE3-A5C2-8B57E48744C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40" name="Group 39">
                <a:extLst>
                  <a:ext uri="{FF2B5EF4-FFF2-40B4-BE49-F238E27FC236}">
                    <a16:creationId xmlns:a16="http://schemas.microsoft.com/office/drawing/2014/main" id="{4529F45F-9E0D-4469-B6FE-BFA23DC316E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44" name="Freeform: Shape 43">
                  <a:extLst>
                    <a:ext uri="{FF2B5EF4-FFF2-40B4-BE49-F238E27FC236}">
                      <a16:creationId xmlns:a16="http://schemas.microsoft.com/office/drawing/2014/main" id="{4D258C8B-77B4-43BA-8B2F-AB7C96C399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44">
                  <a:extLst>
                    <a:ext uri="{FF2B5EF4-FFF2-40B4-BE49-F238E27FC236}">
                      <a16:creationId xmlns:a16="http://schemas.microsoft.com/office/drawing/2014/main" id="{867E9E24-BE8C-47FF-BCF1-3E4BDF64D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41" name="Group 40">
                <a:extLst>
                  <a:ext uri="{FF2B5EF4-FFF2-40B4-BE49-F238E27FC236}">
                    <a16:creationId xmlns:a16="http://schemas.microsoft.com/office/drawing/2014/main" id="{BDD9DC28-AE74-45F4-8F16-49C6A59604F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42" name="Freeform: Shape 41">
                  <a:extLst>
                    <a:ext uri="{FF2B5EF4-FFF2-40B4-BE49-F238E27FC236}">
                      <a16:creationId xmlns:a16="http://schemas.microsoft.com/office/drawing/2014/main" id="{6DDBBC55-F5AB-4776-B58D-648EECAB54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30F7ABFF-600B-4509-83F7-177A4FE3D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grpSp>
      <p:pic>
        <p:nvPicPr>
          <p:cNvPr id="7" name="Graphic 6" descr="Bar chart">
            <a:extLst>
              <a:ext uri="{FF2B5EF4-FFF2-40B4-BE49-F238E27FC236}">
                <a16:creationId xmlns:a16="http://schemas.microsoft.com/office/drawing/2014/main" id="{91C9FD5C-B84B-E663-0599-B48281B6B5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5024" y="2387175"/>
            <a:ext cx="2663825" cy="2663825"/>
          </a:xfrm>
          <a:prstGeom prst="rect">
            <a:avLst/>
          </a:prstGeom>
        </p:spPr>
      </p:pic>
    </p:spTree>
    <p:extLst>
      <p:ext uri="{BB962C8B-B14F-4D97-AF65-F5344CB8AC3E}">
        <p14:creationId xmlns:p14="http://schemas.microsoft.com/office/powerpoint/2010/main" val="3217953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 name="Rectangle 9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DCF9F1-A231-45F4-5439-444F04B573C6}"/>
              </a:ext>
            </a:extLst>
          </p:cNvPr>
          <p:cNvSpPr>
            <a:spLocks noGrp="1"/>
          </p:cNvSpPr>
          <p:nvPr>
            <p:ph type="title"/>
          </p:nvPr>
        </p:nvSpPr>
        <p:spPr>
          <a:xfrm>
            <a:off x="6621521" y="282800"/>
            <a:ext cx="4716231" cy="1288673"/>
          </a:xfrm>
        </p:spPr>
        <p:txBody>
          <a:bodyPr anchor="b">
            <a:normAutofit/>
          </a:bodyPr>
          <a:lstStyle/>
          <a:p>
            <a:r>
              <a:rPr lang="en-US" sz="4100">
                <a:solidFill>
                  <a:schemeClr val="bg1"/>
                </a:solidFill>
              </a:rPr>
              <a:t>Univariate Analysis of Data</a:t>
            </a:r>
            <a:endParaRPr lang="en-CA" sz="4100">
              <a:solidFill>
                <a:schemeClr val="bg1"/>
              </a:solidFill>
            </a:endParaRPr>
          </a:p>
        </p:txBody>
      </p:sp>
      <p:sp>
        <p:nvSpPr>
          <p:cNvPr id="101" name="Oval 100">
            <a:extLst>
              <a:ext uri="{FF2B5EF4-FFF2-40B4-BE49-F238E27FC236}">
                <a16:creationId xmlns:a16="http://schemas.microsoft.com/office/drawing/2014/main" id="{037C701E-5151-4086-9CF2-7F44AA38A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5537" y="61869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3" name="Oval 102">
            <a:extLst>
              <a:ext uri="{FF2B5EF4-FFF2-40B4-BE49-F238E27FC236}">
                <a16:creationId xmlns:a16="http://schemas.microsoft.com/office/drawing/2014/main" id="{E656C08E-A84B-4C76-9D3B-46237B5A9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5537" y="61869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8" name="Picture 7">
            <a:extLst>
              <a:ext uri="{FF2B5EF4-FFF2-40B4-BE49-F238E27FC236}">
                <a16:creationId xmlns:a16="http://schemas.microsoft.com/office/drawing/2014/main" id="{03E5543F-5A87-7232-67EC-37BFB2B29A93}"/>
              </a:ext>
            </a:extLst>
          </p:cNvPr>
          <p:cNvPicPr>
            <a:picLocks noChangeAspect="1"/>
          </p:cNvPicPr>
          <p:nvPr/>
        </p:nvPicPr>
        <p:blipFill>
          <a:blip r:embed="rId3"/>
          <a:srcRect r="3570" b="-3"/>
          <a:stretch/>
        </p:blipFill>
        <p:spPr>
          <a:xfrm>
            <a:off x="854248" y="330630"/>
            <a:ext cx="4763801" cy="2914784"/>
          </a:xfrm>
          <a:prstGeom prst="rect">
            <a:avLst/>
          </a:prstGeom>
        </p:spPr>
      </p:pic>
      <p:pic>
        <p:nvPicPr>
          <p:cNvPr id="4" name="Picture 3">
            <a:extLst>
              <a:ext uri="{FF2B5EF4-FFF2-40B4-BE49-F238E27FC236}">
                <a16:creationId xmlns:a16="http://schemas.microsoft.com/office/drawing/2014/main" id="{E31DF366-94C7-007E-C7B2-D8F17AEA08B2}"/>
              </a:ext>
            </a:extLst>
          </p:cNvPr>
          <p:cNvPicPr>
            <a:picLocks noChangeAspect="1"/>
          </p:cNvPicPr>
          <p:nvPr/>
        </p:nvPicPr>
        <p:blipFill>
          <a:blip r:embed="rId4"/>
          <a:srcRect l="2862" r="1" b="1"/>
          <a:stretch/>
        </p:blipFill>
        <p:spPr>
          <a:xfrm>
            <a:off x="854247" y="3413340"/>
            <a:ext cx="4763801" cy="2856672"/>
          </a:xfrm>
          <a:prstGeom prst="rect">
            <a:avLst/>
          </a:prstGeom>
        </p:spPr>
      </p:pic>
      <p:grpSp>
        <p:nvGrpSpPr>
          <p:cNvPr id="105" name="Graphic 4">
            <a:extLst>
              <a:ext uri="{FF2B5EF4-FFF2-40B4-BE49-F238E27FC236}">
                <a16:creationId xmlns:a16="http://schemas.microsoft.com/office/drawing/2014/main" id="{72FB3F6E-946C-4B30-8EAA-64FA3056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888" y="5091324"/>
            <a:ext cx="975169" cy="975171"/>
            <a:chOff x="5829300" y="3162300"/>
            <a:chExt cx="532256" cy="532257"/>
          </a:xfrm>
          <a:solidFill>
            <a:schemeClr val="bg1"/>
          </a:solidFill>
        </p:grpSpPr>
        <p:sp>
          <p:nvSpPr>
            <p:cNvPr id="106" name="Freeform: Shape 105">
              <a:extLst>
                <a:ext uri="{FF2B5EF4-FFF2-40B4-BE49-F238E27FC236}">
                  <a16:creationId xmlns:a16="http://schemas.microsoft.com/office/drawing/2014/main" id="{A820447A-FA0D-448D-8513-13647DCEE6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980F5A0F-E8FC-415B-BA7F-74C42D42C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D77443A5-2061-492B-AFF5-658AB7E7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3276C0A3-C877-457C-917D-473FABC9E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D9808886-A26A-41C2-9401-727236349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9FB169C8-A66F-4AEC-BBEE-4DEBBE844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EEC418CD-F215-459D-8919-D5B5194EB4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5E034A84-840E-429B-9A4F-ECC31AB62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6D050DBA-8800-4A73-84C0-34DC71A6B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D4BF35D-BFFA-45A5-8081-FEDD30757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36B354BD-25DC-42A0-9CE7-824686810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852C4A08-6644-42B7-8237-2AD5F0041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1D58C06-A184-4272-9824-2F08535184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11" name="Content Placeholder 10">
            <a:extLst>
              <a:ext uri="{FF2B5EF4-FFF2-40B4-BE49-F238E27FC236}">
                <a16:creationId xmlns:a16="http://schemas.microsoft.com/office/drawing/2014/main" id="{D5D85811-2927-C704-6E16-173EEF281D87}"/>
              </a:ext>
            </a:extLst>
          </p:cNvPr>
          <p:cNvSpPr>
            <a:spLocks noGrp="1"/>
          </p:cNvSpPr>
          <p:nvPr>
            <p:ph idx="1"/>
          </p:nvPr>
        </p:nvSpPr>
        <p:spPr>
          <a:xfrm>
            <a:off x="6621521" y="1715151"/>
            <a:ext cx="4716232" cy="4351338"/>
          </a:xfrm>
        </p:spPr>
        <p:txBody>
          <a:bodyPr>
            <a:normAutofit/>
          </a:bodyPr>
          <a:lstStyle/>
          <a:p>
            <a:r>
              <a:rPr lang="en-US">
                <a:solidFill>
                  <a:schemeClr val="bg1"/>
                </a:solidFill>
              </a:rPr>
              <a:t>Real news data has only 2 subjects, where fake news includes 7 types of features.</a:t>
            </a:r>
          </a:p>
          <a:p>
            <a:r>
              <a:rPr lang="en-US">
                <a:solidFill>
                  <a:schemeClr val="bg1"/>
                </a:solidFill>
              </a:rPr>
              <a:t>In fake news data, most news are coming under news subject, and less news are coming under US_News.</a:t>
            </a:r>
          </a:p>
        </p:txBody>
      </p:sp>
    </p:spTree>
    <p:extLst>
      <p:ext uri="{BB962C8B-B14F-4D97-AF65-F5344CB8AC3E}">
        <p14:creationId xmlns:p14="http://schemas.microsoft.com/office/powerpoint/2010/main" val="808016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EA470-C64B-C673-7F94-55FE1CC24F45}"/>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3200"/>
              <a:t>COMBINATION OF FAKE-REAL NEWS DATA</a:t>
            </a:r>
          </a:p>
        </p:txBody>
      </p:sp>
      <p:pic>
        <p:nvPicPr>
          <p:cNvPr id="13" name="Content Placeholder 12">
            <a:extLst>
              <a:ext uri="{FF2B5EF4-FFF2-40B4-BE49-F238E27FC236}">
                <a16:creationId xmlns:a16="http://schemas.microsoft.com/office/drawing/2014/main" id="{736CBC90-A21F-8B6B-1FA0-86DAE13A55BD}"/>
              </a:ext>
            </a:extLst>
          </p:cNvPr>
          <p:cNvPicPr>
            <a:picLocks noGrp="1" noChangeAspect="1"/>
          </p:cNvPicPr>
          <p:nvPr>
            <p:ph idx="1"/>
          </p:nvPr>
        </p:nvPicPr>
        <p:blipFill>
          <a:blip r:embed="rId2"/>
          <a:srcRect t="13086" r="1" b="1"/>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152352233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27BDFED6-6E33-4606-AFE2-886ADB1C0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EAEC52-EBA1-6418-FECF-87BE5BC7095C}"/>
              </a:ext>
            </a:extLst>
          </p:cNvPr>
          <p:cNvSpPr>
            <a:spLocks noGrp="1"/>
          </p:cNvSpPr>
          <p:nvPr>
            <p:ph type="title"/>
          </p:nvPr>
        </p:nvSpPr>
        <p:spPr>
          <a:xfrm>
            <a:off x="562896" y="1769807"/>
            <a:ext cx="5533103" cy="1911596"/>
          </a:xfrm>
        </p:spPr>
        <p:txBody>
          <a:bodyPr vert="horz" lIns="91440" tIns="45720" rIns="91440" bIns="45720" rtlCol="0" anchor="b">
            <a:normAutofit fontScale="90000"/>
          </a:bodyPr>
          <a:lstStyle/>
          <a:p>
            <a:r>
              <a:rPr lang="en-IN" b="1" dirty="0">
                <a:solidFill>
                  <a:schemeClr val="bg1"/>
                </a:solidFill>
              </a:rPr>
              <a:t>Word Cloud of Fake News</a:t>
            </a:r>
            <a:br>
              <a:rPr lang="en-IN" b="1" dirty="0">
                <a:solidFill>
                  <a:schemeClr val="bg1"/>
                </a:solidFill>
              </a:rPr>
            </a:br>
            <a:endParaRPr lang="en-US" sz="5000" kern="1200" dirty="0">
              <a:solidFill>
                <a:schemeClr val="bg1"/>
              </a:solidFill>
            </a:endParaRPr>
          </a:p>
        </p:txBody>
      </p:sp>
      <p:cxnSp>
        <p:nvCxnSpPr>
          <p:cNvPr id="64" name="Straight Connector 63">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28" name="Picture 4" descr="0">
            <a:extLst>
              <a:ext uri="{FF2B5EF4-FFF2-40B4-BE49-F238E27FC236}">
                <a16:creationId xmlns:a16="http://schemas.microsoft.com/office/drawing/2014/main" id="{54F8206A-0F0F-21F9-FF3C-A25C545027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619" y="304801"/>
            <a:ext cx="6971071" cy="322919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5F1F3AD-9373-EF4C-A126-F62839EE52D3}"/>
              </a:ext>
            </a:extLst>
          </p:cNvPr>
          <p:cNvSpPr/>
          <p:nvPr/>
        </p:nvSpPr>
        <p:spPr>
          <a:xfrm>
            <a:off x="421175" y="3892529"/>
            <a:ext cx="3612399" cy="1323439"/>
          </a:xfrm>
          <a:prstGeom prst="rect">
            <a:avLst/>
          </a:prstGeom>
          <a:noFill/>
        </p:spPr>
        <p:txBody>
          <a:bodyPr wrap="none" lIns="91440" tIns="45720" rIns="91440" bIns="45720">
            <a:spAutoFit/>
          </a:bodyPr>
          <a:lstStyle/>
          <a:p>
            <a:pPr algn="l"/>
            <a:r>
              <a:rPr lang="en-IN" sz="4000" b="1" dirty="0">
                <a:solidFill>
                  <a:schemeClr val="bg1"/>
                </a:solidFill>
              </a:rPr>
              <a:t>Word Cloud of </a:t>
            </a:r>
          </a:p>
          <a:p>
            <a:pPr algn="l"/>
            <a:r>
              <a:rPr lang="en-IN" sz="4000" b="1" dirty="0">
                <a:solidFill>
                  <a:schemeClr val="bg1"/>
                </a:solidFill>
              </a:rPr>
              <a:t>Fake News</a:t>
            </a:r>
            <a:endParaRPr lang="en-IN" sz="4000" i="0" dirty="0">
              <a:ln w="0"/>
              <a:effectLst>
                <a:outerShdw blurRad="38100" dist="19050" dir="2700000" algn="tl" rotWithShape="0">
                  <a:schemeClr val="dk1">
                    <a:alpha val="40000"/>
                  </a:schemeClr>
                </a:outerShdw>
              </a:effectLst>
              <a:highlight>
                <a:srgbClr val="FFFFFF"/>
              </a:highlight>
              <a:latin typeface="Source Sans Pro" panose="020B0503030403020204" pitchFamily="34" charset="0"/>
            </a:endParaRPr>
          </a:p>
        </p:txBody>
      </p:sp>
      <p:pic>
        <p:nvPicPr>
          <p:cNvPr id="1030" name="Picture 6" descr="0">
            <a:extLst>
              <a:ext uri="{FF2B5EF4-FFF2-40B4-BE49-F238E27FC236}">
                <a16:creationId xmlns:a16="http://schemas.microsoft.com/office/drawing/2014/main" id="{5BF62AA9-54BF-9FDD-9E80-2F6F52F5FC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6139" y="4010618"/>
            <a:ext cx="7884577" cy="2428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135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7573C486-69D6-A108-190F-5711CACA9BF3}"/>
              </a:ext>
            </a:extLst>
          </p:cNvPr>
          <p:cNvPicPr>
            <a:picLocks noGrp="1" noChangeAspect="1"/>
          </p:cNvPicPr>
          <p:nvPr>
            <p:ph idx="1"/>
          </p:nvPr>
        </p:nvPicPr>
        <p:blipFill>
          <a:blip r:embed="rId4"/>
          <a:srcRect t="5226" b="5371"/>
          <a:stretch/>
        </p:blipFill>
        <p:spPr>
          <a:xfrm>
            <a:off x="4038599" y="10"/>
            <a:ext cx="8160026" cy="6875809"/>
          </a:xfrm>
          <a:prstGeom prst="rect">
            <a:avLst/>
          </a:prstGeom>
        </p:spPr>
      </p:pic>
      <p:sp>
        <p:nvSpPr>
          <p:cNvPr id="31" name="Freeform: Shape 30">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4C25C83-E5E0-5348-7C53-73D66C83175E}"/>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dirty="0">
                <a:solidFill>
                  <a:srgbClr val="FFFFFF"/>
                </a:solidFill>
              </a:rPr>
              <a:t>Checking balance of data</a:t>
            </a:r>
          </a:p>
        </p:txBody>
      </p:sp>
    </p:spTree>
    <p:extLst>
      <p:ext uri="{BB962C8B-B14F-4D97-AF65-F5344CB8AC3E}">
        <p14:creationId xmlns:p14="http://schemas.microsoft.com/office/powerpoint/2010/main" val="104390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7BD95F0-1CBB-1D7F-B9CC-B75E176AB032}"/>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400" dirty="0">
                <a:solidFill>
                  <a:srgbClr val="FFFFFF"/>
                </a:solidFill>
              </a:rPr>
              <a:t>JOINING</a:t>
            </a:r>
            <a:r>
              <a:rPr lang="en-US" sz="3400" kern="1200" dirty="0">
                <a:solidFill>
                  <a:srgbClr val="FFFFFF"/>
                </a:solidFill>
                <a:latin typeface="+mj-lt"/>
                <a:ea typeface="+mj-ea"/>
                <a:cs typeface="+mj-cs"/>
              </a:rPr>
              <a:t> NECESSARY COLUNMS</a:t>
            </a:r>
          </a:p>
        </p:txBody>
      </p:sp>
      <p:pic>
        <p:nvPicPr>
          <p:cNvPr id="9" name="Content Placeholder 8">
            <a:extLst>
              <a:ext uri="{FF2B5EF4-FFF2-40B4-BE49-F238E27FC236}">
                <a16:creationId xmlns:a16="http://schemas.microsoft.com/office/drawing/2014/main" id="{07B99A38-EB35-3787-19D8-11B7B6D38B2F}"/>
              </a:ext>
            </a:extLst>
          </p:cNvPr>
          <p:cNvPicPr>
            <a:picLocks noGrp="1" noChangeAspect="1"/>
          </p:cNvPicPr>
          <p:nvPr>
            <p:ph idx="1"/>
          </p:nvPr>
        </p:nvPicPr>
        <p:blipFill>
          <a:blip r:embed="rId3"/>
          <a:stretch>
            <a:fillRect/>
          </a:stretch>
        </p:blipFill>
        <p:spPr>
          <a:xfrm>
            <a:off x="4502428" y="1279340"/>
            <a:ext cx="7225748" cy="4299319"/>
          </a:xfrm>
          <a:prstGeom prst="rect">
            <a:avLst/>
          </a:prstGeom>
        </p:spPr>
      </p:pic>
    </p:spTree>
    <p:extLst>
      <p:ext uri="{BB962C8B-B14F-4D97-AF65-F5344CB8AC3E}">
        <p14:creationId xmlns:p14="http://schemas.microsoft.com/office/powerpoint/2010/main" val="2193924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7CD51A-BEF1-E535-FE1F-3BBD4E415A4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MODEL BUILDING</a:t>
            </a:r>
          </a:p>
        </p:txBody>
      </p:sp>
      <p:pic>
        <p:nvPicPr>
          <p:cNvPr id="5" name="Content Placeholder 4">
            <a:extLst>
              <a:ext uri="{FF2B5EF4-FFF2-40B4-BE49-F238E27FC236}">
                <a16:creationId xmlns:a16="http://schemas.microsoft.com/office/drawing/2014/main" id="{75BC6790-C219-5C1C-4810-EE429413B1D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77316" y="664701"/>
            <a:ext cx="6780700" cy="5526269"/>
          </a:xfrm>
          <a:prstGeom prst="rect">
            <a:avLst/>
          </a:prstGeom>
        </p:spPr>
      </p:pic>
    </p:spTree>
    <p:extLst>
      <p:ext uri="{BB962C8B-B14F-4D97-AF65-F5344CB8AC3E}">
        <p14:creationId xmlns:p14="http://schemas.microsoft.com/office/powerpoint/2010/main" val="599343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325</TotalTime>
  <Words>195</Words>
  <Application>Microsoft Office PowerPoint</Application>
  <PresentationFormat>Widescreen</PresentationFormat>
  <Paragraphs>31</Paragraphs>
  <Slides>16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Algerian</vt:lpstr>
      <vt:lpstr>Aptos</vt:lpstr>
      <vt:lpstr>Aptos Display</vt:lpstr>
      <vt:lpstr>Arial</vt:lpstr>
      <vt:lpstr>Arial Black</vt:lpstr>
      <vt:lpstr>Source Sans Pro</vt:lpstr>
      <vt:lpstr>Office Theme</vt:lpstr>
      <vt:lpstr>Fake real news detection</vt:lpstr>
      <vt:lpstr>PROJECT OBJECTIVE:</vt:lpstr>
      <vt:lpstr>EXPLORATORY DATA     ANALYSIS</vt:lpstr>
      <vt:lpstr>Univariate Analysis of Data</vt:lpstr>
      <vt:lpstr>COMBINATION OF FAKE-REAL NEWS DATA</vt:lpstr>
      <vt:lpstr>Word Cloud of Fake News </vt:lpstr>
      <vt:lpstr>Checking balance of data</vt:lpstr>
      <vt:lpstr>JOINING NECESSARY COLUNMS</vt:lpstr>
      <vt:lpstr>MODEL BUILDING</vt:lpstr>
      <vt:lpstr>PRE-PROCESSING ON TEXT DATA</vt:lpstr>
      <vt:lpstr>VECTORIZATION ON TEXT DATA</vt:lpstr>
      <vt:lpstr>Model Accuracy Report</vt:lpstr>
      <vt:lpstr>Model Prediction</vt:lpstr>
      <vt:lpstr>PowerPoint Presentation</vt:lpstr>
      <vt:lpstr>DEPLOYMENT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MUBIN AHMAD TOKHI</dc:creator>
  <cp:lastModifiedBy>Snehal Jain</cp:lastModifiedBy>
  <cp:revision>18</cp:revision>
  <dcterms:created xsi:type="dcterms:W3CDTF">2024-06-25T06:01:29Z</dcterms:created>
  <dcterms:modified xsi:type="dcterms:W3CDTF">2024-08-18T16:34:52Z</dcterms:modified>
</cp:coreProperties>
</file>